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5" r:id="rId2"/>
    <p:sldId id="266" r:id="rId3"/>
    <p:sldId id="285" r:id="rId4"/>
    <p:sldId id="290" r:id="rId5"/>
    <p:sldId id="279" r:id="rId6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Yufeng" initials="LY" lastIdx="1" clrIdx="0">
    <p:extLst>
      <p:ext uri="{19B8F6BF-5375-455C-9EA6-DF929625EA0E}">
        <p15:presenceInfo xmlns:p15="http://schemas.microsoft.com/office/powerpoint/2012/main" userId="LIN, Yu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68C"/>
    <a:srgbClr val="7F7F7F"/>
    <a:srgbClr val="89D0F5"/>
    <a:srgbClr val="7D6C7E"/>
    <a:srgbClr val="449544"/>
    <a:srgbClr val="33FFCC"/>
    <a:srgbClr val="80B9BF"/>
    <a:srgbClr val="E4B695"/>
    <a:srgbClr val="FF99FF"/>
    <a:srgbClr val="EDC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6" autoAdjust="0"/>
    <p:restoredTop sz="89187" autoAdjust="0"/>
  </p:normalViewPr>
  <p:slideViewPr>
    <p:cSldViewPr showGuides="1">
      <p:cViewPr>
        <p:scale>
          <a:sx n="66" d="100"/>
          <a:sy n="66" d="100"/>
        </p:scale>
        <p:origin x="1430" y="-2194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F:\GitHub\multi-CRC-fungi\01.Histogram_data_profile</a:t>
            </a:r>
          </a:p>
          <a:p>
            <a:r>
              <a:rPr lang="en-US" altLang="zh-CN" dirty="0"/>
              <a:t>F:\GitHub\multi-CRC-fungi\04.RarefactionCurve\Cohort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1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F:\GitHub\multi-CRC-fungi\06.AlphaDiversity\AlphaIndex\figure</a:t>
            </a:r>
          </a:p>
          <a:p>
            <a:r>
              <a:rPr lang="en-US" altLang="zh-CN" dirty="0"/>
              <a:t>F:\GitHub\multi-CRC-fungi\06.AlphaDiversity\Normaled_Median</a:t>
            </a:r>
          </a:p>
          <a:p>
            <a:r>
              <a:rPr lang="en-US" altLang="zh-CN" dirty="0"/>
              <a:t>F:\GitHub\multi-CRC-fungi\06.AlphaDiversity\Fungal_Components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F:\GitHub\multi-CRC-fungi\07.FeatureSelection\03.Plot</a:t>
            </a:r>
          </a:p>
          <a:p>
            <a:endParaRPr lang="en-US" altLang="zh-CN" dirty="0"/>
          </a:p>
          <a:p>
            <a:r>
              <a:rPr lang="en-US" altLang="zh-CN" dirty="0"/>
              <a:t>With multiple criteria, we obtained 74 significant different features, 33 mainly different features and 2 core features.</a:t>
            </a:r>
          </a:p>
          <a:p>
            <a:r>
              <a:rPr lang="en-US" altLang="zh-CN" dirty="0"/>
              <a:t>We also explored the performance of these 74 features in different cohorts and do some comparison between Control group and CRC group.</a:t>
            </a:r>
          </a:p>
          <a:p>
            <a:r>
              <a:rPr lang="en-US" altLang="zh-CN" dirty="0"/>
              <a:t>In order to validation our results, we utilized the same method in bacteria selection.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F:\GitHub\multi-CRC-fungi\08.correlation</a:t>
            </a:r>
          </a:p>
          <a:p>
            <a:endParaRPr lang="en-US" altLang="zh-CN" dirty="0"/>
          </a:p>
          <a:p>
            <a:r>
              <a:rPr lang="en-US" altLang="zh-CN" dirty="0"/>
              <a:t>As you can see, the bacterial selection is credible, most of them are the reported potential probiotic or pathogens.</a:t>
            </a:r>
          </a:p>
          <a:p>
            <a:r>
              <a:rPr lang="en-US" altLang="zh-CN" dirty="0"/>
              <a:t>In order to showing the most importance interaction in micro-</a:t>
            </a:r>
            <a:r>
              <a:rPr lang="en-US" altLang="zh-CN" dirty="0" err="1"/>
              <a:t>eukaryota</a:t>
            </a:r>
            <a:r>
              <a:rPr lang="en-US" altLang="zh-CN" dirty="0"/>
              <a:t>, we also plot the network for it in each stages.</a:t>
            </a:r>
          </a:p>
          <a:p>
            <a:r>
              <a:rPr lang="en-US" altLang="zh-CN" dirty="0"/>
              <a:t>As the picture shows, the correlation counts would be increased during the disease development.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order to determine the relative strength of differential correlation between control group and CRC group,</a:t>
            </a:r>
          </a:p>
          <a:p>
            <a:r>
              <a:rPr lang="en-US" altLang="zh-CN" dirty="0"/>
              <a:t>We used the DGCA (Differential Gene Correlation Analysis) to show the difference.</a:t>
            </a:r>
          </a:p>
          <a:p>
            <a:r>
              <a:rPr lang="en-US" altLang="zh-CN" dirty="0"/>
              <a:t>As the figure a, we could know that the correlation between bacteria would play much stronger in CRC than control group, </a:t>
            </a:r>
          </a:p>
          <a:p>
            <a:r>
              <a:rPr lang="en-US" altLang="zh-CN" dirty="0"/>
              <a:t>but it play the opposite in the correlation between </a:t>
            </a:r>
            <a:r>
              <a:rPr lang="en-US" altLang="zh-CN" dirty="0" err="1"/>
              <a:t>eukaryota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addition, the correlation between bacteria and </a:t>
            </a:r>
            <a:r>
              <a:rPr lang="en-US" altLang="zh-CN" dirty="0" err="1"/>
              <a:t>eukaryota</a:t>
            </a:r>
            <a:r>
              <a:rPr lang="en-US" altLang="zh-CN" dirty="0"/>
              <a:t> is clear hierarchy in two stage.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 of differential correlation classes and figure c is the composition of each correlation classes.</a:t>
            </a:r>
          </a:p>
          <a:p>
            <a:endParaRPr lang="en-US" altLang="zh-CN" dirty="0"/>
          </a:p>
          <a:p>
            <a:r>
              <a:rPr lang="en-US" altLang="zh-CN" dirty="0"/>
              <a:t>At last, figure d shows the network for the differential correlation in these 2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27.emf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em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19C050-959E-4C08-9B10-34F49E941FD3}"/>
              </a:ext>
            </a:extLst>
          </p:cNvPr>
          <p:cNvGrpSpPr/>
          <p:nvPr/>
        </p:nvGrpSpPr>
        <p:grpSpPr>
          <a:xfrm>
            <a:off x="555720" y="1182932"/>
            <a:ext cx="17346106" cy="9468784"/>
            <a:chOff x="555720" y="1182932"/>
            <a:chExt cx="17346106" cy="94687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5623EC-9CC1-49D9-BAEF-14C440638AD8}"/>
                </a:ext>
              </a:extLst>
            </p:cNvPr>
            <p:cNvGrpSpPr/>
            <p:nvPr/>
          </p:nvGrpSpPr>
          <p:grpSpPr>
            <a:xfrm>
              <a:off x="647056" y="1182932"/>
              <a:ext cx="17254770" cy="9468784"/>
              <a:chOff x="647056" y="-293232"/>
              <a:chExt cx="17254770" cy="94687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27E247F-DAC9-4197-AAB2-E733E30EBB3B}"/>
                  </a:ext>
                </a:extLst>
              </p:cNvPr>
              <p:cNvGrpSpPr/>
              <p:nvPr/>
            </p:nvGrpSpPr>
            <p:grpSpPr>
              <a:xfrm>
                <a:off x="2048563" y="1111908"/>
                <a:ext cx="6627385" cy="2745466"/>
                <a:chOff x="2537018" y="1337021"/>
                <a:chExt cx="6627385" cy="3069245"/>
              </a:xfrm>
            </p:grpSpPr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E345C65D-CE12-4F33-8B8B-6B8DE2F97BD1}"/>
                    </a:ext>
                  </a:extLst>
                </p:cNvPr>
                <p:cNvGrpSpPr/>
                <p:nvPr/>
              </p:nvGrpSpPr>
              <p:grpSpPr>
                <a:xfrm>
                  <a:off x="2537018" y="1337021"/>
                  <a:ext cx="6627385" cy="3069245"/>
                  <a:chOff x="119980" y="-334408"/>
                  <a:chExt cx="8343681" cy="6174883"/>
                </a:xfrm>
              </p:grpSpPr>
              <p:sp>
                <p:nvSpPr>
                  <p:cNvPr id="672" name="object 3">
                    <a:extLst>
                      <a:ext uri="{FF2B5EF4-FFF2-40B4-BE49-F238E27FC236}">
                        <a16:creationId xmlns:a16="http://schemas.microsoft.com/office/drawing/2014/main" id="{4A289A74-016C-4613-9E2C-E69B47664A7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80" y="1481618"/>
                    <a:ext cx="235718" cy="318635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b="1" i="1" spc="-10" dirty="0">
                        <a:latin typeface="Arial"/>
                        <a:cs typeface="Arial"/>
                      </a:rPr>
                      <a:t>Percentage</a:t>
                    </a:r>
                    <a:endParaRPr b="1" i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3" name="object 4">
                    <a:extLst>
                      <a:ext uri="{FF2B5EF4-FFF2-40B4-BE49-F238E27FC236}">
                        <a16:creationId xmlns:a16="http://schemas.microsoft.com/office/drawing/2014/main" id="{278A6670-5852-41EB-BA7A-49BFB2D480BE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639381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3815">
                        <a:moveTo>
                          <a:pt x="0" y="0"/>
                        </a:moveTo>
                        <a:lnTo>
                          <a:pt x="6393688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74" name="object 5">
                    <a:extLst>
                      <a:ext uri="{FF2B5EF4-FFF2-40B4-BE49-F238E27FC236}">
                        <a16:creationId xmlns:a16="http://schemas.microsoft.com/office/drawing/2014/main" id="{6710B2F2-ACEE-4200-A508-807B15DFDEB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78" name="object 6">
                    <a:extLst>
                      <a:ext uri="{FF2B5EF4-FFF2-40B4-BE49-F238E27FC236}">
                        <a16:creationId xmlns:a16="http://schemas.microsoft.com/office/drawing/2014/main" id="{D869D4CF-0128-4A24-8F95-5D43CE4CB28B}"/>
                      </a:ext>
                    </a:extLst>
                  </p:cNvPr>
                  <p:cNvSpPr/>
                  <p:nvPr/>
                </p:nvSpPr>
                <p:spPr>
                  <a:xfrm>
                    <a:off x="2836798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0" name="object 7">
                    <a:extLst>
                      <a:ext uri="{FF2B5EF4-FFF2-40B4-BE49-F238E27FC236}">
                        <a16:creationId xmlns:a16="http://schemas.microsoft.com/office/drawing/2014/main" id="{DC17E12B-5AFD-4815-B3F9-3D9F3FCA5EF5}"/>
                      </a:ext>
                    </a:extLst>
                  </p:cNvPr>
                  <p:cNvSpPr/>
                  <p:nvPr/>
                </p:nvSpPr>
                <p:spPr>
                  <a:xfrm>
                    <a:off x="4115561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5" name="object 8">
                    <a:extLst>
                      <a:ext uri="{FF2B5EF4-FFF2-40B4-BE49-F238E27FC236}">
                        <a16:creationId xmlns:a16="http://schemas.microsoft.com/office/drawing/2014/main" id="{C007A7BD-24E3-4FD9-86C3-7883DF54D300}"/>
                      </a:ext>
                    </a:extLst>
                  </p:cNvPr>
                  <p:cNvSpPr/>
                  <p:nvPr/>
                </p:nvSpPr>
                <p:spPr>
                  <a:xfrm>
                    <a:off x="5394197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7" name="object 9">
                    <a:extLst>
                      <a:ext uri="{FF2B5EF4-FFF2-40B4-BE49-F238E27FC236}">
                        <a16:creationId xmlns:a16="http://schemas.microsoft.com/office/drawing/2014/main" id="{89776E7B-8038-48C6-88E8-95A52D3264BD}"/>
                      </a:ext>
                    </a:extLst>
                  </p:cNvPr>
                  <p:cNvSpPr/>
                  <p:nvPr/>
                </p:nvSpPr>
                <p:spPr>
                  <a:xfrm>
                    <a:off x="6672960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90" name="object 10">
                    <a:extLst>
                      <a:ext uri="{FF2B5EF4-FFF2-40B4-BE49-F238E27FC236}">
                        <a16:creationId xmlns:a16="http://schemas.microsoft.com/office/drawing/2014/main" id="{F98A524F-9694-4AC9-BFA5-FA889BCA0D3B}"/>
                      </a:ext>
                    </a:extLst>
                  </p:cNvPr>
                  <p:cNvSpPr/>
                  <p:nvPr/>
                </p:nvSpPr>
                <p:spPr>
                  <a:xfrm>
                    <a:off x="7951723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92" name="object 11">
                    <a:extLst>
                      <a:ext uri="{FF2B5EF4-FFF2-40B4-BE49-F238E27FC236}">
                        <a16:creationId xmlns:a16="http://schemas.microsoft.com/office/drawing/2014/main" id="{314D409A-AFEF-4295-BF21-F3DDD5900FB9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91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1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4" name="object 12">
                    <a:extLst>
                      <a:ext uri="{FF2B5EF4-FFF2-40B4-BE49-F238E27FC236}">
                        <a16:creationId xmlns:a16="http://schemas.microsoft.com/office/drawing/2014/main" id="{9F14D91F-9EFF-4AC8-9548-C3E272339972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680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6" name="object 13">
                    <a:extLst>
                      <a:ext uri="{FF2B5EF4-FFF2-40B4-BE49-F238E27FC236}">
                        <a16:creationId xmlns:a16="http://schemas.microsoft.com/office/drawing/2014/main" id="{61C53531-4BB9-43CC-865D-90A6CCAFA8C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0444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3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8" name="object 14">
                    <a:extLst>
                      <a:ext uri="{FF2B5EF4-FFF2-40B4-BE49-F238E27FC236}">
                        <a16:creationId xmlns:a16="http://schemas.microsoft.com/office/drawing/2014/main" id="{819E6BBF-28EE-4A10-B1CF-4558EA1FA093}"/>
                      </a:ext>
                    </a:extLst>
                  </p:cNvPr>
                  <p:cNvSpPr txBox="1"/>
                  <p:nvPr/>
                </p:nvSpPr>
                <p:spPr>
                  <a:xfrm>
                    <a:off x="533920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1" name="object 15">
                    <a:extLst>
                      <a:ext uri="{FF2B5EF4-FFF2-40B4-BE49-F238E27FC236}">
                        <a16:creationId xmlns:a16="http://schemas.microsoft.com/office/drawing/2014/main" id="{C75CB208-81CF-478A-871A-BB31A4A57A66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969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5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5" name="object 16">
                    <a:extLst>
                      <a:ext uri="{FF2B5EF4-FFF2-40B4-BE49-F238E27FC236}">
                        <a16:creationId xmlns:a16="http://schemas.microsoft.com/office/drawing/2014/main" id="{B181640D-0268-4782-A104-5A74DEE68D38}"/>
                      </a:ext>
                    </a:extLst>
                  </p:cNvPr>
                  <p:cNvSpPr txBox="1"/>
                  <p:nvPr/>
                </p:nvSpPr>
                <p:spPr>
                  <a:xfrm>
                    <a:off x="7896732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7" name="object 17">
                    <a:extLst>
                      <a:ext uri="{FF2B5EF4-FFF2-40B4-BE49-F238E27FC236}">
                        <a16:creationId xmlns:a16="http://schemas.microsoft.com/office/drawing/2014/main" id="{A032BCF3-3D87-4178-89AF-160BE9676897}"/>
                      </a:ext>
                    </a:extLst>
                  </p:cNvPr>
                  <p:cNvSpPr/>
                  <p:nvPr/>
                </p:nvSpPr>
                <p:spPr>
                  <a:xfrm>
                    <a:off x="749808" y="994028"/>
                    <a:ext cx="0" cy="4299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299585">
                        <a:moveTo>
                          <a:pt x="0" y="4299331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09" name="object 18">
                    <a:extLst>
                      <a:ext uri="{FF2B5EF4-FFF2-40B4-BE49-F238E27FC236}">
                        <a16:creationId xmlns:a16="http://schemas.microsoft.com/office/drawing/2014/main" id="{6392BF0F-500E-4F7D-84D5-9CC36C0DDA6F}"/>
                      </a:ext>
                    </a:extLst>
                  </p:cNvPr>
                  <p:cNvSpPr/>
                  <p:nvPr/>
                </p:nvSpPr>
                <p:spPr>
                  <a:xfrm>
                    <a:off x="658368" y="529335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1" name="object 19">
                    <a:extLst>
                      <a:ext uri="{FF2B5EF4-FFF2-40B4-BE49-F238E27FC236}">
                        <a16:creationId xmlns:a16="http://schemas.microsoft.com/office/drawing/2014/main" id="{4A4647FC-0D96-4CA6-A00A-6ABE02B8A477}"/>
                      </a:ext>
                    </a:extLst>
                  </p:cNvPr>
                  <p:cNvSpPr/>
                  <p:nvPr/>
                </p:nvSpPr>
                <p:spPr>
                  <a:xfrm>
                    <a:off x="658368" y="44334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2" name="object 20">
                    <a:extLst>
                      <a:ext uri="{FF2B5EF4-FFF2-40B4-BE49-F238E27FC236}">
                        <a16:creationId xmlns:a16="http://schemas.microsoft.com/office/drawing/2014/main" id="{1550E403-0974-44C8-AFF2-11301DB44E61}"/>
                      </a:ext>
                    </a:extLst>
                  </p:cNvPr>
                  <p:cNvSpPr/>
                  <p:nvPr/>
                </p:nvSpPr>
                <p:spPr>
                  <a:xfrm>
                    <a:off x="658368" y="357365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3" name="object 21">
                    <a:extLst>
                      <a:ext uri="{FF2B5EF4-FFF2-40B4-BE49-F238E27FC236}">
                        <a16:creationId xmlns:a16="http://schemas.microsoft.com/office/drawing/2014/main" id="{B712834A-69C1-4989-BE04-CF605E1023BC}"/>
                      </a:ext>
                    </a:extLst>
                  </p:cNvPr>
                  <p:cNvSpPr/>
                  <p:nvPr/>
                </p:nvSpPr>
                <p:spPr>
                  <a:xfrm>
                    <a:off x="658368" y="2713735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5" name="object 22">
                    <a:extLst>
                      <a:ext uri="{FF2B5EF4-FFF2-40B4-BE49-F238E27FC236}">
                        <a16:creationId xmlns:a16="http://schemas.microsoft.com/office/drawing/2014/main" id="{92844E9D-80D6-4B9F-8197-5C63780B5AFD}"/>
                      </a:ext>
                    </a:extLst>
                  </p:cNvPr>
                  <p:cNvSpPr/>
                  <p:nvPr/>
                </p:nvSpPr>
                <p:spPr>
                  <a:xfrm>
                    <a:off x="658368" y="185381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6" name="object 23">
                    <a:extLst>
                      <a:ext uri="{FF2B5EF4-FFF2-40B4-BE49-F238E27FC236}">
                        <a16:creationId xmlns:a16="http://schemas.microsoft.com/office/drawing/2014/main" id="{434E432D-FB6F-4AE3-B85E-5873C2F4017B}"/>
                      </a:ext>
                    </a:extLst>
                  </p:cNvPr>
                  <p:cNvSpPr/>
                  <p:nvPr/>
                </p:nvSpPr>
                <p:spPr>
                  <a:xfrm>
                    <a:off x="658368" y="99402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8" name="object 24">
                    <a:extLst>
                      <a:ext uri="{FF2B5EF4-FFF2-40B4-BE49-F238E27FC236}">
                        <a16:creationId xmlns:a16="http://schemas.microsoft.com/office/drawing/2014/main" id="{EFBB60AA-3D24-4CA9-B29B-CB96686F0143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238320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19" name="object 25">
                    <a:extLst>
                      <a:ext uri="{FF2B5EF4-FFF2-40B4-BE49-F238E27FC236}">
                        <a16:creationId xmlns:a16="http://schemas.microsoft.com/office/drawing/2014/main" id="{D6DDA4AA-C046-49D6-A2CA-06AE2CEB8FCB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4378403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24" name="object 26">
                    <a:extLst>
                      <a:ext uri="{FF2B5EF4-FFF2-40B4-BE49-F238E27FC236}">
                        <a16:creationId xmlns:a16="http://schemas.microsoft.com/office/drawing/2014/main" id="{C9365BEA-BEA4-4FEF-BC32-D36956D3F0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51848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1" name="object 27">
                    <a:extLst>
                      <a:ext uri="{FF2B5EF4-FFF2-40B4-BE49-F238E27FC236}">
                        <a16:creationId xmlns:a16="http://schemas.microsoft.com/office/drawing/2014/main" id="{EFFDF277-28C1-4D9B-810F-E8A228A4C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265869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2" name="object 28">
                    <a:extLst>
                      <a:ext uri="{FF2B5EF4-FFF2-40B4-BE49-F238E27FC236}">
                        <a16:creationId xmlns:a16="http://schemas.microsoft.com/office/drawing/2014/main" id="{3D3A3D70-1FAF-4BEA-ABC6-1DA87EB46C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798779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8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3" name="object 29">
                    <a:extLst>
                      <a:ext uri="{FF2B5EF4-FFF2-40B4-BE49-F238E27FC236}">
                        <a16:creationId xmlns:a16="http://schemas.microsoft.com/office/drawing/2014/main" id="{9CADA017-C7EB-4D1B-A917-4D32CAED432B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896522"/>
                    <a:ext cx="196215" cy="194945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10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4" name="object 30">
                    <a:extLst>
                      <a:ext uri="{FF2B5EF4-FFF2-40B4-BE49-F238E27FC236}">
                        <a16:creationId xmlns:a16="http://schemas.microsoft.com/office/drawing/2014/main" id="{54697864-A544-4778-BA52-3E57CD8F554A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5" name="object 31">
                    <a:extLst>
                      <a:ext uri="{FF2B5EF4-FFF2-40B4-BE49-F238E27FC236}">
                        <a16:creationId xmlns:a16="http://schemas.microsoft.com/office/drawing/2014/main" id="{36DD5E04-C922-4440-982D-6DD16E9BE729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6" name="object 32">
                    <a:extLst>
                      <a:ext uri="{FF2B5EF4-FFF2-40B4-BE49-F238E27FC236}">
                        <a16:creationId xmlns:a16="http://schemas.microsoft.com/office/drawing/2014/main" id="{62B1974F-6014-4749-ACA3-9576DB3E6C91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7" name="object 33">
                    <a:extLst>
                      <a:ext uri="{FF2B5EF4-FFF2-40B4-BE49-F238E27FC236}">
                        <a16:creationId xmlns:a16="http://schemas.microsoft.com/office/drawing/2014/main" id="{DC1549B6-C77F-4B5C-BD73-E8F48F494EE9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8" name="object 34">
                    <a:extLst>
                      <a:ext uri="{FF2B5EF4-FFF2-40B4-BE49-F238E27FC236}">
                        <a16:creationId xmlns:a16="http://schemas.microsoft.com/office/drawing/2014/main" id="{D7085D51-BA50-43D5-9194-9C87779FAA01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9" name="object 35">
                    <a:extLst>
                      <a:ext uri="{FF2B5EF4-FFF2-40B4-BE49-F238E27FC236}">
                        <a16:creationId xmlns:a16="http://schemas.microsoft.com/office/drawing/2014/main" id="{D2BDDBCC-2B39-4ECE-A446-975509CF0EDB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0" name="object 36">
                    <a:extLst>
                      <a:ext uri="{FF2B5EF4-FFF2-40B4-BE49-F238E27FC236}">
                        <a16:creationId xmlns:a16="http://schemas.microsoft.com/office/drawing/2014/main" id="{9353CBAC-B043-4375-8F4E-2A73BF3C747E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1" name="object 37">
                    <a:extLst>
                      <a:ext uri="{FF2B5EF4-FFF2-40B4-BE49-F238E27FC236}">
                        <a16:creationId xmlns:a16="http://schemas.microsoft.com/office/drawing/2014/main" id="{789D46D7-4E0F-402F-9C9E-CACAA3A97807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2" name="object 38">
                    <a:extLst>
                      <a:ext uri="{FF2B5EF4-FFF2-40B4-BE49-F238E27FC236}">
                        <a16:creationId xmlns:a16="http://schemas.microsoft.com/office/drawing/2014/main" id="{7F822CE3-0ECE-45D8-B906-712B824EF398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3" name="object 39">
                    <a:extLst>
                      <a:ext uri="{FF2B5EF4-FFF2-40B4-BE49-F238E27FC236}">
                        <a16:creationId xmlns:a16="http://schemas.microsoft.com/office/drawing/2014/main" id="{494BA027-D0F3-4125-802B-44F4AC72F904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4" name="object 40">
                    <a:extLst>
                      <a:ext uri="{FF2B5EF4-FFF2-40B4-BE49-F238E27FC236}">
                        <a16:creationId xmlns:a16="http://schemas.microsoft.com/office/drawing/2014/main" id="{1594A420-E27F-46D9-AEB7-4E426E4C7FB6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5" name="object 41">
                    <a:extLst>
                      <a:ext uri="{FF2B5EF4-FFF2-40B4-BE49-F238E27FC236}">
                        <a16:creationId xmlns:a16="http://schemas.microsoft.com/office/drawing/2014/main" id="{840C5A59-1521-431E-9061-015C9E48C236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6" name="object 42">
                    <a:extLst>
                      <a:ext uri="{FF2B5EF4-FFF2-40B4-BE49-F238E27FC236}">
                        <a16:creationId xmlns:a16="http://schemas.microsoft.com/office/drawing/2014/main" id="{17FB3958-2D57-4E23-B24A-570195E5AAF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7" name="object 43">
                    <a:extLst>
                      <a:ext uri="{FF2B5EF4-FFF2-40B4-BE49-F238E27FC236}">
                        <a16:creationId xmlns:a16="http://schemas.microsoft.com/office/drawing/2014/main" id="{DF3DCC77-796A-4239-B8A4-6F0A8F84C22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8" name="object 44">
                    <a:extLst>
                      <a:ext uri="{FF2B5EF4-FFF2-40B4-BE49-F238E27FC236}">
                        <a16:creationId xmlns:a16="http://schemas.microsoft.com/office/drawing/2014/main" id="{592B08F0-3A19-4F76-8147-46951A20B515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9" name="object 45">
                    <a:extLst>
                      <a:ext uri="{FF2B5EF4-FFF2-40B4-BE49-F238E27FC236}">
                        <a16:creationId xmlns:a16="http://schemas.microsoft.com/office/drawing/2014/main" id="{DD674953-4C8F-4B7A-B718-479A104A1FE8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0" name="object 46">
                    <a:extLst>
                      <a:ext uri="{FF2B5EF4-FFF2-40B4-BE49-F238E27FC236}">
                        <a16:creationId xmlns:a16="http://schemas.microsoft.com/office/drawing/2014/main" id="{89471BF6-D00D-4440-8C8E-785EFA413327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1" name="object 47">
                    <a:extLst>
                      <a:ext uri="{FF2B5EF4-FFF2-40B4-BE49-F238E27FC236}">
                        <a16:creationId xmlns:a16="http://schemas.microsoft.com/office/drawing/2014/main" id="{0EAE82DA-9A34-4901-9597-2D030BA4DA2A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2" name="object 48">
                    <a:extLst>
                      <a:ext uri="{FF2B5EF4-FFF2-40B4-BE49-F238E27FC236}">
                        <a16:creationId xmlns:a16="http://schemas.microsoft.com/office/drawing/2014/main" id="{A098C2C9-80F0-48A1-95B1-415E60E5DA70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3" name="object 49">
                    <a:extLst>
                      <a:ext uri="{FF2B5EF4-FFF2-40B4-BE49-F238E27FC236}">
                        <a16:creationId xmlns:a16="http://schemas.microsoft.com/office/drawing/2014/main" id="{2C7D30D2-A230-4249-8BE5-308A4EEE0975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4" name="object 50">
                    <a:extLst>
                      <a:ext uri="{FF2B5EF4-FFF2-40B4-BE49-F238E27FC236}">
                        <a16:creationId xmlns:a16="http://schemas.microsoft.com/office/drawing/2014/main" id="{C4EE6D42-D0D5-418E-A684-83F9149AB831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5" name="object 51">
                    <a:extLst>
                      <a:ext uri="{FF2B5EF4-FFF2-40B4-BE49-F238E27FC236}">
                        <a16:creationId xmlns:a16="http://schemas.microsoft.com/office/drawing/2014/main" id="{76E4A37E-065B-4DE3-8A77-4B9E8F40BACD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6" name="object 52">
                    <a:extLst>
                      <a:ext uri="{FF2B5EF4-FFF2-40B4-BE49-F238E27FC236}">
                        <a16:creationId xmlns:a16="http://schemas.microsoft.com/office/drawing/2014/main" id="{89646EE6-6A26-4551-958F-AD5C845EF9D5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7" name="object 53">
                    <a:extLst>
                      <a:ext uri="{FF2B5EF4-FFF2-40B4-BE49-F238E27FC236}">
                        <a16:creationId xmlns:a16="http://schemas.microsoft.com/office/drawing/2014/main" id="{55D6B38E-1A7A-4010-9847-84751413BBA0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8" name="object 54">
                    <a:extLst>
                      <a:ext uri="{FF2B5EF4-FFF2-40B4-BE49-F238E27FC236}">
                        <a16:creationId xmlns:a16="http://schemas.microsoft.com/office/drawing/2014/main" id="{0D154FAA-1F12-465B-9267-1AB93AC9EB20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9" name="object 55">
                    <a:extLst>
                      <a:ext uri="{FF2B5EF4-FFF2-40B4-BE49-F238E27FC236}">
                        <a16:creationId xmlns:a16="http://schemas.microsoft.com/office/drawing/2014/main" id="{0B8810E2-92E5-493D-93F1-F4346785D2DE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0" name="object 56">
                    <a:extLst>
                      <a:ext uri="{FF2B5EF4-FFF2-40B4-BE49-F238E27FC236}">
                        <a16:creationId xmlns:a16="http://schemas.microsoft.com/office/drawing/2014/main" id="{DB035704-BDA1-4CED-9B48-3711D6F7DBA5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1" name="object 57">
                    <a:extLst>
                      <a:ext uri="{FF2B5EF4-FFF2-40B4-BE49-F238E27FC236}">
                        <a16:creationId xmlns:a16="http://schemas.microsoft.com/office/drawing/2014/main" id="{73C61D7D-2763-4CCD-A033-A7819E26C674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2" name="object 58">
                    <a:extLst>
                      <a:ext uri="{FF2B5EF4-FFF2-40B4-BE49-F238E27FC236}">
                        <a16:creationId xmlns:a16="http://schemas.microsoft.com/office/drawing/2014/main" id="{9B91DCB9-29F6-43B9-881A-FA1C0D824B4B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3" name="object 59">
                    <a:extLst>
                      <a:ext uri="{FF2B5EF4-FFF2-40B4-BE49-F238E27FC236}">
                        <a16:creationId xmlns:a16="http://schemas.microsoft.com/office/drawing/2014/main" id="{5496919E-68D8-4D1F-BD34-B59575E70F61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4" name="object 60">
                    <a:extLst>
                      <a:ext uri="{FF2B5EF4-FFF2-40B4-BE49-F238E27FC236}">
                        <a16:creationId xmlns:a16="http://schemas.microsoft.com/office/drawing/2014/main" id="{646A5579-C174-47F7-97F4-079329791380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5" name="object 61">
                    <a:extLst>
                      <a:ext uri="{FF2B5EF4-FFF2-40B4-BE49-F238E27FC236}">
                        <a16:creationId xmlns:a16="http://schemas.microsoft.com/office/drawing/2014/main" id="{C8AC6366-5A93-4C5F-B3C6-D27A19328421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6" name="object 62">
                    <a:extLst>
                      <a:ext uri="{FF2B5EF4-FFF2-40B4-BE49-F238E27FC236}">
                        <a16:creationId xmlns:a16="http://schemas.microsoft.com/office/drawing/2014/main" id="{BCF41709-5A7F-42C3-B7BF-377CED2767CD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7" name="object 63">
                    <a:extLst>
                      <a:ext uri="{FF2B5EF4-FFF2-40B4-BE49-F238E27FC236}">
                        <a16:creationId xmlns:a16="http://schemas.microsoft.com/office/drawing/2014/main" id="{7BE64CB0-1563-4F90-9F66-D323D53678AD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8" name="object 64">
                    <a:extLst>
                      <a:ext uri="{FF2B5EF4-FFF2-40B4-BE49-F238E27FC236}">
                        <a16:creationId xmlns:a16="http://schemas.microsoft.com/office/drawing/2014/main" id="{FA7B0FB9-5F93-4EFD-AFD8-FD244F7AA1E5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9" name="object 65">
                    <a:extLst>
                      <a:ext uri="{FF2B5EF4-FFF2-40B4-BE49-F238E27FC236}">
                        <a16:creationId xmlns:a16="http://schemas.microsoft.com/office/drawing/2014/main" id="{550349CB-FC1B-434A-B6E3-392CFF0C96F8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0" name="object 66">
                    <a:extLst>
                      <a:ext uri="{FF2B5EF4-FFF2-40B4-BE49-F238E27FC236}">
                        <a16:creationId xmlns:a16="http://schemas.microsoft.com/office/drawing/2014/main" id="{FCCB2A5D-1D39-494E-93F3-660DEC83A25F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1" name="object 67">
                    <a:extLst>
                      <a:ext uri="{FF2B5EF4-FFF2-40B4-BE49-F238E27FC236}">
                        <a16:creationId xmlns:a16="http://schemas.microsoft.com/office/drawing/2014/main" id="{83EA85A1-01F5-4AAA-9568-DE63705BAEDB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2" name="object 68">
                    <a:extLst>
                      <a:ext uri="{FF2B5EF4-FFF2-40B4-BE49-F238E27FC236}">
                        <a16:creationId xmlns:a16="http://schemas.microsoft.com/office/drawing/2014/main" id="{48E5B96D-54C8-4D51-A06E-09A742E7CAA7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3" name="object 69">
                    <a:extLst>
                      <a:ext uri="{FF2B5EF4-FFF2-40B4-BE49-F238E27FC236}">
                        <a16:creationId xmlns:a16="http://schemas.microsoft.com/office/drawing/2014/main" id="{C66DE18D-8CBC-4853-AF12-AFE3C8B3FEAE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4" name="object 70">
                    <a:extLst>
                      <a:ext uri="{FF2B5EF4-FFF2-40B4-BE49-F238E27FC236}">
                        <a16:creationId xmlns:a16="http://schemas.microsoft.com/office/drawing/2014/main" id="{3B7054D8-9CCB-4C77-9583-0AAC4C4D43AE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5" name="object 71">
                    <a:extLst>
                      <a:ext uri="{FF2B5EF4-FFF2-40B4-BE49-F238E27FC236}">
                        <a16:creationId xmlns:a16="http://schemas.microsoft.com/office/drawing/2014/main" id="{2047316B-C474-4310-8474-93DE27DBD5ED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6" name="object 72">
                    <a:extLst>
                      <a:ext uri="{FF2B5EF4-FFF2-40B4-BE49-F238E27FC236}">
                        <a16:creationId xmlns:a16="http://schemas.microsoft.com/office/drawing/2014/main" id="{3F532622-1446-43BD-B7AE-64A9FA2546E2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7" name="object 73">
                    <a:extLst>
                      <a:ext uri="{FF2B5EF4-FFF2-40B4-BE49-F238E27FC236}">
                        <a16:creationId xmlns:a16="http://schemas.microsoft.com/office/drawing/2014/main" id="{02557C58-DA60-428F-8F97-0711A70EC1AB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8" name="object 74">
                    <a:extLst>
                      <a:ext uri="{FF2B5EF4-FFF2-40B4-BE49-F238E27FC236}">
                        <a16:creationId xmlns:a16="http://schemas.microsoft.com/office/drawing/2014/main" id="{135E7E71-5A88-443A-8B54-274DCA2C7071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9" name="object 75">
                    <a:extLst>
                      <a:ext uri="{FF2B5EF4-FFF2-40B4-BE49-F238E27FC236}">
                        <a16:creationId xmlns:a16="http://schemas.microsoft.com/office/drawing/2014/main" id="{540149E3-7D00-4864-880D-9FC891C81AD7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0" name="object 76">
                    <a:extLst>
                      <a:ext uri="{FF2B5EF4-FFF2-40B4-BE49-F238E27FC236}">
                        <a16:creationId xmlns:a16="http://schemas.microsoft.com/office/drawing/2014/main" id="{22F8675C-36F2-4C42-AAAF-F7944732A733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1" name="object 77">
                    <a:extLst>
                      <a:ext uri="{FF2B5EF4-FFF2-40B4-BE49-F238E27FC236}">
                        <a16:creationId xmlns:a16="http://schemas.microsoft.com/office/drawing/2014/main" id="{439ABC9C-0006-4B86-8E4E-7742A234DA4D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2" name="object 78">
                    <a:extLst>
                      <a:ext uri="{FF2B5EF4-FFF2-40B4-BE49-F238E27FC236}">
                        <a16:creationId xmlns:a16="http://schemas.microsoft.com/office/drawing/2014/main" id="{7393EDFC-4E88-4741-934C-2CDCBB09DDFC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3" name="object 79">
                    <a:extLst>
                      <a:ext uri="{FF2B5EF4-FFF2-40B4-BE49-F238E27FC236}">
                        <a16:creationId xmlns:a16="http://schemas.microsoft.com/office/drawing/2014/main" id="{BFC7F9EC-0356-4476-8570-7B3AFB077013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8" y="4483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4" name="object 80">
                    <a:extLst>
                      <a:ext uri="{FF2B5EF4-FFF2-40B4-BE49-F238E27FC236}">
                        <a16:creationId xmlns:a16="http://schemas.microsoft.com/office/drawing/2014/main" id="{B41FB7D3-3D4A-4F2F-983C-90CCAD1EAFFA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5" name="object 81">
                    <a:extLst>
                      <a:ext uri="{FF2B5EF4-FFF2-40B4-BE49-F238E27FC236}">
                        <a16:creationId xmlns:a16="http://schemas.microsoft.com/office/drawing/2014/main" id="{7810BE12-9C71-45AD-8FB4-EB83FE9C253D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6" name="object 82">
                    <a:extLst>
                      <a:ext uri="{FF2B5EF4-FFF2-40B4-BE49-F238E27FC236}">
                        <a16:creationId xmlns:a16="http://schemas.microsoft.com/office/drawing/2014/main" id="{5557EDBC-2BEB-4AC7-BC7B-4872ED39C27D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7" name="object 83">
                    <a:extLst>
                      <a:ext uri="{FF2B5EF4-FFF2-40B4-BE49-F238E27FC236}">
                        <a16:creationId xmlns:a16="http://schemas.microsoft.com/office/drawing/2014/main" id="{C2AB9B81-9B59-41E0-91CE-8CC5FC3CA216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8" name="object 84">
                    <a:extLst>
                      <a:ext uri="{FF2B5EF4-FFF2-40B4-BE49-F238E27FC236}">
                        <a16:creationId xmlns:a16="http://schemas.microsoft.com/office/drawing/2014/main" id="{D3ED906C-28C4-422F-AC7A-B5372235DEFE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9" name="object 85">
                    <a:extLst>
                      <a:ext uri="{FF2B5EF4-FFF2-40B4-BE49-F238E27FC236}">
                        <a16:creationId xmlns:a16="http://schemas.microsoft.com/office/drawing/2014/main" id="{946C8528-0E3C-4F2F-81A2-FD818CE60264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0" name="object 86">
                    <a:extLst>
                      <a:ext uri="{FF2B5EF4-FFF2-40B4-BE49-F238E27FC236}">
                        <a16:creationId xmlns:a16="http://schemas.microsoft.com/office/drawing/2014/main" id="{ADF590AC-5A80-4B67-B4A5-C3A2D92D0EB1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1" name="object 87">
                    <a:extLst>
                      <a:ext uri="{FF2B5EF4-FFF2-40B4-BE49-F238E27FC236}">
                        <a16:creationId xmlns:a16="http://schemas.microsoft.com/office/drawing/2014/main" id="{A65E3656-F9B3-4977-B769-7D27DEA0DD45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2" name="object 88">
                    <a:extLst>
                      <a:ext uri="{FF2B5EF4-FFF2-40B4-BE49-F238E27FC236}">
                        <a16:creationId xmlns:a16="http://schemas.microsoft.com/office/drawing/2014/main" id="{1987D1A8-049F-475A-AB56-FEA3242C8124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3" name="object 89">
                    <a:extLst>
                      <a:ext uri="{FF2B5EF4-FFF2-40B4-BE49-F238E27FC236}">
                        <a16:creationId xmlns:a16="http://schemas.microsoft.com/office/drawing/2014/main" id="{D171E3D1-8EE0-4789-88E0-FC3DAE662B0A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4" name="object 90">
                    <a:extLst>
                      <a:ext uri="{FF2B5EF4-FFF2-40B4-BE49-F238E27FC236}">
                        <a16:creationId xmlns:a16="http://schemas.microsoft.com/office/drawing/2014/main" id="{D9161650-FB50-493C-AED7-7E2F5DD30E89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5" name="object 91">
                    <a:extLst>
                      <a:ext uri="{FF2B5EF4-FFF2-40B4-BE49-F238E27FC236}">
                        <a16:creationId xmlns:a16="http://schemas.microsoft.com/office/drawing/2014/main" id="{F3BD0267-F35C-4E3B-B4D6-C688433CFBC7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6" name="object 92">
                    <a:extLst>
                      <a:ext uri="{FF2B5EF4-FFF2-40B4-BE49-F238E27FC236}">
                        <a16:creationId xmlns:a16="http://schemas.microsoft.com/office/drawing/2014/main" id="{B504AD17-67DE-41C6-A977-E4C39F8BD359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7" name="object 93">
                    <a:extLst>
                      <a:ext uri="{FF2B5EF4-FFF2-40B4-BE49-F238E27FC236}">
                        <a16:creationId xmlns:a16="http://schemas.microsoft.com/office/drawing/2014/main" id="{B559DDC2-1847-4402-A35F-F486FA93DE08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8" name="object 94">
                    <a:extLst>
                      <a:ext uri="{FF2B5EF4-FFF2-40B4-BE49-F238E27FC236}">
                        <a16:creationId xmlns:a16="http://schemas.microsoft.com/office/drawing/2014/main" id="{B8501087-75E4-4DA6-92E2-A308BBEF0144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9" name="object 95">
                    <a:extLst>
                      <a:ext uri="{FF2B5EF4-FFF2-40B4-BE49-F238E27FC236}">
                        <a16:creationId xmlns:a16="http://schemas.microsoft.com/office/drawing/2014/main" id="{31A338F0-D149-4942-B8A2-11058670316B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0" name="object 96">
                    <a:extLst>
                      <a:ext uri="{FF2B5EF4-FFF2-40B4-BE49-F238E27FC236}">
                        <a16:creationId xmlns:a16="http://schemas.microsoft.com/office/drawing/2014/main" id="{D6BF12D6-770E-49B4-8A42-68221BA4D607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1" name="object 97">
                    <a:extLst>
                      <a:ext uri="{FF2B5EF4-FFF2-40B4-BE49-F238E27FC236}">
                        <a16:creationId xmlns:a16="http://schemas.microsoft.com/office/drawing/2014/main" id="{37E97914-AC78-41AF-9075-51CA9170D5ED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2" name="object 98">
                    <a:extLst>
                      <a:ext uri="{FF2B5EF4-FFF2-40B4-BE49-F238E27FC236}">
                        <a16:creationId xmlns:a16="http://schemas.microsoft.com/office/drawing/2014/main" id="{0A6EC6F1-C1A2-4FDF-A9F1-21BA5D115585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3" name="object 99">
                    <a:extLst>
                      <a:ext uri="{FF2B5EF4-FFF2-40B4-BE49-F238E27FC236}">
                        <a16:creationId xmlns:a16="http://schemas.microsoft.com/office/drawing/2014/main" id="{564283E4-255E-494E-8266-76F56A4AE2BC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4" name="object 100">
                    <a:extLst>
                      <a:ext uri="{FF2B5EF4-FFF2-40B4-BE49-F238E27FC236}">
                        <a16:creationId xmlns:a16="http://schemas.microsoft.com/office/drawing/2014/main" id="{8B32B4A0-753C-4BA0-BE9D-009A37A0D8B8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5" name="object 101">
                    <a:extLst>
                      <a:ext uri="{FF2B5EF4-FFF2-40B4-BE49-F238E27FC236}">
                        <a16:creationId xmlns:a16="http://schemas.microsoft.com/office/drawing/2014/main" id="{76094C0A-AD76-42B9-B61B-C1344098EDA8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6" name="object 102">
                    <a:extLst>
                      <a:ext uri="{FF2B5EF4-FFF2-40B4-BE49-F238E27FC236}">
                        <a16:creationId xmlns:a16="http://schemas.microsoft.com/office/drawing/2014/main" id="{EEFA9E99-8148-4FBB-9902-29EA19798732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7" name="object 103">
                    <a:extLst>
                      <a:ext uri="{FF2B5EF4-FFF2-40B4-BE49-F238E27FC236}">
                        <a16:creationId xmlns:a16="http://schemas.microsoft.com/office/drawing/2014/main" id="{36867CF9-5568-413E-B961-C11E9BC36314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8" name="object 104">
                    <a:extLst>
                      <a:ext uri="{FF2B5EF4-FFF2-40B4-BE49-F238E27FC236}">
                        <a16:creationId xmlns:a16="http://schemas.microsoft.com/office/drawing/2014/main" id="{B5FD88EB-B7CC-42CC-A430-C5D11FFE9109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9" name="object 105">
                    <a:extLst>
                      <a:ext uri="{FF2B5EF4-FFF2-40B4-BE49-F238E27FC236}">
                        <a16:creationId xmlns:a16="http://schemas.microsoft.com/office/drawing/2014/main" id="{4238118B-D0E8-467A-AD83-2B6B6A8B2064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0" name="object 106">
                    <a:extLst>
                      <a:ext uri="{FF2B5EF4-FFF2-40B4-BE49-F238E27FC236}">
                        <a16:creationId xmlns:a16="http://schemas.microsoft.com/office/drawing/2014/main" id="{25ADDD48-A1EF-47E5-86BE-7800DE69EFF7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1" name="object 107">
                    <a:extLst>
                      <a:ext uri="{FF2B5EF4-FFF2-40B4-BE49-F238E27FC236}">
                        <a16:creationId xmlns:a16="http://schemas.microsoft.com/office/drawing/2014/main" id="{FA722BC6-5636-43CB-937B-4EC1A174D487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2" name="object 108">
                    <a:extLst>
                      <a:ext uri="{FF2B5EF4-FFF2-40B4-BE49-F238E27FC236}">
                        <a16:creationId xmlns:a16="http://schemas.microsoft.com/office/drawing/2014/main" id="{24559F61-F636-481E-8F39-F0EC4B180966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3" name="object 109">
                    <a:extLst>
                      <a:ext uri="{FF2B5EF4-FFF2-40B4-BE49-F238E27FC236}">
                        <a16:creationId xmlns:a16="http://schemas.microsoft.com/office/drawing/2014/main" id="{AC8B6797-B762-4FB9-9D30-956A8CAA76AC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4" name="object 110">
                    <a:extLst>
                      <a:ext uri="{FF2B5EF4-FFF2-40B4-BE49-F238E27FC236}">
                        <a16:creationId xmlns:a16="http://schemas.microsoft.com/office/drawing/2014/main" id="{BA5E3EA9-3FFF-48C1-9F0B-9A17D7375F3D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5" name="object 111">
                    <a:extLst>
                      <a:ext uri="{FF2B5EF4-FFF2-40B4-BE49-F238E27FC236}">
                        <a16:creationId xmlns:a16="http://schemas.microsoft.com/office/drawing/2014/main" id="{AD265AEB-DB30-476E-9C8A-896B4EE06E85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6" name="object 112">
                    <a:extLst>
                      <a:ext uri="{FF2B5EF4-FFF2-40B4-BE49-F238E27FC236}">
                        <a16:creationId xmlns:a16="http://schemas.microsoft.com/office/drawing/2014/main" id="{6CE88096-6348-41BC-AD07-5D578FAA1B75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7" name="object 113">
                    <a:extLst>
                      <a:ext uri="{FF2B5EF4-FFF2-40B4-BE49-F238E27FC236}">
                        <a16:creationId xmlns:a16="http://schemas.microsoft.com/office/drawing/2014/main" id="{595F29BC-F866-47BE-85F8-5F957F6207C5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8" name="object 114">
                    <a:extLst>
                      <a:ext uri="{FF2B5EF4-FFF2-40B4-BE49-F238E27FC236}">
                        <a16:creationId xmlns:a16="http://schemas.microsoft.com/office/drawing/2014/main" id="{7040C8E8-6BEC-474B-B1A7-F7E7633C4F5F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9" name="object 115">
                    <a:extLst>
                      <a:ext uri="{FF2B5EF4-FFF2-40B4-BE49-F238E27FC236}">
                        <a16:creationId xmlns:a16="http://schemas.microsoft.com/office/drawing/2014/main" id="{E9F15EB4-BBF0-4F3A-9873-B35BAD4E9F89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0" name="object 116">
                    <a:extLst>
                      <a:ext uri="{FF2B5EF4-FFF2-40B4-BE49-F238E27FC236}">
                        <a16:creationId xmlns:a16="http://schemas.microsoft.com/office/drawing/2014/main" id="{44FD3338-F4F5-4210-98E5-CECBD6055BD3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1" name="object 117">
                    <a:extLst>
                      <a:ext uri="{FF2B5EF4-FFF2-40B4-BE49-F238E27FC236}">
                        <a16:creationId xmlns:a16="http://schemas.microsoft.com/office/drawing/2014/main" id="{2719637D-CA88-4379-87E7-6EC42042E209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2" name="object 118">
                    <a:extLst>
                      <a:ext uri="{FF2B5EF4-FFF2-40B4-BE49-F238E27FC236}">
                        <a16:creationId xmlns:a16="http://schemas.microsoft.com/office/drawing/2014/main" id="{59F758EC-ECB8-4293-A8C3-3DC07D9D5DCD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3" name="object 119">
                    <a:extLst>
                      <a:ext uri="{FF2B5EF4-FFF2-40B4-BE49-F238E27FC236}">
                        <a16:creationId xmlns:a16="http://schemas.microsoft.com/office/drawing/2014/main" id="{58E69130-FF5A-418F-8B44-86AB9AAD2D17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4" name="object 120">
                    <a:extLst>
                      <a:ext uri="{FF2B5EF4-FFF2-40B4-BE49-F238E27FC236}">
                        <a16:creationId xmlns:a16="http://schemas.microsoft.com/office/drawing/2014/main" id="{12CBC416-C010-426A-974F-AD71278C67DD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5" name="object 121">
                    <a:extLst>
                      <a:ext uri="{FF2B5EF4-FFF2-40B4-BE49-F238E27FC236}">
                        <a16:creationId xmlns:a16="http://schemas.microsoft.com/office/drawing/2014/main" id="{5FC1AC72-7C67-474E-9023-DE2DADE374D7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6" name="object 122">
                    <a:extLst>
                      <a:ext uri="{FF2B5EF4-FFF2-40B4-BE49-F238E27FC236}">
                        <a16:creationId xmlns:a16="http://schemas.microsoft.com/office/drawing/2014/main" id="{A0E07693-BE94-4F71-B01F-CE954F3AEBA0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7" name="object 123">
                    <a:extLst>
                      <a:ext uri="{FF2B5EF4-FFF2-40B4-BE49-F238E27FC236}">
                        <a16:creationId xmlns:a16="http://schemas.microsoft.com/office/drawing/2014/main" id="{45B3C29A-77BC-4B71-B5EA-AC1D5AFBCE2D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8" name="object 124">
                    <a:extLst>
                      <a:ext uri="{FF2B5EF4-FFF2-40B4-BE49-F238E27FC236}">
                        <a16:creationId xmlns:a16="http://schemas.microsoft.com/office/drawing/2014/main" id="{AAABA827-3A51-4D1F-9A85-EA3F39AAB3E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9" name="object 125">
                    <a:extLst>
                      <a:ext uri="{FF2B5EF4-FFF2-40B4-BE49-F238E27FC236}">
                        <a16:creationId xmlns:a16="http://schemas.microsoft.com/office/drawing/2014/main" id="{C924890F-1D02-41A6-885E-E9ED5C3F6469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0" name="object 126">
                    <a:extLst>
                      <a:ext uri="{FF2B5EF4-FFF2-40B4-BE49-F238E27FC236}">
                        <a16:creationId xmlns:a16="http://schemas.microsoft.com/office/drawing/2014/main" id="{BDD08331-780F-4995-A45B-D9751594742A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1" name="object 127">
                    <a:extLst>
                      <a:ext uri="{FF2B5EF4-FFF2-40B4-BE49-F238E27FC236}">
                        <a16:creationId xmlns:a16="http://schemas.microsoft.com/office/drawing/2014/main" id="{5F6C0CC0-5084-4672-8887-9202F39D2A15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2" name="object 128">
                    <a:extLst>
                      <a:ext uri="{FF2B5EF4-FFF2-40B4-BE49-F238E27FC236}">
                        <a16:creationId xmlns:a16="http://schemas.microsoft.com/office/drawing/2014/main" id="{44727CC3-DC7B-4649-AE71-E3BC0700CF2F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3" name="object 129">
                    <a:extLst>
                      <a:ext uri="{FF2B5EF4-FFF2-40B4-BE49-F238E27FC236}">
                        <a16:creationId xmlns:a16="http://schemas.microsoft.com/office/drawing/2014/main" id="{92D1F489-7462-4B79-8C80-CC5B7D9E1ABE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4" name="object 130">
                    <a:extLst>
                      <a:ext uri="{FF2B5EF4-FFF2-40B4-BE49-F238E27FC236}">
                        <a16:creationId xmlns:a16="http://schemas.microsoft.com/office/drawing/2014/main" id="{A40EB308-E9CC-4E89-9846-51B418B84354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5" name="object 131">
                    <a:extLst>
                      <a:ext uri="{FF2B5EF4-FFF2-40B4-BE49-F238E27FC236}">
                        <a16:creationId xmlns:a16="http://schemas.microsoft.com/office/drawing/2014/main" id="{DC38A22B-9903-4BF9-81E6-71A3F6386447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6" name="object 132">
                    <a:extLst>
                      <a:ext uri="{FF2B5EF4-FFF2-40B4-BE49-F238E27FC236}">
                        <a16:creationId xmlns:a16="http://schemas.microsoft.com/office/drawing/2014/main" id="{A160EE42-64E7-4976-82F8-63A945E41FEA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7" name="object 133">
                    <a:extLst>
                      <a:ext uri="{FF2B5EF4-FFF2-40B4-BE49-F238E27FC236}">
                        <a16:creationId xmlns:a16="http://schemas.microsoft.com/office/drawing/2014/main" id="{2A3A68CE-9526-47F7-A537-117EDC4271B5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8" name="object 134">
                    <a:extLst>
                      <a:ext uri="{FF2B5EF4-FFF2-40B4-BE49-F238E27FC236}">
                        <a16:creationId xmlns:a16="http://schemas.microsoft.com/office/drawing/2014/main" id="{CFD3DF40-C993-40C8-9D75-2DC8F0DC817B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9" name="object 135">
                    <a:extLst>
                      <a:ext uri="{FF2B5EF4-FFF2-40B4-BE49-F238E27FC236}">
                        <a16:creationId xmlns:a16="http://schemas.microsoft.com/office/drawing/2014/main" id="{FB0A5E76-1430-4E93-B155-1FA84E8011D2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0" name="object 136">
                    <a:extLst>
                      <a:ext uri="{FF2B5EF4-FFF2-40B4-BE49-F238E27FC236}">
                        <a16:creationId xmlns:a16="http://schemas.microsoft.com/office/drawing/2014/main" id="{62080916-E12D-477C-85FF-CC064C7DA116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1" name="object 137">
                    <a:extLst>
                      <a:ext uri="{FF2B5EF4-FFF2-40B4-BE49-F238E27FC236}">
                        <a16:creationId xmlns:a16="http://schemas.microsoft.com/office/drawing/2014/main" id="{FD116332-CD9E-4149-AC77-06F0A8A93C2C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2" name="object 138">
                    <a:extLst>
                      <a:ext uri="{FF2B5EF4-FFF2-40B4-BE49-F238E27FC236}">
                        <a16:creationId xmlns:a16="http://schemas.microsoft.com/office/drawing/2014/main" id="{BA64447A-42F9-44F4-9D7E-334731821612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3" name="object 139">
                    <a:extLst>
                      <a:ext uri="{FF2B5EF4-FFF2-40B4-BE49-F238E27FC236}">
                        <a16:creationId xmlns:a16="http://schemas.microsoft.com/office/drawing/2014/main" id="{5B376008-FB58-49F3-9413-EA4275A3A24D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4" name="object 140">
                    <a:extLst>
                      <a:ext uri="{FF2B5EF4-FFF2-40B4-BE49-F238E27FC236}">
                        <a16:creationId xmlns:a16="http://schemas.microsoft.com/office/drawing/2014/main" id="{E660CDBB-5DA9-4DE0-8F53-3EEE1BB6EAE1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59768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67183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5" name="object 141">
                    <a:extLst>
                      <a:ext uri="{FF2B5EF4-FFF2-40B4-BE49-F238E27FC236}">
                        <a16:creationId xmlns:a16="http://schemas.microsoft.com/office/drawing/2014/main" id="{F88C8814-3596-42B7-99BD-CC9FA015839E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26177"/>
                    <a:ext cx="128270" cy="67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310">
                        <a:moveTo>
                          <a:pt x="0" y="67183"/>
                        </a:moveTo>
                        <a:lnTo>
                          <a:pt x="127889" y="67183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7183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6" name="object 142">
                    <a:extLst>
                      <a:ext uri="{FF2B5EF4-FFF2-40B4-BE49-F238E27FC236}">
                        <a16:creationId xmlns:a16="http://schemas.microsoft.com/office/drawing/2014/main" id="{2E358562-0AEB-4394-B8A1-7CCDAC6EDA1F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7" name="object 143">
                    <a:extLst>
                      <a:ext uri="{FF2B5EF4-FFF2-40B4-BE49-F238E27FC236}">
                        <a16:creationId xmlns:a16="http://schemas.microsoft.com/office/drawing/2014/main" id="{576299AA-61D7-4882-9DD0-168727BAED74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8" name="object 144">
                    <a:extLst>
                      <a:ext uri="{FF2B5EF4-FFF2-40B4-BE49-F238E27FC236}">
                        <a16:creationId xmlns:a16="http://schemas.microsoft.com/office/drawing/2014/main" id="{14C351F0-E0BF-477A-8F2B-3D7FDFB65252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9" name="object 145">
                    <a:extLst>
                      <a:ext uri="{FF2B5EF4-FFF2-40B4-BE49-F238E27FC236}">
                        <a16:creationId xmlns:a16="http://schemas.microsoft.com/office/drawing/2014/main" id="{60518AD1-AFD6-4B6C-9AFD-2523C6EB237B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50" name="object 146">
                    <a:extLst>
                      <a:ext uri="{FF2B5EF4-FFF2-40B4-BE49-F238E27FC236}">
                        <a16:creationId xmlns:a16="http://schemas.microsoft.com/office/drawing/2014/main" id="{3C2BC146-4345-4D9E-827E-6DBA8A790F56}"/>
                      </a:ext>
                    </a:extLst>
                  </p:cNvPr>
                  <p:cNvSpPr/>
                  <p:nvPr/>
                </p:nvSpPr>
                <p:spPr>
                  <a:xfrm>
                    <a:off x="5796915" y="749808"/>
                    <a:ext cx="0" cy="4718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718685">
                        <a:moveTo>
                          <a:pt x="0" y="47183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270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00"/>
                          </a:spcBef>
                        </a:pP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Histogram </a:t>
                        </a:r>
                        <a:r>
                          <a:rPr sz="2000" b="1" i="1" spc="-15" dirty="0">
                            <a:latin typeface="Arial"/>
                            <a:cs typeface="Arial"/>
                          </a:rPr>
                          <a:t>for </a:t>
                        </a: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log</a:t>
                        </a:r>
                        <a:r>
                          <a:rPr sz="2000" b="1" i="1" spc="-7" baseline="-13888" dirty="0">
                            <a:latin typeface="Arial"/>
                            <a:cs typeface="Arial"/>
                          </a:rPr>
                          <a:t>10</a:t>
                        </a:r>
                        <a:r>
                          <a:rPr sz="2000" b="1" i="1" spc="127" baseline="-13888" dirty="0">
                            <a:latin typeface="Arial"/>
                            <a:cs typeface="Arial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𝑴𝒊𝒄𝒓𝒐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𝒆𝒖𝒌𝒂𝒓𝒚𝒐𝒕𝒆𝒔</m:t>
                            </m:r>
                          </m:oMath>
                        </a14:m>
                        <a:endParaRPr lang="en-US" sz="2400" b="1" i="1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21154" b="-48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52" name="TextBox 851">
                  <a:extLst>
                    <a:ext uri="{FF2B5EF4-FFF2-40B4-BE49-F238E27FC236}">
                      <a16:creationId xmlns:a16="http://schemas.microsoft.com/office/drawing/2014/main" id="{19C95ED1-45F8-4A85-A62C-678C35BE72B9}"/>
                    </a:ext>
                  </a:extLst>
                </p:cNvPr>
                <p:cNvSpPr txBox="1"/>
                <p:nvPr/>
              </p:nvSpPr>
              <p:spPr>
                <a:xfrm>
                  <a:off x="4714233" y="1811540"/>
                  <a:ext cx="25419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dirty="0">
                      <a:latin typeface="Arial"/>
                      <a:cs typeface="Arial"/>
                    </a:rPr>
                    <a:t>median =</a:t>
                  </a:r>
                  <a:r>
                    <a:rPr lang="en-US" altLang="zh-CN" spc="315" dirty="0">
                      <a:latin typeface="Arial"/>
                      <a:cs typeface="Arial"/>
                    </a:rPr>
                    <a:t> </a:t>
                  </a:r>
                  <a:r>
                    <a:rPr lang="en-US" altLang="zh-CN" dirty="0">
                      <a:latin typeface="Arial"/>
                      <a:cs typeface="Arial"/>
                    </a:rPr>
                    <a:t>4.31     </a:t>
                  </a:r>
                </a:p>
              </p:txBody>
            </p:sp>
          </p:grpSp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E7C960DF-90B6-4099-97BF-BDA962299C08}"/>
                  </a:ext>
                </a:extLst>
              </p:cNvPr>
              <p:cNvGrpSpPr/>
              <p:nvPr/>
            </p:nvGrpSpPr>
            <p:grpSpPr>
              <a:xfrm>
                <a:off x="2057025" y="4203455"/>
                <a:ext cx="6743097" cy="3279909"/>
                <a:chOff x="106493" y="229615"/>
                <a:chExt cx="8357167" cy="5919831"/>
              </a:xfrm>
            </p:grpSpPr>
            <p:sp>
              <p:nvSpPr>
                <p:cNvPr id="854" name="object 2">
                  <a:extLst>
                    <a:ext uri="{FF2B5EF4-FFF2-40B4-BE49-F238E27FC236}">
                      <a16:creationId xmlns:a16="http://schemas.microsoft.com/office/drawing/2014/main" id="{0012DE60-0D29-467F-834B-20363BC224D3}"/>
                    </a:ext>
                  </a:extLst>
                </p:cNvPr>
                <p:cNvSpPr txBox="1"/>
                <p:nvPr/>
              </p:nvSpPr>
              <p:spPr>
                <a:xfrm>
                  <a:off x="2487526" y="229615"/>
                  <a:ext cx="4534707" cy="6802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b="1" i="1" spc="-5" dirty="0">
                      <a:latin typeface="Arial"/>
                      <a:cs typeface="Arial"/>
                    </a:rPr>
                    <a:t>Histogram for log</a:t>
                  </a:r>
                  <a:r>
                    <a:rPr sz="2000" b="1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sz="2000" b="1" i="1" spc="-5" dirty="0">
                      <a:latin typeface="Arial"/>
                      <a:cs typeface="Arial"/>
                    </a:rPr>
                    <a:t> Bacteria</a:t>
                  </a:r>
                </a:p>
              </p:txBody>
            </p:sp>
            <p:sp>
              <p:nvSpPr>
                <p:cNvPr id="855" name="object 3">
                  <a:extLst>
                    <a:ext uri="{FF2B5EF4-FFF2-40B4-BE49-F238E27FC236}">
                      <a16:creationId xmlns:a16="http://schemas.microsoft.com/office/drawing/2014/main" id="{F9A95DCF-9F4F-488D-AC1F-2E0FDFA4A19D}"/>
                    </a:ext>
                  </a:extLst>
                </p:cNvPr>
                <p:cNvSpPr txBox="1"/>
                <p:nvPr/>
              </p:nvSpPr>
              <p:spPr>
                <a:xfrm>
                  <a:off x="106493" y="1608681"/>
                  <a:ext cx="232048" cy="300071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marR="0" lvl="0" indent="0" algn="ctr" defTabSz="457200" rtl="0" eaLnBrk="1" fontAlgn="auto" latinLnBrk="0" hangingPunct="1">
                    <a:lnSpc>
                      <a:spcPts val="1425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Percentage</a:t>
                  </a:r>
                  <a:endPara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856" name="object 4">
                  <a:extLst>
                    <a:ext uri="{FF2B5EF4-FFF2-40B4-BE49-F238E27FC236}">
                      <a16:creationId xmlns:a16="http://schemas.microsoft.com/office/drawing/2014/main" id="{3099ED36-E79C-4AF5-8F02-B0485E6B3DC4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5">
                  <a:extLst>
                    <a:ext uri="{FF2B5EF4-FFF2-40B4-BE49-F238E27FC236}">
                      <a16:creationId xmlns:a16="http://schemas.microsoft.com/office/drawing/2014/main" id="{2CAAA6D1-2DD1-4696-A5B1-E9C18499570F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6">
                  <a:extLst>
                    <a:ext uri="{FF2B5EF4-FFF2-40B4-BE49-F238E27FC236}">
                      <a16:creationId xmlns:a16="http://schemas.microsoft.com/office/drawing/2014/main" id="{706E1208-013B-4B9F-A125-EB207AFBA2D4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7">
                  <a:extLst>
                    <a:ext uri="{FF2B5EF4-FFF2-40B4-BE49-F238E27FC236}">
                      <a16:creationId xmlns:a16="http://schemas.microsoft.com/office/drawing/2014/main" id="{AF14B23C-8054-491F-BE10-AD638BE5FEB6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8">
                  <a:extLst>
                    <a:ext uri="{FF2B5EF4-FFF2-40B4-BE49-F238E27FC236}">
                      <a16:creationId xmlns:a16="http://schemas.microsoft.com/office/drawing/2014/main" id="{F8562065-98B2-4C97-B393-59F9ADC0D816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9">
                  <a:extLst>
                    <a:ext uri="{FF2B5EF4-FFF2-40B4-BE49-F238E27FC236}">
                      <a16:creationId xmlns:a16="http://schemas.microsoft.com/office/drawing/2014/main" id="{CB5AE515-571E-4B5C-8122-A640A6DF5CC2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10">
                  <a:extLst>
                    <a:ext uri="{FF2B5EF4-FFF2-40B4-BE49-F238E27FC236}">
                      <a16:creationId xmlns:a16="http://schemas.microsoft.com/office/drawing/2014/main" id="{8B299701-4A58-4621-8BF4-762DBEE42DF1}"/>
                    </a:ext>
                  </a:extLst>
                </p:cNvPr>
                <p:cNvSpPr txBox="1"/>
                <p:nvPr/>
              </p:nvSpPr>
              <p:spPr>
                <a:xfrm>
                  <a:off x="1806448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3" name="object 11">
                  <a:extLst>
                    <a:ext uri="{FF2B5EF4-FFF2-40B4-BE49-F238E27FC236}">
                      <a16:creationId xmlns:a16="http://schemas.microsoft.com/office/drawing/2014/main" id="{20AD4012-1637-4C20-8255-82DF00857EEE}"/>
                    </a:ext>
                  </a:extLst>
                </p:cNvPr>
                <p:cNvSpPr txBox="1"/>
                <p:nvPr/>
              </p:nvSpPr>
              <p:spPr>
                <a:xfrm>
                  <a:off x="343649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4" name="object 12">
                  <a:extLst>
                    <a:ext uri="{FF2B5EF4-FFF2-40B4-BE49-F238E27FC236}">
                      <a16:creationId xmlns:a16="http://schemas.microsoft.com/office/drawing/2014/main" id="{ED02A872-2474-4295-939F-DBC3F7CF29F9}"/>
                    </a:ext>
                  </a:extLst>
                </p:cNvPr>
                <p:cNvSpPr txBox="1"/>
                <p:nvPr/>
              </p:nvSpPr>
              <p:spPr>
                <a:xfrm>
                  <a:off x="4241165" y="5545428"/>
                  <a:ext cx="1028065" cy="604018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lnSpc>
                      <a:spcPct val="100000"/>
                    </a:lnSpc>
                    <a:spcBef>
                      <a:spcPts val="78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5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865" name="object 13">
                  <a:extLst>
                    <a:ext uri="{FF2B5EF4-FFF2-40B4-BE49-F238E27FC236}">
                      <a16:creationId xmlns:a16="http://schemas.microsoft.com/office/drawing/2014/main" id="{93C69DFC-0771-4038-AABE-8FBE9EF85BE0}"/>
                    </a:ext>
                  </a:extLst>
                </p:cNvPr>
                <p:cNvSpPr txBox="1"/>
                <p:nvPr/>
              </p:nvSpPr>
              <p:spPr>
                <a:xfrm>
                  <a:off x="669658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6" name="object 14">
                  <a:extLst>
                    <a:ext uri="{FF2B5EF4-FFF2-40B4-BE49-F238E27FC236}">
                      <a16:creationId xmlns:a16="http://schemas.microsoft.com/office/drawing/2014/main" id="{75219E22-3F46-4C6F-A558-F861F28AA30B}"/>
                    </a:ext>
                  </a:extLst>
                </p:cNvPr>
                <p:cNvSpPr txBox="1"/>
                <p:nvPr/>
              </p:nvSpPr>
              <p:spPr>
                <a:xfrm>
                  <a:off x="8326755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7" name="object 15">
                  <a:extLst>
                    <a:ext uri="{FF2B5EF4-FFF2-40B4-BE49-F238E27FC236}">
                      <a16:creationId xmlns:a16="http://schemas.microsoft.com/office/drawing/2014/main" id="{195D80DC-C794-4B0C-974C-54CD52421FAB}"/>
                    </a:ext>
                  </a:extLst>
                </p:cNvPr>
                <p:cNvSpPr/>
                <p:nvPr/>
              </p:nvSpPr>
              <p:spPr>
                <a:xfrm>
                  <a:off x="749808" y="1178686"/>
                  <a:ext cx="0" cy="4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14800">
                      <a:moveTo>
                        <a:pt x="0" y="4114673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16">
                  <a:extLst>
                    <a:ext uri="{FF2B5EF4-FFF2-40B4-BE49-F238E27FC236}">
                      <a16:creationId xmlns:a16="http://schemas.microsoft.com/office/drawing/2014/main" id="{314307CF-93AD-4D0D-B5A8-34D86AF8CA8B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17">
                  <a:extLst>
                    <a:ext uri="{FF2B5EF4-FFF2-40B4-BE49-F238E27FC236}">
                      <a16:creationId xmlns:a16="http://schemas.microsoft.com/office/drawing/2014/main" id="{E6D194DE-AD79-44C2-8F99-76B65116B6F7}"/>
                    </a:ext>
                  </a:extLst>
                </p:cNvPr>
                <p:cNvSpPr/>
                <p:nvPr/>
              </p:nvSpPr>
              <p:spPr>
                <a:xfrm>
                  <a:off x="658368" y="42646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18">
                  <a:extLst>
                    <a:ext uri="{FF2B5EF4-FFF2-40B4-BE49-F238E27FC236}">
                      <a16:creationId xmlns:a16="http://schemas.microsoft.com/office/drawing/2014/main" id="{6A8E11A2-6323-4491-84FB-17C73947B8EB}"/>
                    </a:ext>
                  </a:extLst>
                </p:cNvPr>
                <p:cNvSpPr/>
                <p:nvPr/>
              </p:nvSpPr>
              <p:spPr>
                <a:xfrm>
                  <a:off x="658368" y="323596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19">
                  <a:extLst>
                    <a:ext uri="{FF2B5EF4-FFF2-40B4-BE49-F238E27FC236}">
                      <a16:creationId xmlns:a16="http://schemas.microsoft.com/office/drawing/2014/main" id="{D9D1FDF0-21EC-436E-8837-AAF65FDFC23D}"/>
                    </a:ext>
                  </a:extLst>
                </p:cNvPr>
                <p:cNvSpPr/>
                <p:nvPr/>
              </p:nvSpPr>
              <p:spPr>
                <a:xfrm>
                  <a:off x="658368" y="22073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20">
                  <a:extLst>
                    <a:ext uri="{FF2B5EF4-FFF2-40B4-BE49-F238E27FC236}">
                      <a16:creationId xmlns:a16="http://schemas.microsoft.com/office/drawing/2014/main" id="{F4FB6DF8-5DAD-4234-88BB-998EBAE7BFC1}"/>
                    </a:ext>
                  </a:extLst>
                </p:cNvPr>
                <p:cNvSpPr/>
                <p:nvPr/>
              </p:nvSpPr>
              <p:spPr>
                <a:xfrm>
                  <a:off x="658368" y="11786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21">
                  <a:extLst>
                    <a:ext uri="{FF2B5EF4-FFF2-40B4-BE49-F238E27FC236}">
                      <a16:creationId xmlns:a16="http://schemas.microsoft.com/office/drawing/2014/main" id="{AF1EA29F-6A1C-4A02-AA89-43A94AD0B4EA}"/>
                    </a:ext>
                  </a:extLst>
                </p:cNvPr>
                <p:cNvSpPr txBox="1"/>
                <p:nvPr/>
              </p:nvSpPr>
              <p:spPr>
                <a:xfrm>
                  <a:off x="379688" y="52383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4" name="object 22">
                  <a:extLst>
                    <a:ext uri="{FF2B5EF4-FFF2-40B4-BE49-F238E27FC236}">
                      <a16:creationId xmlns:a16="http://schemas.microsoft.com/office/drawing/2014/main" id="{1FE0D181-A4C2-4428-9E54-527D80EF863D}"/>
                    </a:ext>
                  </a:extLst>
                </p:cNvPr>
                <p:cNvSpPr txBox="1"/>
                <p:nvPr/>
              </p:nvSpPr>
              <p:spPr>
                <a:xfrm>
                  <a:off x="379688" y="42096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5" name="object 23">
                  <a:extLst>
                    <a:ext uri="{FF2B5EF4-FFF2-40B4-BE49-F238E27FC236}">
                      <a16:creationId xmlns:a16="http://schemas.microsoft.com/office/drawing/2014/main" id="{E6828D53-305B-44AA-82B2-7F4529C0C46C}"/>
                    </a:ext>
                  </a:extLst>
                </p:cNvPr>
                <p:cNvSpPr txBox="1"/>
                <p:nvPr/>
              </p:nvSpPr>
              <p:spPr>
                <a:xfrm>
                  <a:off x="379688" y="31809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6" name="object 24">
                  <a:extLst>
                    <a:ext uri="{FF2B5EF4-FFF2-40B4-BE49-F238E27FC236}">
                      <a16:creationId xmlns:a16="http://schemas.microsoft.com/office/drawing/2014/main" id="{3480B555-EA3B-4DBC-AA87-8CE8695A4090}"/>
                    </a:ext>
                  </a:extLst>
                </p:cNvPr>
                <p:cNvSpPr txBox="1"/>
                <p:nvPr/>
              </p:nvSpPr>
              <p:spPr>
                <a:xfrm>
                  <a:off x="379688" y="21522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7" name="object 25">
                  <a:extLst>
                    <a:ext uri="{FF2B5EF4-FFF2-40B4-BE49-F238E27FC236}">
                      <a16:creationId xmlns:a16="http://schemas.microsoft.com/office/drawing/2014/main" id="{5BEBAEF2-9C8B-4C23-BD21-B1D33E68BF9C}"/>
                    </a:ext>
                  </a:extLst>
                </p:cNvPr>
                <p:cNvSpPr txBox="1"/>
                <p:nvPr/>
              </p:nvSpPr>
              <p:spPr>
                <a:xfrm>
                  <a:off x="379688" y="11235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8" name="object 26">
                  <a:extLst>
                    <a:ext uri="{FF2B5EF4-FFF2-40B4-BE49-F238E27FC236}">
                      <a16:creationId xmlns:a16="http://schemas.microsoft.com/office/drawing/2014/main" id="{EF174A56-641F-411F-8799-E4A705100CBB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27">
                  <a:extLst>
                    <a:ext uri="{FF2B5EF4-FFF2-40B4-BE49-F238E27FC236}">
                      <a16:creationId xmlns:a16="http://schemas.microsoft.com/office/drawing/2014/main" id="{3B427FE7-ADCC-42EF-A5DD-978771B66D3A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28">
                  <a:extLst>
                    <a:ext uri="{FF2B5EF4-FFF2-40B4-BE49-F238E27FC236}">
                      <a16:creationId xmlns:a16="http://schemas.microsoft.com/office/drawing/2014/main" id="{566B0603-2741-4E81-81A7-FD1BA5D676E9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29">
                  <a:extLst>
                    <a:ext uri="{FF2B5EF4-FFF2-40B4-BE49-F238E27FC236}">
                      <a16:creationId xmlns:a16="http://schemas.microsoft.com/office/drawing/2014/main" id="{9DB4C1FF-3460-4373-B9B1-AF65771A63E7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30">
                  <a:extLst>
                    <a:ext uri="{FF2B5EF4-FFF2-40B4-BE49-F238E27FC236}">
                      <a16:creationId xmlns:a16="http://schemas.microsoft.com/office/drawing/2014/main" id="{AD23E81B-975F-462F-8DAC-31722F18D759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31">
                  <a:extLst>
                    <a:ext uri="{FF2B5EF4-FFF2-40B4-BE49-F238E27FC236}">
                      <a16:creationId xmlns:a16="http://schemas.microsoft.com/office/drawing/2014/main" id="{96E5FD5E-96E8-491C-A779-36E7C77FDD00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32">
                  <a:extLst>
                    <a:ext uri="{FF2B5EF4-FFF2-40B4-BE49-F238E27FC236}">
                      <a16:creationId xmlns:a16="http://schemas.microsoft.com/office/drawing/2014/main" id="{E412BB37-1B83-4D27-B647-02947FA12543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33">
                  <a:extLst>
                    <a:ext uri="{FF2B5EF4-FFF2-40B4-BE49-F238E27FC236}">
                      <a16:creationId xmlns:a16="http://schemas.microsoft.com/office/drawing/2014/main" id="{7DAF4445-9AB1-4678-AA0D-34744C885EB6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34">
                  <a:extLst>
                    <a:ext uri="{FF2B5EF4-FFF2-40B4-BE49-F238E27FC236}">
                      <a16:creationId xmlns:a16="http://schemas.microsoft.com/office/drawing/2014/main" id="{C2E9E6CC-BA78-4A2C-8988-8E2DE58146F6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35">
                  <a:extLst>
                    <a:ext uri="{FF2B5EF4-FFF2-40B4-BE49-F238E27FC236}">
                      <a16:creationId xmlns:a16="http://schemas.microsoft.com/office/drawing/2014/main" id="{BACD3C2C-0AF1-415C-A6AB-B59885924ABB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36">
                  <a:extLst>
                    <a:ext uri="{FF2B5EF4-FFF2-40B4-BE49-F238E27FC236}">
                      <a16:creationId xmlns:a16="http://schemas.microsoft.com/office/drawing/2014/main" id="{5472E554-7FF8-4ED1-96C0-1C5A5F12653E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37">
                  <a:extLst>
                    <a:ext uri="{FF2B5EF4-FFF2-40B4-BE49-F238E27FC236}">
                      <a16:creationId xmlns:a16="http://schemas.microsoft.com/office/drawing/2014/main" id="{E5F26124-4544-4BD7-8EAB-E6CE2320E53F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38">
                  <a:extLst>
                    <a:ext uri="{FF2B5EF4-FFF2-40B4-BE49-F238E27FC236}">
                      <a16:creationId xmlns:a16="http://schemas.microsoft.com/office/drawing/2014/main" id="{F018873D-2FAC-4E1D-BA46-0101F7084D0C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39">
                  <a:extLst>
                    <a:ext uri="{FF2B5EF4-FFF2-40B4-BE49-F238E27FC236}">
                      <a16:creationId xmlns:a16="http://schemas.microsoft.com/office/drawing/2014/main" id="{AD31CD8F-9A71-43DE-8E3B-3181A997AFB0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40">
                  <a:extLst>
                    <a:ext uri="{FF2B5EF4-FFF2-40B4-BE49-F238E27FC236}">
                      <a16:creationId xmlns:a16="http://schemas.microsoft.com/office/drawing/2014/main" id="{42AF673D-2AEE-4C91-94DD-B4F8E604CE51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41">
                  <a:extLst>
                    <a:ext uri="{FF2B5EF4-FFF2-40B4-BE49-F238E27FC236}">
                      <a16:creationId xmlns:a16="http://schemas.microsoft.com/office/drawing/2014/main" id="{E88F01E0-DDFF-48F0-A40B-7F2BC35CF9C4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42">
                  <a:extLst>
                    <a:ext uri="{FF2B5EF4-FFF2-40B4-BE49-F238E27FC236}">
                      <a16:creationId xmlns:a16="http://schemas.microsoft.com/office/drawing/2014/main" id="{D4860703-726F-4C39-96BB-1AE4FDCAD090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43">
                  <a:extLst>
                    <a:ext uri="{FF2B5EF4-FFF2-40B4-BE49-F238E27FC236}">
                      <a16:creationId xmlns:a16="http://schemas.microsoft.com/office/drawing/2014/main" id="{1D6EB5EC-9E00-44C4-B4B6-1DA0A34BF51E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44">
                  <a:extLst>
                    <a:ext uri="{FF2B5EF4-FFF2-40B4-BE49-F238E27FC236}">
                      <a16:creationId xmlns:a16="http://schemas.microsoft.com/office/drawing/2014/main" id="{6B76E5D3-FFB1-4EA4-BE50-90DE69ACAEB4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45">
                  <a:extLst>
                    <a:ext uri="{FF2B5EF4-FFF2-40B4-BE49-F238E27FC236}">
                      <a16:creationId xmlns:a16="http://schemas.microsoft.com/office/drawing/2014/main" id="{97AD08E5-DBC1-40D3-ACA0-8D8C7B70686E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46">
                  <a:extLst>
                    <a:ext uri="{FF2B5EF4-FFF2-40B4-BE49-F238E27FC236}">
                      <a16:creationId xmlns:a16="http://schemas.microsoft.com/office/drawing/2014/main" id="{CC033C92-D573-496F-853F-8B6AE7109862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47">
                  <a:extLst>
                    <a:ext uri="{FF2B5EF4-FFF2-40B4-BE49-F238E27FC236}">
                      <a16:creationId xmlns:a16="http://schemas.microsoft.com/office/drawing/2014/main" id="{FB85A5F8-340B-46D4-B256-E918967BC7EB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48">
                  <a:extLst>
                    <a:ext uri="{FF2B5EF4-FFF2-40B4-BE49-F238E27FC236}">
                      <a16:creationId xmlns:a16="http://schemas.microsoft.com/office/drawing/2014/main" id="{93B89CAA-30B4-4C88-A400-FE7F9D2EC963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49">
                  <a:extLst>
                    <a:ext uri="{FF2B5EF4-FFF2-40B4-BE49-F238E27FC236}">
                      <a16:creationId xmlns:a16="http://schemas.microsoft.com/office/drawing/2014/main" id="{5AE585D3-9420-47F5-86C0-6CEA8D561A34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50">
                  <a:extLst>
                    <a:ext uri="{FF2B5EF4-FFF2-40B4-BE49-F238E27FC236}">
                      <a16:creationId xmlns:a16="http://schemas.microsoft.com/office/drawing/2014/main" id="{2FA2FD7E-5D76-4058-A9D9-04F70A1A4E02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3" name="object 51">
                  <a:extLst>
                    <a:ext uri="{FF2B5EF4-FFF2-40B4-BE49-F238E27FC236}">
                      <a16:creationId xmlns:a16="http://schemas.microsoft.com/office/drawing/2014/main" id="{EDA11380-6C83-4279-ABCD-B186E180D116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4" name="object 52">
                  <a:extLst>
                    <a:ext uri="{FF2B5EF4-FFF2-40B4-BE49-F238E27FC236}">
                      <a16:creationId xmlns:a16="http://schemas.microsoft.com/office/drawing/2014/main" id="{15C59CC4-BDD9-4C12-828D-49B618CFAE6E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5" name="object 53">
                  <a:extLst>
                    <a:ext uri="{FF2B5EF4-FFF2-40B4-BE49-F238E27FC236}">
                      <a16:creationId xmlns:a16="http://schemas.microsoft.com/office/drawing/2014/main" id="{91357C46-7C50-4052-9A44-56ADF52799B2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6" name="object 54">
                  <a:extLst>
                    <a:ext uri="{FF2B5EF4-FFF2-40B4-BE49-F238E27FC236}">
                      <a16:creationId xmlns:a16="http://schemas.microsoft.com/office/drawing/2014/main" id="{E9D160FC-42B1-46EA-A69A-232DED0F8559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7" name="object 55">
                  <a:extLst>
                    <a:ext uri="{FF2B5EF4-FFF2-40B4-BE49-F238E27FC236}">
                      <a16:creationId xmlns:a16="http://schemas.microsoft.com/office/drawing/2014/main" id="{5E37D734-F2EC-4F14-9093-88C2D1E4A9CF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8" name="object 56">
                  <a:extLst>
                    <a:ext uri="{FF2B5EF4-FFF2-40B4-BE49-F238E27FC236}">
                      <a16:creationId xmlns:a16="http://schemas.microsoft.com/office/drawing/2014/main" id="{DD321066-8404-4954-8878-0B0DE8CF6F2C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9" name="object 57">
                  <a:extLst>
                    <a:ext uri="{FF2B5EF4-FFF2-40B4-BE49-F238E27FC236}">
                      <a16:creationId xmlns:a16="http://schemas.microsoft.com/office/drawing/2014/main" id="{C6910828-AB6B-46A5-BE18-71E7D0CCA36C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0" name="object 58">
                  <a:extLst>
                    <a:ext uri="{FF2B5EF4-FFF2-40B4-BE49-F238E27FC236}">
                      <a16:creationId xmlns:a16="http://schemas.microsoft.com/office/drawing/2014/main" id="{CE12B332-0C47-4054-8C9F-DE9CEBD91036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1" name="object 59">
                  <a:extLst>
                    <a:ext uri="{FF2B5EF4-FFF2-40B4-BE49-F238E27FC236}">
                      <a16:creationId xmlns:a16="http://schemas.microsoft.com/office/drawing/2014/main" id="{A15633D1-5569-4FDD-B4EB-04F54C80C707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2" name="object 60">
                  <a:extLst>
                    <a:ext uri="{FF2B5EF4-FFF2-40B4-BE49-F238E27FC236}">
                      <a16:creationId xmlns:a16="http://schemas.microsoft.com/office/drawing/2014/main" id="{65B67D00-40B2-4875-9818-816AEBB07713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3" name="object 61">
                  <a:extLst>
                    <a:ext uri="{FF2B5EF4-FFF2-40B4-BE49-F238E27FC236}">
                      <a16:creationId xmlns:a16="http://schemas.microsoft.com/office/drawing/2014/main" id="{B368E806-5ABD-4FD4-B030-B0D6A01A6CA3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4" name="object 62">
                  <a:extLst>
                    <a:ext uri="{FF2B5EF4-FFF2-40B4-BE49-F238E27FC236}">
                      <a16:creationId xmlns:a16="http://schemas.microsoft.com/office/drawing/2014/main" id="{A1CEFEF1-5E89-47D9-A3A4-A9712A49EE78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5" name="object 63">
                  <a:extLst>
                    <a:ext uri="{FF2B5EF4-FFF2-40B4-BE49-F238E27FC236}">
                      <a16:creationId xmlns:a16="http://schemas.microsoft.com/office/drawing/2014/main" id="{67B1B898-522E-4321-984E-18DBB8E53BDA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6" name="object 64">
                  <a:extLst>
                    <a:ext uri="{FF2B5EF4-FFF2-40B4-BE49-F238E27FC236}">
                      <a16:creationId xmlns:a16="http://schemas.microsoft.com/office/drawing/2014/main" id="{9AFAD6AA-92E2-46A5-ABEA-3786F01BC4A1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7" name="object 65">
                  <a:extLst>
                    <a:ext uri="{FF2B5EF4-FFF2-40B4-BE49-F238E27FC236}">
                      <a16:creationId xmlns:a16="http://schemas.microsoft.com/office/drawing/2014/main" id="{8AF37CDA-DC54-44AC-B418-19C92B92AFDA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8" name="object 66">
                  <a:extLst>
                    <a:ext uri="{FF2B5EF4-FFF2-40B4-BE49-F238E27FC236}">
                      <a16:creationId xmlns:a16="http://schemas.microsoft.com/office/drawing/2014/main" id="{1F300954-2780-4548-A58B-3AE3C385E6DF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9" name="object 67">
                  <a:extLst>
                    <a:ext uri="{FF2B5EF4-FFF2-40B4-BE49-F238E27FC236}">
                      <a16:creationId xmlns:a16="http://schemas.microsoft.com/office/drawing/2014/main" id="{933CB138-97EA-4774-8DF7-FD4D263B107C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0" name="object 68">
                  <a:extLst>
                    <a:ext uri="{FF2B5EF4-FFF2-40B4-BE49-F238E27FC236}">
                      <a16:creationId xmlns:a16="http://schemas.microsoft.com/office/drawing/2014/main" id="{D4B1BACF-413D-4274-A77C-AA5F7D1B8AA7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1" name="object 69">
                  <a:extLst>
                    <a:ext uri="{FF2B5EF4-FFF2-40B4-BE49-F238E27FC236}">
                      <a16:creationId xmlns:a16="http://schemas.microsoft.com/office/drawing/2014/main" id="{91E72683-738D-4767-BAA9-E15F3E522605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2" name="object 70">
                  <a:extLst>
                    <a:ext uri="{FF2B5EF4-FFF2-40B4-BE49-F238E27FC236}">
                      <a16:creationId xmlns:a16="http://schemas.microsoft.com/office/drawing/2014/main" id="{A4985E10-E26E-4A05-BEEA-D4500D21FB2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3" name="object 71">
                  <a:extLst>
                    <a:ext uri="{FF2B5EF4-FFF2-40B4-BE49-F238E27FC236}">
                      <a16:creationId xmlns:a16="http://schemas.microsoft.com/office/drawing/2014/main" id="{B7D9EB3D-5F98-42F0-8A12-F443A3C4EC9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4" name="object 72">
                  <a:extLst>
                    <a:ext uri="{FF2B5EF4-FFF2-40B4-BE49-F238E27FC236}">
                      <a16:creationId xmlns:a16="http://schemas.microsoft.com/office/drawing/2014/main" id="{9E53C2BF-EC64-40E9-89F9-994E6073C811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5" name="object 73">
                  <a:extLst>
                    <a:ext uri="{FF2B5EF4-FFF2-40B4-BE49-F238E27FC236}">
                      <a16:creationId xmlns:a16="http://schemas.microsoft.com/office/drawing/2014/main" id="{18782853-62F5-456F-8D48-2D8177B9FE7A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6" name="object 74">
                  <a:extLst>
                    <a:ext uri="{FF2B5EF4-FFF2-40B4-BE49-F238E27FC236}">
                      <a16:creationId xmlns:a16="http://schemas.microsoft.com/office/drawing/2014/main" id="{5DDA7CE1-A220-40C5-BA30-BAF8E61E4E58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7" name="object 75">
                  <a:extLst>
                    <a:ext uri="{FF2B5EF4-FFF2-40B4-BE49-F238E27FC236}">
                      <a16:creationId xmlns:a16="http://schemas.microsoft.com/office/drawing/2014/main" id="{8A96891F-0FF7-478D-B755-2E7A7E56997B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8" name="object 76">
                  <a:extLst>
                    <a:ext uri="{FF2B5EF4-FFF2-40B4-BE49-F238E27FC236}">
                      <a16:creationId xmlns:a16="http://schemas.microsoft.com/office/drawing/2014/main" id="{A371B889-A2B8-4775-896C-36838089350A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9" name="object 77">
                  <a:extLst>
                    <a:ext uri="{FF2B5EF4-FFF2-40B4-BE49-F238E27FC236}">
                      <a16:creationId xmlns:a16="http://schemas.microsoft.com/office/drawing/2014/main" id="{2DC7EF8F-24BD-4DD7-9E3F-ADFE84246D49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0" name="object 78">
                  <a:extLst>
                    <a:ext uri="{FF2B5EF4-FFF2-40B4-BE49-F238E27FC236}">
                      <a16:creationId xmlns:a16="http://schemas.microsoft.com/office/drawing/2014/main" id="{E4178E7F-39D5-4325-8E93-057910EB36E7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1" name="object 79">
                  <a:extLst>
                    <a:ext uri="{FF2B5EF4-FFF2-40B4-BE49-F238E27FC236}">
                      <a16:creationId xmlns:a16="http://schemas.microsoft.com/office/drawing/2014/main" id="{BAC92697-3CDA-44B8-90D7-81E3EEC4E1DC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2" name="object 80">
                  <a:extLst>
                    <a:ext uri="{FF2B5EF4-FFF2-40B4-BE49-F238E27FC236}">
                      <a16:creationId xmlns:a16="http://schemas.microsoft.com/office/drawing/2014/main" id="{82EE30EC-4459-42B6-AD07-7A2F9021B6AF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3" name="object 81">
                  <a:extLst>
                    <a:ext uri="{FF2B5EF4-FFF2-40B4-BE49-F238E27FC236}">
                      <a16:creationId xmlns:a16="http://schemas.microsoft.com/office/drawing/2014/main" id="{4CE69393-0A2E-407F-9026-1345327964B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4" name="object 82">
                  <a:extLst>
                    <a:ext uri="{FF2B5EF4-FFF2-40B4-BE49-F238E27FC236}">
                      <a16:creationId xmlns:a16="http://schemas.microsoft.com/office/drawing/2014/main" id="{6B1E8A57-2E41-4716-BACF-273440933A3D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5" name="object 83">
                  <a:extLst>
                    <a:ext uri="{FF2B5EF4-FFF2-40B4-BE49-F238E27FC236}">
                      <a16:creationId xmlns:a16="http://schemas.microsoft.com/office/drawing/2014/main" id="{BC4B094D-4A3D-4607-BEDE-80503E289A03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6" name="object 84">
                  <a:extLst>
                    <a:ext uri="{FF2B5EF4-FFF2-40B4-BE49-F238E27FC236}">
                      <a16:creationId xmlns:a16="http://schemas.microsoft.com/office/drawing/2014/main" id="{B87FE2D6-E9AB-4FED-9570-592589EB9D02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7" name="object 85">
                  <a:extLst>
                    <a:ext uri="{FF2B5EF4-FFF2-40B4-BE49-F238E27FC236}">
                      <a16:creationId xmlns:a16="http://schemas.microsoft.com/office/drawing/2014/main" id="{E030953A-C14C-4E2A-AB79-A95FDCDF1775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8" name="object 86">
                  <a:extLst>
                    <a:ext uri="{FF2B5EF4-FFF2-40B4-BE49-F238E27FC236}">
                      <a16:creationId xmlns:a16="http://schemas.microsoft.com/office/drawing/2014/main" id="{7D5EAE24-600F-4183-8DD3-9F78FE94D6E0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9" name="object 87">
                  <a:extLst>
                    <a:ext uri="{FF2B5EF4-FFF2-40B4-BE49-F238E27FC236}">
                      <a16:creationId xmlns:a16="http://schemas.microsoft.com/office/drawing/2014/main" id="{DBE3E759-5C38-402B-8F5D-0F1B6429025F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0" name="object 88">
                  <a:extLst>
                    <a:ext uri="{FF2B5EF4-FFF2-40B4-BE49-F238E27FC236}">
                      <a16:creationId xmlns:a16="http://schemas.microsoft.com/office/drawing/2014/main" id="{4852CD43-5E14-4055-9AB3-215BB270A493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1" name="object 89">
                  <a:extLst>
                    <a:ext uri="{FF2B5EF4-FFF2-40B4-BE49-F238E27FC236}">
                      <a16:creationId xmlns:a16="http://schemas.microsoft.com/office/drawing/2014/main" id="{43129687-8879-44E3-A901-FA2363067A97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2" name="object 90">
                  <a:extLst>
                    <a:ext uri="{FF2B5EF4-FFF2-40B4-BE49-F238E27FC236}">
                      <a16:creationId xmlns:a16="http://schemas.microsoft.com/office/drawing/2014/main" id="{48F007BC-1867-4D7A-9451-B1893E4C6FB6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3" name="object 91">
                  <a:extLst>
                    <a:ext uri="{FF2B5EF4-FFF2-40B4-BE49-F238E27FC236}">
                      <a16:creationId xmlns:a16="http://schemas.microsoft.com/office/drawing/2014/main" id="{84ADD2D4-6017-4C50-B869-7953B82955AE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4" name="object 92">
                  <a:extLst>
                    <a:ext uri="{FF2B5EF4-FFF2-40B4-BE49-F238E27FC236}">
                      <a16:creationId xmlns:a16="http://schemas.microsoft.com/office/drawing/2014/main" id="{CBA75ED9-FDB0-4776-B5FD-FF012018AF49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5" name="object 93">
                  <a:extLst>
                    <a:ext uri="{FF2B5EF4-FFF2-40B4-BE49-F238E27FC236}">
                      <a16:creationId xmlns:a16="http://schemas.microsoft.com/office/drawing/2014/main" id="{9116A09D-7028-4888-B60C-4548EE219236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6" name="object 94">
                  <a:extLst>
                    <a:ext uri="{FF2B5EF4-FFF2-40B4-BE49-F238E27FC236}">
                      <a16:creationId xmlns:a16="http://schemas.microsoft.com/office/drawing/2014/main" id="{4B589BF5-01AE-4741-BBDC-BCB54B9A3C53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7" name="object 95">
                  <a:extLst>
                    <a:ext uri="{FF2B5EF4-FFF2-40B4-BE49-F238E27FC236}">
                      <a16:creationId xmlns:a16="http://schemas.microsoft.com/office/drawing/2014/main" id="{EDF82325-6B0E-416C-B7F5-4A4771A5D936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8" name="object 96">
                  <a:extLst>
                    <a:ext uri="{FF2B5EF4-FFF2-40B4-BE49-F238E27FC236}">
                      <a16:creationId xmlns:a16="http://schemas.microsoft.com/office/drawing/2014/main" id="{924BD48A-2A8A-4417-A432-5B57E7E04D04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9" name="object 97">
                  <a:extLst>
                    <a:ext uri="{FF2B5EF4-FFF2-40B4-BE49-F238E27FC236}">
                      <a16:creationId xmlns:a16="http://schemas.microsoft.com/office/drawing/2014/main" id="{AE1B4D2A-9316-411B-9BAE-F22C864B51C4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0" name="object 98">
                  <a:extLst>
                    <a:ext uri="{FF2B5EF4-FFF2-40B4-BE49-F238E27FC236}">
                      <a16:creationId xmlns:a16="http://schemas.microsoft.com/office/drawing/2014/main" id="{2E2AE263-9A9A-463C-A1F1-AF27D0A8943B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1" name="object 99">
                  <a:extLst>
                    <a:ext uri="{FF2B5EF4-FFF2-40B4-BE49-F238E27FC236}">
                      <a16:creationId xmlns:a16="http://schemas.microsoft.com/office/drawing/2014/main" id="{8FB5CD9A-4B96-4BF0-9690-D9D50B8F1A88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2" name="object 100">
                  <a:extLst>
                    <a:ext uri="{FF2B5EF4-FFF2-40B4-BE49-F238E27FC236}">
                      <a16:creationId xmlns:a16="http://schemas.microsoft.com/office/drawing/2014/main" id="{E0ABABBB-8535-49A8-A189-1B0B0C81DFDF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3" name="object 101">
                  <a:extLst>
                    <a:ext uri="{FF2B5EF4-FFF2-40B4-BE49-F238E27FC236}">
                      <a16:creationId xmlns:a16="http://schemas.microsoft.com/office/drawing/2014/main" id="{F1DCD6AB-82F0-4DE4-85CA-BED4CF9390EA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4" name="object 102">
                  <a:extLst>
                    <a:ext uri="{FF2B5EF4-FFF2-40B4-BE49-F238E27FC236}">
                      <a16:creationId xmlns:a16="http://schemas.microsoft.com/office/drawing/2014/main" id="{3D92C9E1-1769-4990-934A-745409FD225E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5" name="object 103">
                  <a:extLst>
                    <a:ext uri="{FF2B5EF4-FFF2-40B4-BE49-F238E27FC236}">
                      <a16:creationId xmlns:a16="http://schemas.microsoft.com/office/drawing/2014/main" id="{5A4EA932-D325-46DD-8346-5EF155514BC4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6" name="object 104">
                  <a:extLst>
                    <a:ext uri="{FF2B5EF4-FFF2-40B4-BE49-F238E27FC236}">
                      <a16:creationId xmlns:a16="http://schemas.microsoft.com/office/drawing/2014/main" id="{3D46D086-F9E6-460B-9CEA-A06E5DC0A166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7" name="object 105">
                  <a:extLst>
                    <a:ext uri="{FF2B5EF4-FFF2-40B4-BE49-F238E27FC236}">
                      <a16:creationId xmlns:a16="http://schemas.microsoft.com/office/drawing/2014/main" id="{CC95206B-264A-4095-966A-8268A4EDB800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8" name="object 106">
                  <a:extLst>
                    <a:ext uri="{FF2B5EF4-FFF2-40B4-BE49-F238E27FC236}">
                      <a16:creationId xmlns:a16="http://schemas.microsoft.com/office/drawing/2014/main" id="{086FE150-095C-485B-8308-7507ADE39E12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9" name="object 107">
                  <a:extLst>
                    <a:ext uri="{FF2B5EF4-FFF2-40B4-BE49-F238E27FC236}">
                      <a16:creationId xmlns:a16="http://schemas.microsoft.com/office/drawing/2014/main" id="{101156E6-470F-46E0-8F83-3772CC90E537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0" name="object 108">
                  <a:extLst>
                    <a:ext uri="{FF2B5EF4-FFF2-40B4-BE49-F238E27FC236}">
                      <a16:creationId xmlns:a16="http://schemas.microsoft.com/office/drawing/2014/main" id="{E92BF4E9-DDD2-46FD-8ADA-41314F42F8C4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1" name="object 109">
                  <a:extLst>
                    <a:ext uri="{FF2B5EF4-FFF2-40B4-BE49-F238E27FC236}">
                      <a16:creationId xmlns:a16="http://schemas.microsoft.com/office/drawing/2014/main" id="{F666637D-661E-4CEB-9A2B-18E8A2B5E0C9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2" name="object 110">
                  <a:extLst>
                    <a:ext uri="{FF2B5EF4-FFF2-40B4-BE49-F238E27FC236}">
                      <a16:creationId xmlns:a16="http://schemas.microsoft.com/office/drawing/2014/main" id="{3E701F8D-D24A-4D39-9C93-DEA3B818E14F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3" name="object 111">
                  <a:extLst>
                    <a:ext uri="{FF2B5EF4-FFF2-40B4-BE49-F238E27FC236}">
                      <a16:creationId xmlns:a16="http://schemas.microsoft.com/office/drawing/2014/main" id="{45B07C3B-6CA4-4AB9-9C2A-DC51068085F0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4" name="object 112">
                  <a:extLst>
                    <a:ext uri="{FF2B5EF4-FFF2-40B4-BE49-F238E27FC236}">
                      <a16:creationId xmlns:a16="http://schemas.microsoft.com/office/drawing/2014/main" id="{31B2933D-778A-49B7-9FEF-EFB0572EB4D5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5" name="object 113">
                  <a:extLst>
                    <a:ext uri="{FF2B5EF4-FFF2-40B4-BE49-F238E27FC236}">
                      <a16:creationId xmlns:a16="http://schemas.microsoft.com/office/drawing/2014/main" id="{F0B44A8D-4EF3-4825-A84B-048CE3D6F0D1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6" name="object 114">
                  <a:extLst>
                    <a:ext uri="{FF2B5EF4-FFF2-40B4-BE49-F238E27FC236}">
                      <a16:creationId xmlns:a16="http://schemas.microsoft.com/office/drawing/2014/main" id="{A296377D-17E6-4865-AC2B-3FF4B82DF979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7" name="object 115">
                  <a:extLst>
                    <a:ext uri="{FF2B5EF4-FFF2-40B4-BE49-F238E27FC236}">
                      <a16:creationId xmlns:a16="http://schemas.microsoft.com/office/drawing/2014/main" id="{0A87078C-21CF-473E-B61F-191923F43245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8" name="object 116">
                  <a:extLst>
                    <a:ext uri="{FF2B5EF4-FFF2-40B4-BE49-F238E27FC236}">
                      <a16:creationId xmlns:a16="http://schemas.microsoft.com/office/drawing/2014/main" id="{D37FDE66-462C-40B7-8FE4-D0DA86EEF127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9" name="object 117">
                  <a:extLst>
                    <a:ext uri="{FF2B5EF4-FFF2-40B4-BE49-F238E27FC236}">
                      <a16:creationId xmlns:a16="http://schemas.microsoft.com/office/drawing/2014/main" id="{13739266-32BF-42E4-B997-C5E454FB5C1B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0" name="object 118">
                  <a:extLst>
                    <a:ext uri="{FF2B5EF4-FFF2-40B4-BE49-F238E27FC236}">
                      <a16:creationId xmlns:a16="http://schemas.microsoft.com/office/drawing/2014/main" id="{1BF5F99F-B3E8-4919-811D-251EA805D492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1" name="object 119">
                  <a:extLst>
                    <a:ext uri="{FF2B5EF4-FFF2-40B4-BE49-F238E27FC236}">
                      <a16:creationId xmlns:a16="http://schemas.microsoft.com/office/drawing/2014/main" id="{51F12114-E38F-4791-8A99-582698629699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2" name="object 120">
                  <a:extLst>
                    <a:ext uri="{FF2B5EF4-FFF2-40B4-BE49-F238E27FC236}">
                      <a16:creationId xmlns:a16="http://schemas.microsoft.com/office/drawing/2014/main" id="{35B7AC81-D023-4569-8CE6-90A45C3F76FC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3" name="object 121">
                  <a:extLst>
                    <a:ext uri="{FF2B5EF4-FFF2-40B4-BE49-F238E27FC236}">
                      <a16:creationId xmlns:a16="http://schemas.microsoft.com/office/drawing/2014/main" id="{2F8DF2FF-9CB7-428F-975B-5DBB645116C3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4" name="object 122">
                  <a:extLst>
                    <a:ext uri="{FF2B5EF4-FFF2-40B4-BE49-F238E27FC236}">
                      <a16:creationId xmlns:a16="http://schemas.microsoft.com/office/drawing/2014/main" id="{01C86421-E049-4FA9-96DB-2DE6D95BCFF3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5" name="object 123">
                  <a:extLst>
                    <a:ext uri="{FF2B5EF4-FFF2-40B4-BE49-F238E27FC236}">
                      <a16:creationId xmlns:a16="http://schemas.microsoft.com/office/drawing/2014/main" id="{904AA64B-576E-47ED-8ACF-88781586AD05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6" name="object 124">
                  <a:extLst>
                    <a:ext uri="{FF2B5EF4-FFF2-40B4-BE49-F238E27FC236}">
                      <a16:creationId xmlns:a16="http://schemas.microsoft.com/office/drawing/2014/main" id="{7C76CFF5-201F-464E-AF56-16522A2ED135}"/>
                    </a:ext>
                  </a:extLst>
                </p:cNvPr>
                <p:cNvSpPr/>
                <p:nvPr/>
              </p:nvSpPr>
              <p:spPr>
                <a:xfrm>
                  <a:off x="5080889" y="5186171"/>
                  <a:ext cx="0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314">
                      <a:moveTo>
                        <a:pt x="0" y="0"/>
                      </a:moveTo>
                      <a:lnTo>
                        <a:pt x="0" y="107187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7" name="object 125">
                  <a:extLst>
                    <a:ext uri="{FF2B5EF4-FFF2-40B4-BE49-F238E27FC236}">
                      <a16:creationId xmlns:a16="http://schemas.microsoft.com/office/drawing/2014/main" id="{1337D6C1-6B51-4B53-9DCF-4EEF5FCBC83C}"/>
                    </a:ext>
                  </a:extLst>
                </p:cNvPr>
                <p:cNvSpPr/>
                <p:nvPr/>
              </p:nvSpPr>
              <p:spPr>
                <a:xfrm>
                  <a:off x="5040121" y="5186171"/>
                  <a:ext cx="81915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7314">
                      <a:moveTo>
                        <a:pt x="0" y="107187"/>
                      </a:moveTo>
                      <a:lnTo>
                        <a:pt x="81534" y="10718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71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8" name="object 126">
                  <a:extLst>
                    <a:ext uri="{FF2B5EF4-FFF2-40B4-BE49-F238E27FC236}">
                      <a16:creationId xmlns:a16="http://schemas.microsoft.com/office/drawing/2014/main" id="{612EB48D-C970-4F60-BF19-B8C860419155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9" name="object 127">
                  <a:extLst>
                    <a:ext uri="{FF2B5EF4-FFF2-40B4-BE49-F238E27FC236}">
                      <a16:creationId xmlns:a16="http://schemas.microsoft.com/office/drawing/2014/main" id="{6C00C9B3-51E9-4456-BB13-C5052A7DDA6F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0" name="object 128">
                  <a:extLst>
                    <a:ext uri="{FF2B5EF4-FFF2-40B4-BE49-F238E27FC236}">
                      <a16:creationId xmlns:a16="http://schemas.microsoft.com/office/drawing/2014/main" id="{C4053B7A-94EE-48B2-B9C0-610547EE69F4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1" name="object 129">
                  <a:extLst>
                    <a:ext uri="{FF2B5EF4-FFF2-40B4-BE49-F238E27FC236}">
                      <a16:creationId xmlns:a16="http://schemas.microsoft.com/office/drawing/2014/main" id="{F56CD2E2-2A24-4A8E-9E2B-1B5D0E899C39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2" name="object 130">
                  <a:extLst>
                    <a:ext uri="{FF2B5EF4-FFF2-40B4-BE49-F238E27FC236}">
                      <a16:creationId xmlns:a16="http://schemas.microsoft.com/office/drawing/2014/main" id="{C6CC2B1B-4984-4C76-869F-85805609303E}"/>
                    </a:ext>
                  </a:extLst>
                </p:cNvPr>
                <p:cNvSpPr/>
                <p:nvPr/>
              </p:nvSpPr>
              <p:spPr>
                <a:xfrm>
                  <a:off x="5325364" y="5078984"/>
                  <a:ext cx="0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4629">
                      <a:moveTo>
                        <a:pt x="0" y="0"/>
                      </a:moveTo>
                      <a:lnTo>
                        <a:pt x="0" y="214375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3" name="object 131">
                  <a:extLst>
                    <a:ext uri="{FF2B5EF4-FFF2-40B4-BE49-F238E27FC236}">
                      <a16:creationId xmlns:a16="http://schemas.microsoft.com/office/drawing/2014/main" id="{CCCDBBD0-D21C-4372-9E2F-77FCFD7F7E10}"/>
                    </a:ext>
                  </a:extLst>
                </p:cNvPr>
                <p:cNvSpPr/>
                <p:nvPr/>
              </p:nvSpPr>
              <p:spPr>
                <a:xfrm>
                  <a:off x="5284596" y="5078984"/>
                  <a:ext cx="81915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4629">
                      <a:moveTo>
                        <a:pt x="0" y="214375"/>
                      </a:moveTo>
                      <a:lnTo>
                        <a:pt x="81534" y="214375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437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4" name="object 132">
                  <a:extLst>
                    <a:ext uri="{FF2B5EF4-FFF2-40B4-BE49-F238E27FC236}">
                      <a16:creationId xmlns:a16="http://schemas.microsoft.com/office/drawing/2014/main" id="{9B35C2C6-90FF-413E-B543-D0BF9009248C}"/>
                    </a:ext>
                  </a:extLst>
                </p:cNvPr>
                <p:cNvSpPr/>
                <p:nvPr/>
              </p:nvSpPr>
              <p:spPr>
                <a:xfrm>
                  <a:off x="5406897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5" name="object 133">
                  <a:extLst>
                    <a:ext uri="{FF2B5EF4-FFF2-40B4-BE49-F238E27FC236}">
                      <a16:creationId xmlns:a16="http://schemas.microsoft.com/office/drawing/2014/main" id="{CB649C0D-8140-4E9E-8AE2-BE1860F65629}"/>
                    </a:ext>
                  </a:extLst>
                </p:cNvPr>
                <p:cNvSpPr/>
                <p:nvPr/>
              </p:nvSpPr>
              <p:spPr>
                <a:xfrm>
                  <a:off x="5366130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6" name="object 134">
                  <a:extLst>
                    <a:ext uri="{FF2B5EF4-FFF2-40B4-BE49-F238E27FC236}">
                      <a16:creationId xmlns:a16="http://schemas.microsoft.com/office/drawing/2014/main" id="{32BF7C15-FEEC-4109-B353-D8DD14D5D4FA}"/>
                    </a:ext>
                  </a:extLst>
                </p:cNvPr>
                <p:cNvSpPr/>
                <p:nvPr/>
              </p:nvSpPr>
              <p:spPr>
                <a:xfrm>
                  <a:off x="5488432" y="5132578"/>
                  <a:ext cx="0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1289">
                      <a:moveTo>
                        <a:pt x="0" y="0"/>
                      </a:moveTo>
                      <a:lnTo>
                        <a:pt x="0" y="16078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7" name="object 135">
                  <a:extLst>
                    <a:ext uri="{FF2B5EF4-FFF2-40B4-BE49-F238E27FC236}">
                      <a16:creationId xmlns:a16="http://schemas.microsoft.com/office/drawing/2014/main" id="{1001FD0E-BAE0-4436-93DA-888E787B197F}"/>
                    </a:ext>
                  </a:extLst>
                </p:cNvPr>
                <p:cNvSpPr/>
                <p:nvPr/>
              </p:nvSpPr>
              <p:spPr>
                <a:xfrm>
                  <a:off x="544766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8" name="object 136">
                  <a:extLst>
                    <a:ext uri="{FF2B5EF4-FFF2-40B4-BE49-F238E27FC236}">
                      <a16:creationId xmlns:a16="http://schemas.microsoft.com/office/drawing/2014/main" id="{33A43D37-5D11-4FC6-A777-F851F1007003}"/>
                    </a:ext>
                  </a:extLst>
                </p:cNvPr>
                <p:cNvSpPr/>
                <p:nvPr/>
              </p:nvSpPr>
              <p:spPr>
                <a:xfrm>
                  <a:off x="5569965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9" name="object 137">
                  <a:extLst>
                    <a:ext uri="{FF2B5EF4-FFF2-40B4-BE49-F238E27FC236}">
                      <a16:creationId xmlns:a16="http://schemas.microsoft.com/office/drawing/2014/main" id="{5A4E1470-09A1-4B34-953F-40401630234E}"/>
                    </a:ext>
                  </a:extLst>
                </p:cNvPr>
                <p:cNvSpPr/>
                <p:nvPr/>
              </p:nvSpPr>
              <p:spPr>
                <a:xfrm>
                  <a:off x="5529198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33985">
                      <a:moveTo>
                        <a:pt x="0" y="133984"/>
                      </a:moveTo>
                      <a:lnTo>
                        <a:pt x="81534" y="13398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0" name="object 138">
                  <a:extLst>
                    <a:ext uri="{FF2B5EF4-FFF2-40B4-BE49-F238E27FC236}">
                      <a16:creationId xmlns:a16="http://schemas.microsoft.com/office/drawing/2014/main" id="{FA48F750-58FC-4ED4-918B-6D7FDDAC78B8}"/>
                    </a:ext>
                  </a:extLst>
                </p:cNvPr>
                <p:cNvSpPr/>
                <p:nvPr/>
              </p:nvSpPr>
              <p:spPr>
                <a:xfrm>
                  <a:off x="5651372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1" name="object 139">
                  <a:extLst>
                    <a:ext uri="{FF2B5EF4-FFF2-40B4-BE49-F238E27FC236}">
                      <a16:creationId xmlns:a16="http://schemas.microsoft.com/office/drawing/2014/main" id="{BA03EAC0-3132-43AD-9967-5AB86232D119}"/>
                    </a:ext>
                  </a:extLst>
                </p:cNvPr>
                <p:cNvSpPr/>
                <p:nvPr/>
              </p:nvSpPr>
              <p:spPr>
                <a:xfrm>
                  <a:off x="5610605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2" name="object 140">
                  <a:extLst>
                    <a:ext uri="{FF2B5EF4-FFF2-40B4-BE49-F238E27FC236}">
                      <a16:creationId xmlns:a16="http://schemas.microsoft.com/office/drawing/2014/main" id="{09EC1B95-2BAE-403B-80E0-579A55395495}"/>
                    </a:ext>
                  </a:extLst>
                </p:cNvPr>
                <p:cNvSpPr/>
                <p:nvPr/>
              </p:nvSpPr>
              <p:spPr>
                <a:xfrm>
                  <a:off x="5687377" y="5074221"/>
                  <a:ext cx="254127" cy="2239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3" name="object 141">
                  <a:extLst>
                    <a:ext uri="{FF2B5EF4-FFF2-40B4-BE49-F238E27FC236}">
                      <a16:creationId xmlns:a16="http://schemas.microsoft.com/office/drawing/2014/main" id="{D05B69EA-6D47-407B-B878-0A6BE8032130}"/>
                    </a:ext>
                  </a:extLst>
                </p:cNvPr>
                <p:cNvSpPr/>
                <p:nvPr/>
              </p:nvSpPr>
              <p:spPr>
                <a:xfrm>
                  <a:off x="5977382" y="4998592"/>
                  <a:ext cx="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5275">
                      <a:moveTo>
                        <a:pt x="0" y="0"/>
                      </a:moveTo>
                      <a:lnTo>
                        <a:pt x="0" y="294766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4" name="object 142">
                  <a:extLst>
                    <a:ext uri="{FF2B5EF4-FFF2-40B4-BE49-F238E27FC236}">
                      <a16:creationId xmlns:a16="http://schemas.microsoft.com/office/drawing/2014/main" id="{0330F094-F46D-4D65-9AFC-3D12643C5F6F}"/>
                    </a:ext>
                  </a:extLst>
                </p:cNvPr>
                <p:cNvSpPr/>
                <p:nvPr/>
              </p:nvSpPr>
              <p:spPr>
                <a:xfrm>
                  <a:off x="5936615" y="4998592"/>
                  <a:ext cx="81915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5275">
                      <a:moveTo>
                        <a:pt x="0" y="294766"/>
                      </a:moveTo>
                      <a:lnTo>
                        <a:pt x="81534" y="29476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9476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5" name="object 143">
                  <a:extLst>
                    <a:ext uri="{FF2B5EF4-FFF2-40B4-BE49-F238E27FC236}">
                      <a16:creationId xmlns:a16="http://schemas.microsoft.com/office/drawing/2014/main" id="{7380AFD2-8A1B-4710-898D-BC642B878560}"/>
                    </a:ext>
                  </a:extLst>
                </p:cNvPr>
                <p:cNvSpPr/>
                <p:nvPr/>
              </p:nvSpPr>
              <p:spPr>
                <a:xfrm>
                  <a:off x="6058915" y="4971669"/>
                  <a:ext cx="0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21945">
                      <a:moveTo>
                        <a:pt x="0" y="0"/>
                      </a:moveTo>
                      <a:lnTo>
                        <a:pt x="0" y="32169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6" name="object 144">
                  <a:extLst>
                    <a:ext uri="{FF2B5EF4-FFF2-40B4-BE49-F238E27FC236}">
                      <a16:creationId xmlns:a16="http://schemas.microsoft.com/office/drawing/2014/main" id="{AE8F17F5-8E48-41D5-82B9-1548AB5B6EFC}"/>
                    </a:ext>
                  </a:extLst>
                </p:cNvPr>
                <p:cNvSpPr/>
                <p:nvPr/>
              </p:nvSpPr>
              <p:spPr>
                <a:xfrm>
                  <a:off x="6018148" y="4971669"/>
                  <a:ext cx="81915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321945">
                      <a:moveTo>
                        <a:pt x="0" y="321690"/>
                      </a:moveTo>
                      <a:lnTo>
                        <a:pt x="81534" y="32169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32169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7" name="object 145">
                  <a:extLst>
                    <a:ext uri="{FF2B5EF4-FFF2-40B4-BE49-F238E27FC236}">
                      <a16:creationId xmlns:a16="http://schemas.microsoft.com/office/drawing/2014/main" id="{ECD3CC56-BBFB-477D-BB14-54CAB0F5365D}"/>
                    </a:ext>
                  </a:extLst>
                </p:cNvPr>
                <p:cNvSpPr/>
                <p:nvPr/>
              </p:nvSpPr>
              <p:spPr>
                <a:xfrm>
                  <a:off x="6140450" y="5052186"/>
                  <a:ext cx="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300">
                      <a:moveTo>
                        <a:pt x="0" y="0"/>
                      </a:moveTo>
                      <a:lnTo>
                        <a:pt x="0" y="24117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8" name="object 146">
                  <a:extLst>
                    <a:ext uri="{FF2B5EF4-FFF2-40B4-BE49-F238E27FC236}">
                      <a16:creationId xmlns:a16="http://schemas.microsoft.com/office/drawing/2014/main" id="{C5CCECC1-EC94-4925-9A98-E410C9557101}"/>
                    </a:ext>
                  </a:extLst>
                </p:cNvPr>
                <p:cNvSpPr/>
                <p:nvPr/>
              </p:nvSpPr>
              <p:spPr>
                <a:xfrm>
                  <a:off x="6099683" y="5052186"/>
                  <a:ext cx="8191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300">
                      <a:moveTo>
                        <a:pt x="0" y="241172"/>
                      </a:moveTo>
                      <a:lnTo>
                        <a:pt x="81534" y="24117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17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9" name="object 147">
                  <a:extLst>
                    <a:ext uri="{FF2B5EF4-FFF2-40B4-BE49-F238E27FC236}">
                      <a16:creationId xmlns:a16="http://schemas.microsoft.com/office/drawing/2014/main" id="{73C07F6E-61DC-4E2E-A46D-16095E1443EE}"/>
                    </a:ext>
                  </a:extLst>
                </p:cNvPr>
                <p:cNvSpPr/>
                <p:nvPr/>
              </p:nvSpPr>
              <p:spPr>
                <a:xfrm>
                  <a:off x="6221984" y="4542916"/>
                  <a:ext cx="0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750570">
                      <a:moveTo>
                        <a:pt x="0" y="0"/>
                      </a:moveTo>
                      <a:lnTo>
                        <a:pt x="0" y="75044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0" name="object 148">
                  <a:extLst>
                    <a:ext uri="{FF2B5EF4-FFF2-40B4-BE49-F238E27FC236}">
                      <a16:creationId xmlns:a16="http://schemas.microsoft.com/office/drawing/2014/main" id="{685E918E-9DC1-4DC3-821D-984C0CC52A59}"/>
                    </a:ext>
                  </a:extLst>
                </p:cNvPr>
                <p:cNvSpPr/>
                <p:nvPr/>
              </p:nvSpPr>
              <p:spPr>
                <a:xfrm>
                  <a:off x="6181216" y="4542916"/>
                  <a:ext cx="81915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750570">
                      <a:moveTo>
                        <a:pt x="0" y="750443"/>
                      </a:moveTo>
                      <a:lnTo>
                        <a:pt x="81534" y="75044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75044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1" name="object 149">
                  <a:extLst>
                    <a:ext uri="{FF2B5EF4-FFF2-40B4-BE49-F238E27FC236}">
                      <a16:creationId xmlns:a16="http://schemas.microsoft.com/office/drawing/2014/main" id="{4E352101-0905-4C28-90A7-683D526FBF75}"/>
                    </a:ext>
                  </a:extLst>
                </p:cNvPr>
                <p:cNvSpPr/>
                <p:nvPr/>
              </p:nvSpPr>
              <p:spPr>
                <a:xfrm>
                  <a:off x="6303517" y="4730496"/>
                  <a:ext cx="0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63245">
                      <a:moveTo>
                        <a:pt x="0" y="0"/>
                      </a:moveTo>
                      <a:lnTo>
                        <a:pt x="0" y="56286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2" name="object 150">
                  <a:extLst>
                    <a:ext uri="{FF2B5EF4-FFF2-40B4-BE49-F238E27FC236}">
                      <a16:creationId xmlns:a16="http://schemas.microsoft.com/office/drawing/2014/main" id="{C73B2E0C-AAEA-46C7-930D-D162F3FC9457}"/>
                    </a:ext>
                  </a:extLst>
                </p:cNvPr>
                <p:cNvSpPr/>
                <p:nvPr/>
              </p:nvSpPr>
              <p:spPr>
                <a:xfrm>
                  <a:off x="6262751" y="4730496"/>
                  <a:ext cx="81915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63245">
                      <a:moveTo>
                        <a:pt x="0" y="562863"/>
                      </a:moveTo>
                      <a:lnTo>
                        <a:pt x="81534" y="56286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6286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3" name="object 151">
                  <a:extLst>
                    <a:ext uri="{FF2B5EF4-FFF2-40B4-BE49-F238E27FC236}">
                      <a16:creationId xmlns:a16="http://schemas.microsoft.com/office/drawing/2014/main" id="{1A9B4909-7D26-46F5-8F4D-C4CF4018E2E1}"/>
                    </a:ext>
                  </a:extLst>
                </p:cNvPr>
                <p:cNvSpPr/>
                <p:nvPr/>
              </p:nvSpPr>
              <p:spPr>
                <a:xfrm>
                  <a:off x="6384925" y="4274820"/>
                  <a:ext cx="0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18539">
                      <a:moveTo>
                        <a:pt x="0" y="0"/>
                      </a:moveTo>
                      <a:lnTo>
                        <a:pt x="0" y="1018539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4" name="object 152">
                  <a:extLst>
                    <a:ext uri="{FF2B5EF4-FFF2-40B4-BE49-F238E27FC236}">
                      <a16:creationId xmlns:a16="http://schemas.microsoft.com/office/drawing/2014/main" id="{891C9682-9026-434F-A285-228E2EF4E7D7}"/>
                    </a:ext>
                  </a:extLst>
                </p:cNvPr>
                <p:cNvSpPr/>
                <p:nvPr/>
              </p:nvSpPr>
              <p:spPr>
                <a:xfrm>
                  <a:off x="6344158" y="4274820"/>
                  <a:ext cx="81915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18539">
                      <a:moveTo>
                        <a:pt x="0" y="1018539"/>
                      </a:moveTo>
                      <a:lnTo>
                        <a:pt x="81534" y="10185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185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5" name="object 153">
                  <a:extLst>
                    <a:ext uri="{FF2B5EF4-FFF2-40B4-BE49-F238E27FC236}">
                      <a16:creationId xmlns:a16="http://schemas.microsoft.com/office/drawing/2014/main" id="{C46FDE34-8275-4151-BDF7-B2EADA070EAF}"/>
                    </a:ext>
                  </a:extLst>
                </p:cNvPr>
                <p:cNvSpPr/>
                <p:nvPr/>
              </p:nvSpPr>
              <p:spPr>
                <a:xfrm>
                  <a:off x="6466459" y="4114038"/>
                  <a:ext cx="0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79829">
                      <a:moveTo>
                        <a:pt x="0" y="0"/>
                      </a:moveTo>
                      <a:lnTo>
                        <a:pt x="0" y="117932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6" name="object 154">
                  <a:extLst>
                    <a:ext uri="{FF2B5EF4-FFF2-40B4-BE49-F238E27FC236}">
                      <a16:creationId xmlns:a16="http://schemas.microsoft.com/office/drawing/2014/main" id="{A7662849-9BC6-448E-BA24-57D47FEAC114}"/>
                    </a:ext>
                  </a:extLst>
                </p:cNvPr>
                <p:cNvSpPr/>
                <p:nvPr/>
              </p:nvSpPr>
              <p:spPr>
                <a:xfrm>
                  <a:off x="6425691" y="4114038"/>
                  <a:ext cx="81915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79829">
                      <a:moveTo>
                        <a:pt x="0" y="1179322"/>
                      </a:moveTo>
                      <a:lnTo>
                        <a:pt x="81534" y="117932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7932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7" name="object 155">
                  <a:extLst>
                    <a:ext uri="{FF2B5EF4-FFF2-40B4-BE49-F238E27FC236}">
                      <a16:creationId xmlns:a16="http://schemas.microsoft.com/office/drawing/2014/main" id="{7B25A76D-4C0C-4515-915B-46AF95C6CC90}"/>
                    </a:ext>
                  </a:extLst>
                </p:cNvPr>
                <p:cNvSpPr/>
                <p:nvPr/>
              </p:nvSpPr>
              <p:spPr>
                <a:xfrm>
                  <a:off x="6547993" y="3738879"/>
                  <a:ext cx="0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54479">
                      <a:moveTo>
                        <a:pt x="0" y="0"/>
                      </a:moveTo>
                      <a:lnTo>
                        <a:pt x="0" y="155448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8" name="object 156">
                  <a:extLst>
                    <a:ext uri="{FF2B5EF4-FFF2-40B4-BE49-F238E27FC236}">
                      <a16:creationId xmlns:a16="http://schemas.microsoft.com/office/drawing/2014/main" id="{F51A9B3E-4083-4A14-879E-26A33B1CD7C4}"/>
                    </a:ext>
                  </a:extLst>
                </p:cNvPr>
                <p:cNvSpPr/>
                <p:nvPr/>
              </p:nvSpPr>
              <p:spPr>
                <a:xfrm>
                  <a:off x="6507226" y="3738879"/>
                  <a:ext cx="81915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554479">
                      <a:moveTo>
                        <a:pt x="0" y="1554480"/>
                      </a:moveTo>
                      <a:lnTo>
                        <a:pt x="81533" y="15544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5544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9" name="object 157">
                  <a:extLst>
                    <a:ext uri="{FF2B5EF4-FFF2-40B4-BE49-F238E27FC236}">
                      <a16:creationId xmlns:a16="http://schemas.microsoft.com/office/drawing/2014/main" id="{C61332CC-2BF8-4B08-833B-5B06DDF18CDA}"/>
                    </a:ext>
                  </a:extLst>
                </p:cNvPr>
                <p:cNvSpPr/>
                <p:nvPr/>
              </p:nvSpPr>
              <p:spPr>
                <a:xfrm>
                  <a:off x="6629527" y="3202813"/>
                  <a:ext cx="0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91054">
                      <a:moveTo>
                        <a:pt x="0" y="0"/>
                      </a:moveTo>
                      <a:lnTo>
                        <a:pt x="0" y="209054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0" name="object 158">
                  <a:extLst>
                    <a:ext uri="{FF2B5EF4-FFF2-40B4-BE49-F238E27FC236}">
                      <a16:creationId xmlns:a16="http://schemas.microsoft.com/office/drawing/2014/main" id="{7EF48216-A1A8-46BE-B1E1-FAD7AC1EABA1}"/>
                    </a:ext>
                  </a:extLst>
                </p:cNvPr>
                <p:cNvSpPr/>
                <p:nvPr/>
              </p:nvSpPr>
              <p:spPr>
                <a:xfrm>
                  <a:off x="6588759" y="3202813"/>
                  <a:ext cx="81915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91054">
                      <a:moveTo>
                        <a:pt x="0" y="2090547"/>
                      </a:moveTo>
                      <a:lnTo>
                        <a:pt x="81533" y="209054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9054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1" name="object 159">
                  <a:extLst>
                    <a:ext uri="{FF2B5EF4-FFF2-40B4-BE49-F238E27FC236}">
                      <a16:creationId xmlns:a16="http://schemas.microsoft.com/office/drawing/2014/main" id="{2BD106CC-C93A-4864-A8C3-4607FCE17F47}"/>
                    </a:ext>
                  </a:extLst>
                </p:cNvPr>
                <p:cNvSpPr/>
                <p:nvPr/>
              </p:nvSpPr>
              <p:spPr>
                <a:xfrm>
                  <a:off x="6710933" y="3229610"/>
                  <a:ext cx="0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63750">
                      <a:moveTo>
                        <a:pt x="0" y="0"/>
                      </a:moveTo>
                      <a:lnTo>
                        <a:pt x="0" y="206375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2" name="object 160">
                  <a:extLst>
                    <a:ext uri="{FF2B5EF4-FFF2-40B4-BE49-F238E27FC236}">
                      <a16:creationId xmlns:a16="http://schemas.microsoft.com/office/drawing/2014/main" id="{40DBD2DC-06DA-42F0-A65A-0839F0175508}"/>
                    </a:ext>
                  </a:extLst>
                </p:cNvPr>
                <p:cNvSpPr/>
                <p:nvPr/>
              </p:nvSpPr>
              <p:spPr>
                <a:xfrm>
                  <a:off x="6670167" y="3229610"/>
                  <a:ext cx="81915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63750">
                      <a:moveTo>
                        <a:pt x="0" y="2063750"/>
                      </a:moveTo>
                      <a:lnTo>
                        <a:pt x="81533" y="20637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6375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3" name="object 161">
                  <a:extLst>
                    <a:ext uri="{FF2B5EF4-FFF2-40B4-BE49-F238E27FC236}">
                      <a16:creationId xmlns:a16="http://schemas.microsoft.com/office/drawing/2014/main" id="{70DC399B-E4BB-407E-B527-C9F2917E837D}"/>
                    </a:ext>
                  </a:extLst>
                </p:cNvPr>
                <p:cNvSpPr/>
                <p:nvPr/>
              </p:nvSpPr>
              <p:spPr>
                <a:xfrm>
                  <a:off x="6792468" y="1916302"/>
                  <a:ext cx="0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7565">
                      <a:moveTo>
                        <a:pt x="0" y="0"/>
                      </a:moveTo>
                      <a:lnTo>
                        <a:pt x="0" y="337705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4" name="object 162">
                  <a:extLst>
                    <a:ext uri="{FF2B5EF4-FFF2-40B4-BE49-F238E27FC236}">
                      <a16:creationId xmlns:a16="http://schemas.microsoft.com/office/drawing/2014/main" id="{2BFA2B97-A493-462B-943F-7BE4C858913E}"/>
                    </a:ext>
                  </a:extLst>
                </p:cNvPr>
                <p:cNvSpPr/>
                <p:nvPr/>
              </p:nvSpPr>
              <p:spPr>
                <a:xfrm>
                  <a:off x="6751701" y="1916302"/>
                  <a:ext cx="81915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7565">
                      <a:moveTo>
                        <a:pt x="0" y="3377057"/>
                      </a:moveTo>
                      <a:lnTo>
                        <a:pt x="81533" y="337705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70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5" name="object 163">
                  <a:extLst>
                    <a:ext uri="{FF2B5EF4-FFF2-40B4-BE49-F238E27FC236}">
                      <a16:creationId xmlns:a16="http://schemas.microsoft.com/office/drawing/2014/main" id="{C8E2C379-78B3-46C5-914A-F62E4726CBFF}"/>
                    </a:ext>
                  </a:extLst>
                </p:cNvPr>
                <p:cNvSpPr/>
                <p:nvPr/>
              </p:nvSpPr>
              <p:spPr>
                <a:xfrm>
                  <a:off x="6874002" y="2103882"/>
                  <a:ext cx="0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9604">
                      <a:moveTo>
                        <a:pt x="0" y="0"/>
                      </a:moveTo>
                      <a:lnTo>
                        <a:pt x="0" y="318947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6" name="object 164">
                  <a:extLst>
                    <a:ext uri="{FF2B5EF4-FFF2-40B4-BE49-F238E27FC236}">
                      <a16:creationId xmlns:a16="http://schemas.microsoft.com/office/drawing/2014/main" id="{E46BEDEF-8E7A-490F-853F-AF71636AD621}"/>
                    </a:ext>
                  </a:extLst>
                </p:cNvPr>
                <p:cNvSpPr/>
                <p:nvPr/>
              </p:nvSpPr>
              <p:spPr>
                <a:xfrm>
                  <a:off x="6833234" y="2103882"/>
                  <a:ext cx="81915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9604">
                      <a:moveTo>
                        <a:pt x="0" y="3189478"/>
                      </a:moveTo>
                      <a:lnTo>
                        <a:pt x="81533" y="318947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947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7" name="object 165">
                  <a:extLst>
                    <a:ext uri="{FF2B5EF4-FFF2-40B4-BE49-F238E27FC236}">
                      <a16:creationId xmlns:a16="http://schemas.microsoft.com/office/drawing/2014/main" id="{76EC3824-B33D-4A42-AD93-715F60E50CC3}"/>
                    </a:ext>
                  </a:extLst>
                </p:cNvPr>
                <p:cNvSpPr/>
                <p:nvPr/>
              </p:nvSpPr>
              <p:spPr>
                <a:xfrm>
                  <a:off x="6955535" y="1085341"/>
                  <a:ext cx="0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08145">
                      <a:moveTo>
                        <a:pt x="0" y="0"/>
                      </a:moveTo>
                      <a:lnTo>
                        <a:pt x="0" y="420801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8" name="object 166">
                  <a:extLst>
                    <a:ext uri="{FF2B5EF4-FFF2-40B4-BE49-F238E27FC236}">
                      <a16:creationId xmlns:a16="http://schemas.microsoft.com/office/drawing/2014/main" id="{9E91CC35-5C09-49B4-A986-F58DB4EE5F15}"/>
                    </a:ext>
                  </a:extLst>
                </p:cNvPr>
                <p:cNvSpPr/>
                <p:nvPr/>
              </p:nvSpPr>
              <p:spPr>
                <a:xfrm>
                  <a:off x="6914768" y="1085341"/>
                  <a:ext cx="81915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08145">
                      <a:moveTo>
                        <a:pt x="0" y="4208018"/>
                      </a:moveTo>
                      <a:lnTo>
                        <a:pt x="81533" y="420801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0801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9" name="object 167">
                  <a:extLst>
                    <a:ext uri="{FF2B5EF4-FFF2-40B4-BE49-F238E27FC236}">
                      <a16:creationId xmlns:a16="http://schemas.microsoft.com/office/drawing/2014/main" id="{1C3DB70D-5F91-44F1-AB01-097AE031CBB8}"/>
                    </a:ext>
                  </a:extLst>
                </p:cNvPr>
                <p:cNvSpPr/>
                <p:nvPr/>
              </p:nvSpPr>
              <p:spPr>
                <a:xfrm>
                  <a:off x="7036943" y="1594611"/>
                  <a:ext cx="0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98875">
                      <a:moveTo>
                        <a:pt x="0" y="0"/>
                      </a:moveTo>
                      <a:lnTo>
                        <a:pt x="0" y="369874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0" name="object 168">
                  <a:extLst>
                    <a:ext uri="{FF2B5EF4-FFF2-40B4-BE49-F238E27FC236}">
                      <a16:creationId xmlns:a16="http://schemas.microsoft.com/office/drawing/2014/main" id="{F4E91C2C-9AF3-47F5-BC18-D316A497C68F}"/>
                    </a:ext>
                  </a:extLst>
                </p:cNvPr>
                <p:cNvSpPr/>
                <p:nvPr/>
              </p:nvSpPr>
              <p:spPr>
                <a:xfrm>
                  <a:off x="6996176" y="1594611"/>
                  <a:ext cx="81915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98875">
                      <a:moveTo>
                        <a:pt x="0" y="3698748"/>
                      </a:moveTo>
                      <a:lnTo>
                        <a:pt x="81533" y="369874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9874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1" name="object 169">
                  <a:extLst>
                    <a:ext uri="{FF2B5EF4-FFF2-40B4-BE49-F238E27FC236}">
                      <a16:creationId xmlns:a16="http://schemas.microsoft.com/office/drawing/2014/main" id="{2C22A53A-3D4F-4DD9-B5C3-DF9C40425104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2" name="object 170">
                  <a:extLst>
                    <a:ext uri="{FF2B5EF4-FFF2-40B4-BE49-F238E27FC236}">
                      <a16:creationId xmlns:a16="http://schemas.microsoft.com/office/drawing/2014/main" id="{D52B1FB1-369F-4456-BDA4-83F158EAA920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3" name="object 171">
                  <a:extLst>
                    <a:ext uri="{FF2B5EF4-FFF2-40B4-BE49-F238E27FC236}">
                      <a16:creationId xmlns:a16="http://schemas.microsoft.com/office/drawing/2014/main" id="{E2C44E95-CA7E-4B1A-A91A-1CC6F1E1581D}"/>
                    </a:ext>
                  </a:extLst>
                </p:cNvPr>
                <p:cNvSpPr/>
                <p:nvPr/>
              </p:nvSpPr>
              <p:spPr>
                <a:xfrm>
                  <a:off x="7200010" y="1031747"/>
                  <a:ext cx="0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120">
                      <a:moveTo>
                        <a:pt x="0" y="0"/>
                      </a:moveTo>
                      <a:lnTo>
                        <a:pt x="0" y="4261612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4" name="object 172">
                  <a:extLst>
                    <a:ext uri="{FF2B5EF4-FFF2-40B4-BE49-F238E27FC236}">
                      <a16:creationId xmlns:a16="http://schemas.microsoft.com/office/drawing/2014/main" id="{7EDB3EA2-D91B-4409-88DE-336C5C2D48EE}"/>
                    </a:ext>
                  </a:extLst>
                </p:cNvPr>
                <p:cNvSpPr/>
                <p:nvPr/>
              </p:nvSpPr>
              <p:spPr>
                <a:xfrm>
                  <a:off x="7159243" y="1031747"/>
                  <a:ext cx="81915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62120">
                      <a:moveTo>
                        <a:pt x="0" y="4261612"/>
                      </a:moveTo>
                      <a:lnTo>
                        <a:pt x="81533" y="42616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616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5" name="object 173">
                  <a:extLst>
                    <a:ext uri="{FF2B5EF4-FFF2-40B4-BE49-F238E27FC236}">
                      <a16:creationId xmlns:a16="http://schemas.microsoft.com/office/drawing/2014/main" id="{262553DC-C6B5-4E66-B7C6-08A82EA8CD9D}"/>
                    </a:ext>
                  </a:extLst>
                </p:cNvPr>
                <p:cNvSpPr/>
                <p:nvPr/>
              </p:nvSpPr>
              <p:spPr>
                <a:xfrm>
                  <a:off x="7281544" y="1701800"/>
                  <a:ext cx="0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91560">
                      <a:moveTo>
                        <a:pt x="0" y="0"/>
                      </a:moveTo>
                      <a:lnTo>
                        <a:pt x="0" y="359156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6" name="object 174">
                  <a:extLst>
                    <a:ext uri="{FF2B5EF4-FFF2-40B4-BE49-F238E27FC236}">
                      <a16:creationId xmlns:a16="http://schemas.microsoft.com/office/drawing/2014/main" id="{B862B7A6-A2F2-49A9-BC53-AB5D061712BB}"/>
                    </a:ext>
                  </a:extLst>
                </p:cNvPr>
                <p:cNvSpPr/>
                <p:nvPr/>
              </p:nvSpPr>
              <p:spPr>
                <a:xfrm>
                  <a:off x="7240778" y="1701800"/>
                  <a:ext cx="81915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91560">
                      <a:moveTo>
                        <a:pt x="0" y="3591560"/>
                      </a:moveTo>
                      <a:lnTo>
                        <a:pt x="81533" y="35915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915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7" name="object 175">
                  <a:extLst>
                    <a:ext uri="{FF2B5EF4-FFF2-40B4-BE49-F238E27FC236}">
                      <a16:creationId xmlns:a16="http://schemas.microsoft.com/office/drawing/2014/main" id="{3912BD92-646A-451C-A369-47F146B9A936}"/>
                    </a:ext>
                  </a:extLst>
                </p:cNvPr>
                <p:cNvSpPr/>
                <p:nvPr/>
              </p:nvSpPr>
              <p:spPr>
                <a:xfrm>
                  <a:off x="7362952" y="1514221"/>
                  <a:ext cx="0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79520">
                      <a:moveTo>
                        <a:pt x="0" y="0"/>
                      </a:moveTo>
                      <a:lnTo>
                        <a:pt x="0" y="3779139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8" name="object 176">
                  <a:extLst>
                    <a:ext uri="{FF2B5EF4-FFF2-40B4-BE49-F238E27FC236}">
                      <a16:creationId xmlns:a16="http://schemas.microsoft.com/office/drawing/2014/main" id="{E4E6D4E1-B671-4292-86F7-61080F31A0A2}"/>
                    </a:ext>
                  </a:extLst>
                </p:cNvPr>
                <p:cNvSpPr/>
                <p:nvPr/>
              </p:nvSpPr>
              <p:spPr>
                <a:xfrm>
                  <a:off x="7322184" y="1514221"/>
                  <a:ext cx="81915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79520">
                      <a:moveTo>
                        <a:pt x="0" y="3779139"/>
                      </a:moveTo>
                      <a:lnTo>
                        <a:pt x="81533" y="377913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79139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9" name="object 177">
                  <a:extLst>
                    <a:ext uri="{FF2B5EF4-FFF2-40B4-BE49-F238E27FC236}">
                      <a16:creationId xmlns:a16="http://schemas.microsoft.com/office/drawing/2014/main" id="{27DBF691-DF62-4D95-9A30-D6F67808E625}"/>
                    </a:ext>
                  </a:extLst>
                </p:cNvPr>
                <p:cNvSpPr/>
                <p:nvPr/>
              </p:nvSpPr>
              <p:spPr>
                <a:xfrm>
                  <a:off x="7444485" y="1862708"/>
                  <a:ext cx="0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30904">
                      <a:moveTo>
                        <a:pt x="0" y="0"/>
                      </a:moveTo>
                      <a:lnTo>
                        <a:pt x="0" y="3430651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0" name="object 178">
                  <a:extLst>
                    <a:ext uri="{FF2B5EF4-FFF2-40B4-BE49-F238E27FC236}">
                      <a16:creationId xmlns:a16="http://schemas.microsoft.com/office/drawing/2014/main" id="{2EF9465D-7A08-4B48-99BF-037286EA3F31}"/>
                    </a:ext>
                  </a:extLst>
                </p:cNvPr>
                <p:cNvSpPr/>
                <p:nvPr/>
              </p:nvSpPr>
              <p:spPr>
                <a:xfrm>
                  <a:off x="7403718" y="1862708"/>
                  <a:ext cx="81915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30904">
                      <a:moveTo>
                        <a:pt x="0" y="3430651"/>
                      </a:moveTo>
                      <a:lnTo>
                        <a:pt x="81533" y="3430651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30651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1" name="object 179">
                  <a:extLst>
                    <a:ext uri="{FF2B5EF4-FFF2-40B4-BE49-F238E27FC236}">
                      <a16:creationId xmlns:a16="http://schemas.microsoft.com/office/drawing/2014/main" id="{B2CB14DE-5DF0-4D92-A754-37F1E2F75CAF}"/>
                    </a:ext>
                  </a:extLst>
                </p:cNvPr>
                <p:cNvSpPr/>
                <p:nvPr/>
              </p:nvSpPr>
              <p:spPr>
                <a:xfrm>
                  <a:off x="7526019" y="2586354"/>
                  <a:ext cx="0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07004">
                      <a:moveTo>
                        <a:pt x="0" y="0"/>
                      </a:moveTo>
                      <a:lnTo>
                        <a:pt x="0" y="2707005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2" name="object 180">
                  <a:extLst>
                    <a:ext uri="{FF2B5EF4-FFF2-40B4-BE49-F238E27FC236}">
                      <a16:creationId xmlns:a16="http://schemas.microsoft.com/office/drawing/2014/main" id="{8502F5A0-18A1-4804-8D8F-74AD0DD505BA}"/>
                    </a:ext>
                  </a:extLst>
                </p:cNvPr>
                <p:cNvSpPr/>
                <p:nvPr/>
              </p:nvSpPr>
              <p:spPr>
                <a:xfrm>
                  <a:off x="7485253" y="2586354"/>
                  <a:ext cx="81915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07004">
                      <a:moveTo>
                        <a:pt x="0" y="2707005"/>
                      </a:moveTo>
                      <a:lnTo>
                        <a:pt x="81533" y="270700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70700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3" name="object 181">
                  <a:extLst>
                    <a:ext uri="{FF2B5EF4-FFF2-40B4-BE49-F238E27FC236}">
                      <a16:creationId xmlns:a16="http://schemas.microsoft.com/office/drawing/2014/main" id="{03DA3484-7188-4ABA-BBA3-4DF1256C2CCE}"/>
                    </a:ext>
                  </a:extLst>
                </p:cNvPr>
                <p:cNvSpPr/>
                <p:nvPr/>
              </p:nvSpPr>
              <p:spPr>
                <a:xfrm>
                  <a:off x="7607554" y="4248022"/>
                  <a:ext cx="0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45845">
                      <a:moveTo>
                        <a:pt x="0" y="0"/>
                      </a:moveTo>
                      <a:lnTo>
                        <a:pt x="0" y="1045336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4" name="object 182">
                  <a:extLst>
                    <a:ext uri="{FF2B5EF4-FFF2-40B4-BE49-F238E27FC236}">
                      <a16:creationId xmlns:a16="http://schemas.microsoft.com/office/drawing/2014/main" id="{928CC86D-888C-4FE1-B3E7-51B59E028C7C}"/>
                    </a:ext>
                  </a:extLst>
                </p:cNvPr>
                <p:cNvSpPr/>
                <p:nvPr/>
              </p:nvSpPr>
              <p:spPr>
                <a:xfrm>
                  <a:off x="7566786" y="4248022"/>
                  <a:ext cx="81915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045845">
                      <a:moveTo>
                        <a:pt x="0" y="1045336"/>
                      </a:moveTo>
                      <a:lnTo>
                        <a:pt x="81533" y="10453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0453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5" name="object 183">
                  <a:extLst>
                    <a:ext uri="{FF2B5EF4-FFF2-40B4-BE49-F238E27FC236}">
                      <a16:creationId xmlns:a16="http://schemas.microsoft.com/office/drawing/2014/main" id="{A294BC93-4825-4430-9C53-D1D3017E3B1E}"/>
                    </a:ext>
                  </a:extLst>
                </p:cNvPr>
                <p:cNvSpPr/>
                <p:nvPr/>
              </p:nvSpPr>
              <p:spPr>
                <a:xfrm>
                  <a:off x="7688960" y="4676902"/>
                  <a:ext cx="0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16585">
                      <a:moveTo>
                        <a:pt x="0" y="0"/>
                      </a:moveTo>
                      <a:lnTo>
                        <a:pt x="0" y="61645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6" name="object 184">
                  <a:extLst>
                    <a:ext uri="{FF2B5EF4-FFF2-40B4-BE49-F238E27FC236}">
                      <a16:creationId xmlns:a16="http://schemas.microsoft.com/office/drawing/2014/main" id="{C9944689-81CF-46DA-9362-665CD96D74B6}"/>
                    </a:ext>
                  </a:extLst>
                </p:cNvPr>
                <p:cNvSpPr/>
                <p:nvPr/>
              </p:nvSpPr>
              <p:spPr>
                <a:xfrm>
                  <a:off x="7648193" y="4676902"/>
                  <a:ext cx="81915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16585">
                      <a:moveTo>
                        <a:pt x="0" y="616458"/>
                      </a:moveTo>
                      <a:lnTo>
                        <a:pt x="81533" y="61645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1645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7" name="object 185">
                  <a:extLst>
                    <a:ext uri="{FF2B5EF4-FFF2-40B4-BE49-F238E27FC236}">
                      <a16:creationId xmlns:a16="http://schemas.microsoft.com/office/drawing/2014/main" id="{3248468E-FD16-405D-A5BD-04906B8ECB33}"/>
                    </a:ext>
                  </a:extLst>
                </p:cNvPr>
                <p:cNvSpPr/>
                <p:nvPr/>
              </p:nvSpPr>
              <p:spPr>
                <a:xfrm>
                  <a:off x="7770494" y="4944871"/>
                  <a:ext cx="0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8614">
                      <a:moveTo>
                        <a:pt x="0" y="0"/>
                      </a:moveTo>
                      <a:lnTo>
                        <a:pt x="0" y="34848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8" name="object 186">
                  <a:extLst>
                    <a:ext uri="{FF2B5EF4-FFF2-40B4-BE49-F238E27FC236}">
                      <a16:creationId xmlns:a16="http://schemas.microsoft.com/office/drawing/2014/main" id="{F00F3A8B-DE6F-427F-BF74-742E50758B24}"/>
                    </a:ext>
                  </a:extLst>
                </p:cNvPr>
                <p:cNvSpPr/>
                <p:nvPr/>
              </p:nvSpPr>
              <p:spPr>
                <a:xfrm>
                  <a:off x="7729728" y="4944871"/>
                  <a:ext cx="81915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8614">
                      <a:moveTo>
                        <a:pt x="0" y="348487"/>
                      </a:moveTo>
                      <a:lnTo>
                        <a:pt x="81533" y="34848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84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9" name="object 187">
                  <a:extLst>
                    <a:ext uri="{FF2B5EF4-FFF2-40B4-BE49-F238E27FC236}">
                      <a16:creationId xmlns:a16="http://schemas.microsoft.com/office/drawing/2014/main" id="{CA205644-AED3-4109-B4A3-FDBC689963A7}"/>
                    </a:ext>
                  </a:extLst>
                </p:cNvPr>
                <p:cNvSpPr/>
                <p:nvPr/>
              </p:nvSpPr>
              <p:spPr>
                <a:xfrm>
                  <a:off x="7852029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0" name="object 188">
                  <a:extLst>
                    <a:ext uri="{FF2B5EF4-FFF2-40B4-BE49-F238E27FC236}">
                      <a16:creationId xmlns:a16="http://schemas.microsoft.com/office/drawing/2014/main" id="{67237E71-2C12-4EBA-A628-C8987FE13A68}"/>
                    </a:ext>
                  </a:extLst>
                </p:cNvPr>
                <p:cNvSpPr/>
                <p:nvPr/>
              </p:nvSpPr>
              <p:spPr>
                <a:xfrm>
                  <a:off x="7811261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33985">
                      <a:moveTo>
                        <a:pt x="0" y="133984"/>
                      </a:moveTo>
                      <a:lnTo>
                        <a:pt x="81533" y="13398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1" name="object 189">
                  <a:extLst>
                    <a:ext uri="{FF2B5EF4-FFF2-40B4-BE49-F238E27FC236}">
                      <a16:creationId xmlns:a16="http://schemas.microsoft.com/office/drawing/2014/main" id="{D6CF8CC5-7A66-458A-8679-C4AAF55C13E4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2" name="object 190">
                  <a:extLst>
                    <a:ext uri="{FF2B5EF4-FFF2-40B4-BE49-F238E27FC236}">
                      <a16:creationId xmlns:a16="http://schemas.microsoft.com/office/drawing/2014/main" id="{646FD2EC-7ED7-40FB-A064-3DD3ED82BF66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3" name="object 191">
                  <a:extLst>
                    <a:ext uri="{FF2B5EF4-FFF2-40B4-BE49-F238E27FC236}">
                      <a16:creationId xmlns:a16="http://schemas.microsoft.com/office/drawing/2014/main" id="{15110D46-2A97-42B0-BE61-44B2B6FE0389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4" name="object 192">
                  <a:extLst>
                    <a:ext uri="{FF2B5EF4-FFF2-40B4-BE49-F238E27FC236}">
                      <a16:creationId xmlns:a16="http://schemas.microsoft.com/office/drawing/2014/main" id="{46EE6786-5FA2-493F-9BF1-13C28B08D0AE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5" name="object 193">
                  <a:extLst>
                    <a:ext uri="{FF2B5EF4-FFF2-40B4-BE49-F238E27FC236}">
                      <a16:creationId xmlns:a16="http://schemas.microsoft.com/office/drawing/2014/main" id="{78267017-80F9-4DF6-97DD-3081DA26D828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6" name="object 194">
                  <a:extLst>
                    <a:ext uri="{FF2B5EF4-FFF2-40B4-BE49-F238E27FC236}">
                      <a16:creationId xmlns:a16="http://schemas.microsoft.com/office/drawing/2014/main" id="{A6F46AE0-C18A-4D47-AB2B-AF611B4390FC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7" name="object 195">
                  <a:extLst>
                    <a:ext uri="{FF2B5EF4-FFF2-40B4-BE49-F238E27FC236}">
                      <a16:creationId xmlns:a16="http://schemas.microsoft.com/office/drawing/2014/main" id="{CDB9715C-7A10-48F3-9536-7D4F2EE72260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8" name="object 196">
                  <a:extLst>
                    <a:ext uri="{FF2B5EF4-FFF2-40B4-BE49-F238E27FC236}">
                      <a16:creationId xmlns:a16="http://schemas.microsoft.com/office/drawing/2014/main" id="{4B68289C-0231-4385-847C-9BD8A9286BBD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9" name="object 197">
                  <a:extLst>
                    <a:ext uri="{FF2B5EF4-FFF2-40B4-BE49-F238E27FC236}">
                      <a16:creationId xmlns:a16="http://schemas.microsoft.com/office/drawing/2014/main" id="{FF2994BC-0D15-402E-BB58-95724414E78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0" name="object 198">
                  <a:extLst>
                    <a:ext uri="{FF2B5EF4-FFF2-40B4-BE49-F238E27FC236}">
                      <a16:creationId xmlns:a16="http://schemas.microsoft.com/office/drawing/2014/main" id="{613AA455-9C8F-426D-8AFF-21C17F2C25C7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1" name="object 199">
                  <a:extLst>
                    <a:ext uri="{FF2B5EF4-FFF2-40B4-BE49-F238E27FC236}">
                      <a16:creationId xmlns:a16="http://schemas.microsoft.com/office/drawing/2014/main" id="{3D6598E7-33FC-42B8-AA32-018F5D16EBC1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2" name="object 200">
                  <a:extLst>
                    <a:ext uri="{FF2B5EF4-FFF2-40B4-BE49-F238E27FC236}">
                      <a16:creationId xmlns:a16="http://schemas.microsoft.com/office/drawing/2014/main" id="{F5B4EA57-53E4-4A0D-AB9C-FC01C0700403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3" name="object 201">
                  <a:extLst>
                    <a:ext uri="{FF2B5EF4-FFF2-40B4-BE49-F238E27FC236}">
                      <a16:creationId xmlns:a16="http://schemas.microsoft.com/office/drawing/2014/main" id="{1A3CEF39-E1FB-40F4-943B-F46BFD1D384A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4" name="object 202">
                  <a:extLst>
                    <a:ext uri="{FF2B5EF4-FFF2-40B4-BE49-F238E27FC236}">
                      <a16:creationId xmlns:a16="http://schemas.microsoft.com/office/drawing/2014/main" id="{A77073BC-431A-4655-8480-065AA4FF2A8B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5" name="object 203">
                  <a:extLst>
                    <a:ext uri="{FF2B5EF4-FFF2-40B4-BE49-F238E27FC236}">
                      <a16:creationId xmlns:a16="http://schemas.microsoft.com/office/drawing/2014/main" id="{D4C73A81-8AA1-4AC1-B2E1-56FAB3B572B1}"/>
                    </a:ext>
                  </a:extLst>
                </p:cNvPr>
                <p:cNvSpPr/>
                <p:nvPr/>
              </p:nvSpPr>
              <p:spPr>
                <a:xfrm>
                  <a:off x="7054468" y="749809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6" name="object 204">
                  <a:extLst>
                    <a:ext uri="{FF2B5EF4-FFF2-40B4-BE49-F238E27FC236}">
                      <a16:creationId xmlns:a16="http://schemas.microsoft.com/office/drawing/2014/main" id="{749E6610-8EAE-417F-A64A-9BE5D6BE4A42}"/>
                    </a:ext>
                  </a:extLst>
                </p:cNvPr>
                <p:cNvSpPr txBox="1"/>
                <p:nvPr/>
              </p:nvSpPr>
              <p:spPr>
                <a:xfrm>
                  <a:off x="4594691" y="1066906"/>
                  <a:ext cx="2247308" cy="6149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median = 7.19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A69C75-D636-41EB-A733-1468E62731A7}"/>
                  </a:ext>
                </a:extLst>
              </p:cNvPr>
              <p:cNvGrpSpPr/>
              <p:nvPr/>
            </p:nvGrpSpPr>
            <p:grpSpPr>
              <a:xfrm>
                <a:off x="647056" y="-293232"/>
                <a:ext cx="17254770" cy="9468784"/>
                <a:chOff x="926234" y="-761545"/>
                <a:chExt cx="17254770" cy="9468784"/>
              </a:xfrm>
            </p:grpSpPr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089E905A-CE37-438B-9BD6-2248CD8978D8}"/>
                    </a:ext>
                  </a:extLst>
                </p:cNvPr>
                <p:cNvGrpSpPr/>
                <p:nvPr/>
              </p:nvGrpSpPr>
              <p:grpSpPr>
                <a:xfrm>
                  <a:off x="926234" y="517372"/>
                  <a:ext cx="17254770" cy="7475679"/>
                  <a:chOff x="13928" y="749808"/>
                  <a:chExt cx="17254770" cy="11738265"/>
                </a:xfrm>
              </p:grpSpPr>
              <p:sp>
                <p:nvSpPr>
                  <p:cNvPr id="1778" name="object 8">
                    <a:extLst>
                      <a:ext uri="{FF2B5EF4-FFF2-40B4-BE49-F238E27FC236}">
                        <a16:creationId xmlns:a16="http://schemas.microsoft.com/office/drawing/2014/main" id="{16917E4C-3065-49C5-BF31-99B30A3264A7}"/>
                      </a:ext>
                    </a:extLst>
                  </p:cNvPr>
                  <p:cNvSpPr txBox="1"/>
                  <p:nvPr/>
                </p:nvSpPr>
                <p:spPr>
                  <a:xfrm>
                    <a:off x="13928" y="4215621"/>
                    <a:ext cx="204671" cy="418755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sz="2400" i="1" spc="-10" dirty="0">
                        <a:latin typeface="Arial"/>
                        <a:cs typeface="Arial"/>
                      </a:rPr>
                      <a:t>Percentage</a:t>
                    </a:r>
                  </a:p>
                </p:txBody>
              </p:sp>
              <p:sp>
                <p:nvSpPr>
                  <p:cNvPr id="1779" name="object 9">
                    <a:extLst>
                      <a:ext uri="{FF2B5EF4-FFF2-40B4-BE49-F238E27FC236}">
                        <a16:creationId xmlns:a16="http://schemas.microsoft.com/office/drawing/2014/main" id="{ACA45056-04BC-44EA-99D2-08713D6F54D5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149847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4730">
                        <a:moveTo>
                          <a:pt x="0" y="0"/>
                        </a:moveTo>
                        <a:lnTo>
                          <a:pt x="14984475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0" name="object 10">
                    <a:extLst>
                      <a:ext uri="{FF2B5EF4-FFF2-40B4-BE49-F238E27FC236}">
                        <a16:creationId xmlns:a16="http://schemas.microsoft.com/office/drawing/2014/main" id="{AFC52A2F-B287-4144-B9FE-1D24872EDB32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1" name="object 11">
                    <a:extLst>
                      <a:ext uri="{FF2B5EF4-FFF2-40B4-BE49-F238E27FC236}">
                        <a16:creationId xmlns:a16="http://schemas.microsoft.com/office/drawing/2014/main" id="{13097787-ED56-4471-8162-C9B1722AAFBD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2" name="object 12">
                    <a:extLst>
                      <a:ext uri="{FF2B5EF4-FFF2-40B4-BE49-F238E27FC236}">
                        <a16:creationId xmlns:a16="http://schemas.microsoft.com/office/drawing/2014/main" id="{0EE0BD90-0C3F-47A6-A2DE-03C64BFDC0AB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3" name="object 13">
                    <a:extLst>
                      <a:ext uri="{FF2B5EF4-FFF2-40B4-BE49-F238E27FC236}">
                        <a16:creationId xmlns:a16="http://schemas.microsoft.com/office/drawing/2014/main" id="{1EF317F9-B4E9-4558-A5F1-E6821F86EC38}"/>
                      </a:ext>
                    </a:extLst>
                  </p:cNvPr>
                  <p:cNvSpPr/>
                  <p:nvPr/>
                </p:nvSpPr>
                <p:spPr>
                  <a:xfrm>
                    <a:off x="10675493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4" name="object 14">
                    <a:extLst>
                      <a:ext uri="{FF2B5EF4-FFF2-40B4-BE49-F238E27FC236}">
                        <a16:creationId xmlns:a16="http://schemas.microsoft.com/office/drawing/2014/main" id="{C87C0162-F306-4868-BA91-D416F57B3523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5" name="object 15">
                    <a:extLst>
                      <a:ext uri="{FF2B5EF4-FFF2-40B4-BE49-F238E27FC236}">
                        <a16:creationId xmlns:a16="http://schemas.microsoft.com/office/drawing/2014/main" id="{0158AD31-DFCC-4328-9BE5-EF2F9FD0957B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6" name="object 16">
                    <a:extLst>
                      <a:ext uri="{FF2B5EF4-FFF2-40B4-BE49-F238E27FC236}">
                        <a16:creationId xmlns:a16="http://schemas.microsoft.com/office/drawing/2014/main" id="{AC717E73-3857-484C-87B1-10A65DD75E4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31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−6</a:t>
                    </a:r>
                  </a:p>
                </p:txBody>
              </p:sp>
              <p:sp>
                <p:nvSpPr>
                  <p:cNvPr id="1787" name="object 17">
                    <a:extLst>
                      <a:ext uri="{FF2B5EF4-FFF2-40B4-BE49-F238E27FC236}">
                        <a16:creationId xmlns:a16="http://schemas.microsoft.com/office/drawing/2014/main" id="{2601967C-A9F9-41D7-AAB2-4A133C3E82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26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−5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88" name="object 18">
                    <a:extLst>
                      <a:ext uri="{FF2B5EF4-FFF2-40B4-BE49-F238E27FC236}">
                        <a16:creationId xmlns:a16="http://schemas.microsoft.com/office/drawing/2014/main" id="{0E842F3A-39C0-46D3-A169-83252D6FCADD}"/>
                      </a:ext>
                    </a:extLst>
                  </p:cNvPr>
                  <p:cNvSpPr txBox="1"/>
                  <p:nvPr/>
                </p:nvSpPr>
                <p:spPr>
                  <a:xfrm>
                    <a:off x="737908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−4</a:t>
                    </a:r>
                  </a:p>
                </p:txBody>
              </p:sp>
              <p:sp>
                <p:nvSpPr>
                  <p:cNvPr id="1789" name="object 19">
                    <a:extLst>
                      <a:ext uri="{FF2B5EF4-FFF2-40B4-BE49-F238E27FC236}">
                        <a16:creationId xmlns:a16="http://schemas.microsoft.com/office/drawing/2014/main" id="{27084A87-84B6-4E5F-A9EB-8886F2F1E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6027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−3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0" name="object 20">
                    <a:extLst>
                      <a:ext uri="{FF2B5EF4-FFF2-40B4-BE49-F238E27FC236}">
                        <a16:creationId xmlns:a16="http://schemas.microsoft.com/office/drawing/2014/main" id="{2E879AE6-41F7-468E-84B3-DC6650307B4C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284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1" name="object 21">
                    <a:extLst>
                      <a:ext uri="{FF2B5EF4-FFF2-40B4-BE49-F238E27FC236}">
                        <a16:creationId xmlns:a16="http://schemas.microsoft.com/office/drawing/2014/main" id="{5647FA6C-A3F1-41B6-9D0A-E2BF65B29C6B}"/>
                      </a:ext>
                    </a:extLst>
                  </p:cNvPr>
                  <p:cNvSpPr txBox="1"/>
                  <p:nvPr/>
                </p:nvSpPr>
                <p:spPr>
                  <a:xfrm>
                    <a:off x="1636979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−1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2" name="object 22">
                    <a:extLst>
                      <a:ext uri="{FF2B5EF4-FFF2-40B4-BE49-F238E27FC236}">
                        <a16:creationId xmlns:a16="http://schemas.microsoft.com/office/drawing/2014/main" id="{0BDE90AD-98E9-4DCC-A86D-4740B5805F8D}"/>
                      </a:ext>
                    </a:extLst>
                  </p:cNvPr>
                  <p:cNvSpPr/>
                  <p:nvPr/>
                </p:nvSpPr>
                <p:spPr>
                  <a:xfrm>
                    <a:off x="749808" y="1220342"/>
                    <a:ext cx="0" cy="1023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0236835">
                        <a:moveTo>
                          <a:pt x="0" y="10236708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3" name="object 23">
                    <a:extLst>
                      <a:ext uri="{FF2B5EF4-FFF2-40B4-BE49-F238E27FC236}">
                        <a16:creationId xmlns:a16="http://schemas.microsoft.com/office/drawing/2014/main" id="{8617079B-8E1A-4CD7-80CF-82093B11CEB7}"/>
                      </a:ext>
                    </a:extLst>
                  </p:cNvPr>
                  <p:cNvSpPr/>
                  <p:nvPr/>
                </p:nvSpPr>
                <p:spPr>
                  <a:xfrm>
                    <a:off x="658368" y="11457051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4" name="object 24">
                    <a:extLst>
                      <a:ext uri="{FF2B5EF4-FFF2-40B4-BE49-F238E27FC236}">
                        <a16:creationId xmlns:a16="http://schemas.microsoft.com/office/drawing/2014/main" id="{76B0F7DE-F754-4AE1-B50F-EBB6060A640D}"/>
                      </a:ext>
                    </a:extLst>
                  </p:cNvPr>
                  <p:cNvSpPr/>
                  <p:nvPr/>
                </p:nvSpPr>
                <p:spPr>
                  <a:xfrm>
                    <a:off x="658368" y="940968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5" name="object 25">
                    <a:extLst>
                      <a:ext uri="{FF2B5EF4-FFF2-40B4-BE49-F238E27FC236}">
                        <a16:creationId xmlns:a16="http://schemas.microsoft.com/office/drawing/2014/main" id="{290BA473-DF7E-487E-BB87-ED634A7E530D}"/>
                      </a:ext>
                    </a:extLst>
                  </p:cNvPr>
                  <p:cNvSpPr/>
                  <p:nvPr/>
                </p:nvSpPr>
                <p:spPr>
                  <a:xfrm>
                    <a:off x="658368" y="7362317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6" name="object 26">
                    <a:extLst>
                      <a:ext uri="{FF2B5EF4-FFF2-40B4-BE49-F238E27FC236}">
                        <a16:creationId xmlns:a16="http://schemas.microsoft.com/office/drawing/2014/main" id="{FEF6F07E-CD76-4A82-BD0D-5378171151AA}"/>
                      </a:ext>
                    </a:extLst>
                  </p:cNvPr>
                  <p:cNvSpPr/>
                  <p:nvPr/>
                </p:nvSpPr>
                <p:spPr>
                  <a:xfrm>
                    <a:off x="658368" y="531507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7" name="object 27">
                    <a:extLst>
                      <a:ext uri="{FF2B5EF4-FFF2-40B4-BE49-F238E27FC236}">
                        <a16:creationId xmlns:a16="http://schemas.microsoft.com/office/drawing/2014/main" id="{8C380AB5-6D52-4556-A85D-6F43986DCAB1}"/>
                      </a:ext>
                    </a:extLst>
                  </p:cNvPr>
                  <p:cNvSpPr/>
                  <p:nvPr/>
                </p:nvSpPr>
                <p:spPr>
                  <a:xfrm>
                    <a:off x="658368" y="3267710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8" name="object 28">
                    <a:extLst>
                      <a:ext uri="{FF2B5EF4-FFF2-40B4-BE49-F238E27FC236}">
                        <a16:creationId xmlns:a16="http://schemas.microsoft.com/office/drawing/2014/main" id="{A827A975-AFD3-49E3-B5ED-F45E0F70D178}"/>
                      </a:ext>
                    </a:extLst>
                  </p:cNvPr>
                  <p:cNvSpPr/>
                  <p:nvPr/>
                </p:nvSpPr>
                <p:spPr>
                  <a:xfrm>
                    <a:off x="658368" y="12203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9" name="object 29">
                    <a:extLst>
                      <a:ext uri="{FF2B5EF4-FFF2-40B4-BE49-F238E27FC236}">
                        <a16:creationId xmlns:a16="http://schemas.microsoft.com/office/drawing/2014/main" id="{D48B8D3D-CC1A-4A06-A991-FFAABD63F3F6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1453369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0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0" name="object 30">
                    <a:extLst>
                      <a:ext uri="{FF2B5EF4-FFF2-40B4-BE49-F238E27FC236}">
                        <a16:creationId xmlns:a16="http://schemas.microsoft.com/office/drawing/2014/main" id="{7A0AF023-0E7D-404D-A0D3-00F1EF18B2C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9406002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1" name="object 31">
                    <a:extLst>
                      <a:ext uri="{FF2B5EF4-FFF2-40B4-BE49-F238E27FC236}">
                        <a16:creationId xmlns:a16="http://schemas.microsoft.com/office/drawing/2014/main" id="{9EDEDD8B-2B97-4D18-9727-B41523C2CA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7358634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4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2" name="object 32">
                    <a:extLst>
                      <a:ext uri="{FF2B5EF4-FFF2-40B4-BE49-F238E27FC236}">
                        <a16:creationId xmlns:a16="http://schemas.microsoft.com/office/drawing/2014/main" id="{2472B5B4-92A7-4011-8444-DDE5C16F2CA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311268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6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3" name="object 33">
                    <a:extLst>
                      <a:ext uri="{FF2B5EF4-FFF2-40B4-BE49-F238E27FC236}">
                        <a16:creationId xmlns:a16="http://schemas.microsoft.com/office/drawing/2014/main" id="{333E1E2A-9406-4BE4-8317-0A5AE7234681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263900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8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4" name="object 34">
                    <a:extLst>
                      <a:ext uri="{FF2B5EF4-FFF2-40B4-BE49-F238E27FC236}">
                        <a16:creationId xmlns:a16="http://schemas.microsoft.com/office/drawing/2014/main" id="{D0C320C1-7CC5-4482-906B-2C261977006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52" y="779042"/>
                    <a:ext cx="187231" cy="65706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10</a:t>
                    </a:r>
                  </a:p>
                </p:txBody>
              </p:sp>
              <p:sp>
                <p:nvSpPr>
                  <p:cNvPr id="1805" name="object 35">
                    <a:extLst>
                      <a:ext uri="{FF2B5EF4-FFF2-40B4-BE49-F238E27FC236}">
                        <a16:creationId xmlns:a16="http://schemas.microsoft.com/office/drawing/2014/main" id="{537FD6DF-92F4-491A-8344-5347C10307F1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6" name="object 36">
                    <a:extLst>
                      <a:ext uri="{FF2B5EF4-FFF2-40B4-BE49-F238E27FC236}">
                        <a16:creationId xmlns:a16="http://schemas.microsoft.com/office/drawing/2014/main" id="{770C41FD-61B3-4E7D-9639-3E0AA77996CD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7" name="object 37">
                    <a:extLst>
                      <a:ext uri="{FF2B5EF4-FFF2-40B4-BE49-F238E27FC236}">
                        <a16:creationId xmlns:a16="http://schemas.microsoft.com/office/drawing/2014/main" id="{AD32F7B8-2B34-4461-B2EE-C1E3177CD205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8" name="object 38">
                    <a:extLst>
                      <a:ext uri="{FF2B5EF4-FFF2-40B4-BE49-F238E27FC236}">
                        <a16:creationId xmlns:a16="http://schemas.microsoft.com/office/drawing/2014/main" id="{F6F5AE59-3BDA-49B2-AB81-6B0C3DE32D52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9" name="object 39">
                    <a:extLst>
                      <a:ext uri="{FF2B5EF4-FFF2-40B4-BE49-F238E27FC236}">
                        <a16:creationId xmlns:a16="http://schemas.microsoft.com/office/drawing/2014/main" id="{B6657630-3D94-49B4-8F54-450A44279502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0" name="object 40">
                    <a:extLst>
                      <a:ext uri="{FF2B5EF4-FFF2-40B4-BE49-F238E27FC236}">
                        <a16:creationId xmlns:a16="http://schemas.microsoft.com/office/drawing/2014/main" id="{2739A3B1-80FE-4C3A-B4F8-F6801D910BD1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1" name="object 41">
                    <a:extLst>
                      <a:ext uri="{FF2B5EF4-FFF2-40B4-BE49-F238E27FC236}">
                        <a16:creationId xmlns:a16="http://schemas.microsoft.com/office/drawing/2014/main" id="{61BF3C81-60E3-4B2D-87BB-24E5E5CF2174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2" name="object 42">
                    <a:extLst>
                      <a:ext uri="{FF2B5EF4-FFF2-40B4-BE49-F238E27FC236}">
                        <a16:creationId xmlns:a16="http://schemas.microsoft.com/office/drawing/2014/main" id="{70DED7C9-DDA2-44CF-AFDB-2EBA67C4CC0A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3" name="object 43">
                    <a:extLst>
                      <a:ext uri="{FF2B5EF4-FFF2-40B4-BE49-F238E27FC236}">
                        <a16:creationId xmlns:a16="http://schemas.microsoft.com/office/drawing/2014/main" id="{265C1A92-3722-4178-8E23-A3FF5E16D7DF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4" name="object 44">
                    <a:extLst>
                      <a:ext uri="{FF2B5EF4-FFF2-40B4-BE49-F238E27FC236}">
                        <a16:creationId xmlns:a16="http://schemas.microsoft.com/office/drawing/2014/main" id="{A0775FFA-F8AC-4B38-BC84-E4F74C2D9524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5" name="object 45">
                    <a:extLst>
                      <a:ext uri="{FF2B5EF4-FFF2-40B4-BE49-F238E27FC236}">
                        <a16:creationId xmlns:a16="http://schemas.microsoft.com/office/drawing/2014/main" id="{FA6E3577-1B43-419A-A80D-E9C21BB59811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6" name="object 46">
                    <a:extLst>
                      <a:ext uri="{FF2B5EF4-FFF2-40B4-BE49-F238E27FC236}">
                        <a16:creationId xmlns:a16="http://schemas.microsoft.com/office/drawing/2014/main" id="{80B570CB-E668-470F-A794-6C8A738AB94C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7" name="object 47">
                    <a:extLst>
                      <a:ext uri="{FF2B5EF4-FFF2-40B4-BE49-F238E27FC236}">
                        <a16:creationId xmlns:a16="http://schemas.microsoft.com/office/drawing/2014/main" id="{6A276270-9A64-4856-9553-B3230044634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8" name="object 48">
                    <a:extLst>
                      <a:ext uri="{FF2B5EF4-FFF2-40B4-BE49-F238E27FC236}">
                        <a16:creationId xmlns:a16="http://schemas.microsoft.com/office/drawing/2014/main" id="{CD9A00AB-85B0-4105-9817-01C12D525F3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9" name="object 49">
                    <a:extLst>
                      <a:ext uri="{FF2B5EF4-FFF2-40B4-BE49-F238E27FC236}">
                        <a16:creationId xmlns:a16="http://schemas.microsoft.com/office/drawing/2014/main" id="{067D01EC-6C10-4DE0-BFEA-BD46BFF39F70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0" name="object 50">
                    <a:extLst>
                      <a:ext uri="{FF2B5EF4-FFF2-40B4-BE49-F238E27FC236}">
                        <a16:creationId xmlns:a16="http://schemas.microsoft.com/office/drawing/2014/main" id="{30354CCD-D7A7-4845-8657-F636583D820F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1" name="object 51">
                    <a:extLst>
                      <a:ext uri="{FF2B5EF4-FFF2-40B4-BE49-F238E27FC236}">
                        <a16:creationId xmlns:a16="http://schemas.microsoft.com/office/drawing/2014/main" id="{C70A1AEE-7BA6-4F50-A221-CF85F413FF17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2" name="object 52">
                    <a:extLst>
                      <a:ext uri="{FF2B5EF4-FFF2-40B4-BE49-F238E27FC236}">
                        <a16:creationId xmlns:a16="http://schemas.microsoft.com/office/drawing/2014/main" id="{8F8B7484-1104-4EC7-8BA4-CD2B80EB8318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3" name="object 53">
                    <a:extLst>
                      <a:ext uri="{FF2B5EF4-FFF2-40B4-BE49-F238E27FC236}">
                        <a16:creationId xmlns:a16="http://schemas.microsoft.com/office/drawing/2014/main" id="{E3F4DEEC-9737-4F54-B121-523F6B9DFCAC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4" name="object 54">
                    <a:extLst>
                      <a:ext uri="{FF2B5EF4-FFF2-40B4-BE49-F238E27FC236}">
                        <a16:creationId xmlns:a16="http://schemas.microsoft.com/office/drawing/2014/main" id="{9BCAF898-4A4A-4ADC-9F5A-741AEC97090F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5" name="object 55">
                    <a:extLst>
                      <a:ext uri="{FF2B5EF4-FFF2-40B4-BE49-F238E27FC236}">
                        <a16:creationId xmlns:a16="http://schemas.microsoft.com/office/drawing/2014/main" id="{12055065-98C7-4B2D-B471-A08559EC04D7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6" name="object 56">
                    <a:extLst>
                      <a:ext uri="{FF2B5EF4-FFF2-40B4-BE49-F238E27FC236}">
                        <a16:creationId xmlns:a16="http://schemas.microsoft.com/office/drawing/2014/main" id="{BC8BB8E1-50BB-4286-AB32-722D4EF3189A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7" name="object 57">
                    <a:extLst>
                      <a:ext uri="{FF2B5EF4-FFF2-40B4-BE49-F238E27FC236}">
                        <a16:creationId xmlns:a16="http://schemas.microsoft.com/office/drawing/2014/main" id="{C351A8F6-66AE-416B-8C08-9EEFDFB25D69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8" name="object 58">
                    <a:extLst>
                      <a:ext uri="{FF2B5EF4-FFF2-40B4-BE49-F238E27FC236}">
                        <a16:creationId xmlns:a16="http://schemas.microsoft.com/office/drawing/2014/main" id="{B31E50E4-94BA-4E32-9AB6-28C738091D32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3340">
                        <a:moveTo>
                          <a:pt x="0" y="53340"/>
                        </a:moveTo>
                        <a:lnTo>
                          <a:pt x="299720" y="5334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9" name="object 59">
                    <a:extLst>
                      <a:ext uri="{FF2B5EF4-FFF2-40B4-BE49-F238E27FC236}">
                        <a16:creationId xmlns:a16="http://schemas.microsoft.com/office/drawing/2014/main" id="{FB12D30A-657D-42EA-AADF-D98D571C699E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0" name="object 60">
                    <a:extLst>
                      <a:ext uri="{FF2B5EF4-FFF2-40B4-BE49-F238E27FC236}">
                        <a16:creationId xmlns:a16="http://schemas.microsoft.com/office/drawing/2014/main" id="{6E166F9A-493F-4682-B186-8871EB51582B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1" name="object 61">
                    <a:extLst>
                      <a:ext uri="{FF2B5EF4-FFF2-40B4-BE49-F238E27FC236}">
                        <a16:creationId xmlns:a16="http://schemas.microsoft.com/office/drawing/2014/main" id="{6755A752-1615-4CB3-8245-5D165E38648B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2" name="object 62">
                    <a:extLst>
                      <a:ext uri="{FF2B5EF4-FFF2-40B4-BE49-F238E27FC236}">
                        <a16:creationId xmlns:a16="http://schemas.microsoft.com/office/drawing/2014/main" id="{3C88F629-2F99-4BE1-8DBE-AB33581436EB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3" name="object 63">
                    <a:extLst>
                      <a:ext uri="{FF2B5EF4-FFF2-40B4-BE49-F238E27FC236}">
                        <a16:creationId xmlns:a16="http://schemas.microsoft.com/office/drawing/2014/main" id="{5835C540-FA10-4FCD-9590-C379BEADA5D8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4" name="object 64">
                    <a:extLst>
                      <a:ext uri="{FF2B5EF4-FFF2-40B4-BE49-F238E27FC236}">
                        <a16:creationId xmlns:a16="http://schemas.microsoft.com/office/drawing/2014/main" id="{77D94E86-46B8-4CA7-AF71-A53C8ECEA762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5" name="object 65">
                    <a:extLst>
                      <a:ext uri="{FF2B5EF4-FFF2-40B4-BE49-F238E27FC236}">
                        <a16:creationId xmlns:a16="http://schemas.microsoft.com/office/drawing/2014/main" id="{F553C6DE-018D-4FD9-9E19-B230AA046B2F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6" name="object 66">
                    <a:extLst>
                      <a:ext uri="{FF2B5EF4-FFF2-40B4-BE49-F238E27FC236}">
                        <a16:creationId xmlns:a16="http://schemas.microsoft.com/office/drawing/2014/main" id="{8CAD0D7E-0ABF-4491-BC8F-A900751161D0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7" name="object 67">
                    <a:extLst>
                      <a:ext uri="{FF2B5EF4-FFF2-40B4-BE49-F238E27FC236}">
                        <a16:creationId xmlns:a16="http://schemas.microsoft.com/office/drawing/2014/main" id="{618D37CA-99C3-4803-81D1-023ED1A9157E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8" name="object 68">
                    <a:extLst>
                      <a:ext uri="{FF2B5EF4-FFF2-40B4-BE49-F238E27FC236}">
                        <a16:creationId xmlns:a16="http://schemas.microsoft.com/office/drawing/2014/main" id="{3E01F36D-D81D-4A68-B3CF-756CC48682A9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9" name="object 69">
                    <a:extLst>
                      <a:ext uri="{FF2B5EF4-FFF2-40B4-BE49-F238E27FC236}">
                        <a16:creationId xmlns:a16="http://schemas.microsoft.com/office/drawing/2014/main" id="{677466F7-708E-4452-BC65-B2EB94D86A2A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0" name="object 70">
                    <a:extLst>
                      <a:ext uri="{FF2B5EF4-FFF2-40B4-BE49-F238E27FC236}">
                        <a16:creationId xmlns:a16="http://schemas.microsoft.com/office/drawing/2014/main" id="{8E10488A-0EDA-4887-8AA1-4EC83D307D5C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1" name="object 71">
                    <a:extLst>
                      <a:ext uri="{FF2B5EF4-FFF2-40B4-BE49-F238E27FC236}">
                        <a16:creationId xmlns:a16="http://schemas.microsoft.com/office/drawing/2014/main" id="{23E73264-ACDE-42BB-9975-9A0C32871C9E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2" name="object 72">
                    <a:extLst>
                      <a:ext uri="{FF2B5EF4-FFF2-40B4-BE49-F238E27FC236}">
                        <a16:creationId xmlns:a16="http://schemas.microsoft.com/office/drawing/2014/main" id="{4BE1C3B5-EE0E-4CAF-BAB4-AAC12AC9DEC1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3" name="object 73">
                    <a:extLst>
                      <a:ext uri="{FF2B5EF4-FFF2-40B4-BE49-F238E27FC236}">
                        <a16:creationId xmlns:a16="http://schemas.microsoft.com/office/drawing/2014/main" id="{DCA73F34-741F-4D8D-9016-DDA0BBB9F10D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4" name="object 74">
                    <a:extLst>
                      <a:ext uri="{FF2B5EF4-FFF2-40B4-BE49-F238E27FC236}">
                        <a16:creationId xmlns:a16="http://schemas.microsoft.com/office/drawing/2014/main" id="{C644396A-0A0E-435A-8EED-C9A7BDC2CA77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5" name="object 75">
                    <a:extLst>
                      <a:ext uri="{FF2B5EF4-FFF2-40B4-BE49-F238E27FC236}">
                        <a16:creationId xmlns:a16="http://schemas.microsoft.com/office/drawing/2014/main" id="{F15B6A59-3FDD-4BF5-A305-21FE8BB05248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6" name="object 76">
                    <a:extLst>
                      <a:ext uri="{FF2B5EF4-FFF2-40B4-BE49-F238E27FC236}">
                        <a16:creationId xmlns:a16="http://schemas.microsoft.com/office/drawing/2014/main" id="{C9E93FE2-749D-4CA5-8126-F5044616638C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7" name="object 77">
                    <a:extLst>
                      <a:ext uri="{FF2B5EF4-FFF2-40B4-BE49-F238E27FC236}">
                        <a16:creationId xmlns:a16="http://schemas.microsoft.com/office/drawing/2014/main" id="{CE395C62-4EBC-4B2B-8A3A-14145B51DBDF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8" name="object 78">
                    <a:extLst>
                      <a:ext uri="{FF2B5EF4-FFF2-40B4-BE49-F238E27FC236}">
                        <a16:creationId xmlns:a16="http://schemas.microsoft.com/office/drawing/2014/main" id="{64779ABE-9DFC-47C5-A075-0716AEDDF4C6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9" name="object 79">
                    <a:extLst>
                      <a:ext uri="{FF2B5EF4-FFF2-40B4-BE49-F238E27FC236}">
                        <a16:creationId xmlns:a16="http://schemas.microsoft.com/office/drawing/2014/main" id="{F7F64E35-F2F3-4BA6-A5CC-591C751F5A80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0" name="object 80">
                    <a:extLst>
                      <a:ext uri="{FF2B5EF4-FFF2-40B4-BE49-F238E27FC236}">
                        <a16:creationId xmlns:a16="http://schemas.microsoft.com/office/drawing/2014/main" id="{3400BFDA-CDC9-40C4-B38B-3D6D9F877D9F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1" name="object 81">
                    <a:extLst>
                      <a:ext uri="{FF2B5EF4-FFF2-40B4-BE49-F238E27FC236}">
                        <a16:creationId xmlns:a16="http://schemas.microsoft.com/office/drawing/2014/main" id="{3E40A814-9D4F-4BB4-83D4-31F0A96189FF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2" name="object 82">
                    <a:extLst>
                      <a:ext uri="{FF2B5EF4-FFF2-40B4-BE49-F238E27FC236}">
                        <a16:creationId xmlns:a16="http://schemas.microsoft.com/office/drawing/2014/main" id="{94BA4BA0-8FFB-43A1-AFFC-0441080462BE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3" name="object 83">
                    <a:extLst>
                      <a:ext uri="{FF2B5EF4-FFF2-40B4-BE49-F238E27FC236}">
                        <a16:creationId xmlns:a16="http://schemas.microsoft.com/office/drawing/2014/main" id="{95A45DB8-E107-4C5C-B2DD-F5C9C3D2721F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4" name="object 84">
                    <a:extLst>
                      <a:ext uri="{FF2B5EF4-FFF2-40B4-BE49-F238E27FC236}">
                        <a16:creationId xmlns:a16="http://schemas.microsoft.com/office/drawing/2014/main" id="{A71DB008-959A-4177-B9CE-53B78BA0D418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5" name="object 85">
                    <a:extLst>
                      <a:ext uri="{FF2B5EF4-FFF2-40B4-BE49-F238E27FC236}">
                        <a16:creationId xmlns:a16="http://schemas.microsoft.com/office/drawing/2014/main" id="{D81255F6-848C-45EC-B020-4DC3773D7206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6" name="object 86">
                    <a:extLst>
                      <a:ext uri="{FF2B5EF4-FFF2-40B4-BE49-F238E27FC236}">
                        <a16:creationId xmlns:a16="http://schemas.microsoft.com/office/drawing/2014/main" id="{038EC3CB-B89F-486B-A8F1-75932944EC47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7" name="object 87">
                    <a:extLst>
                      <a:ext uri="{FF2B5EF4-FFF2-40B4-BE49-F238E27FC236}">
                        <a16:creationId xmlns:a16="http://schemas.microsoft.com/office/drawing/2014/main" id="{F06D8728-4501-4CA2-A862-27C2E327980E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8" name="object 88">
                    <a:extLst>
                      <a:ext uri="{FF2B5EF4-FFF2-40B4-BE49-F238E27FC236}">
                        <a16:creationId xmlns:a16="http://schemas.microsoft.com/office/drawing/2014/main" id="{417F29B0-0637-46C6-9B62-F0A174D0FB32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9" name="object 89">
                    <a:extLst>
                      <a:ext uri="{FF2B5EF4-FFF2-40B4-BE49-F238E27FC236}">
                        <a16:creationId xmlns:a16="http://schemas.microsoft.com/office/drawing/2014/main" id="{D7F809E9-9337-4997-A11B-535D624BBD7D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0" name="object 90">
                    <a:extLst>
                      <a:ext uri="{FF2B5EF4-FFF2-40B4-BE49-F238E27FC236}">
                        <a16:creationId xmlns:a16="http://schemas.microsoft.com/office/drawing/2014/main" id="{FC0FC54F-B7C8-4D61-B76B-3D8589CD8C70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1" name="object 91">
                    <a:extLst>
                      <a:ext uri="{FF2B5EF4-FFF2-40B4-BE49-F238E27FC236}">
                        <a16:creationId xmlns:a16="http://schemas.microsoft.com/office/drawing/2014/main" id="{A024C8CB-E0D3-4ACC-A58C-D48E20662AEE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2" name="object 92">
                    <a:extLst>
                      <a:ext uri="{FF2B5EF4-FFF2-40B4-BE49-F238E27FC236}">
                        <a16:creationId xmlns:a16="http://schemas.microsoft.com/office/drawing/2014/main" id="{C96AE1F3-1DFC-48A4-BECE-E72B58B37118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3" name="object 93">
                    <a:extLst>
                      <a:ext uri="{FF2B5EF4-FFF2-40B4-BE49-F238E27FC236}">
                        <a16:creationId xmlns:a16="http://schemas.microsoft.com/office/drawing/2014/main" id="{FEAA741E-CB3E-4C59-B8C6-FB91B399535D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4" name="object 94">
                    <a:extLst>
                      <a:ext uri="{FF2B5EF4-FFF2-40B4-BE49-F238E27FC236}">
                        <a16:creationId xmlns:a16="http://schemas.microsoft.com/office/drawing/2014/main" id="{6DAC3EBE-C548-46A0-9100-E9F5115EC7CD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5" name="object 95">
                    <a:extLst>
                      <a:ext uri="{FF2B5EF4-FFF2-40B4-BE49-F238E27FC236}">
                        <a16:creationId xmlns:a16="http://schemas.microsoft.com/office/drawing/2014/main" id="{78AFDF93-C3BF-452D-A8F3-32AEB7A21269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6" name="object 96">
                    <a:extLst>
                      <a:ext uri="{FF2B5EF4-FFF2-40B4-BE49-F238E27FC236}">
                        <a16:creationId xmlns:a16="http://schemas.microsoft.com/office/drawing/2014/main" id="{80D8B711-5FEB-4AF6-B2AD-9263217CE81D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7" name="object 97">
                    <a:extLst>
                      <a:ext uri="{FF2B5EF4-FFF2-40B4-BE49-F238E27FC236}">
                        <a16:creationId xmlns:a16="http://schemas.microsoft.com/office/drawing/2014/main" id="{6EAC5CF0-866D-4CBE-AE5F-E3D41BECDE52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8" name="object 98">
                    <a:extLst>
                      <a:ext uri="{FF2B5EF4-FFF2-40B4-BE49-F238E27FC236}">
                        <a16:creationId xmlns:a16="http://schemas.microsoft.com/office/drawing/2014/main" id="{B42D634F-77BB-4420-B4BD-E4BAB9D6FF0B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9" name="object 99">
                    <a:extLst>
                      <a:ext uri="{FF2B5EF4-FFF2-40B4-BE49-F238E27FC236}">
                        <a16:creationId xmlns:a16="http://schemas.microsoft.com/office/drawing/2014/main" id="{BE6EEA5C-890A-4903-99A0-283C394640BA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0" name="object 100">
                    <a:extLst>
                      <a:ext uri="{FF2B5EF4-FFF2-40B4-BE49-F238E27FC236}">
                        <a16:creationId xmlns:a16="http://schemas.microsoft.com/office/drawing/2014/main" id="{A6E1D820-42E5-4411-880F-D68C2D887BF8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1" name="object 101">
                    <a:extLst>
                      <a:ext uri="{FF2B5EF4-FFF2-40B4-BE49-F238E27FC236}">
                        <a16:creationId xmlns:a16="http://schemas.microsoft.com/office/drawing/2014/main" id="{97F82A03-6FD6-40AA-81F6-804FE120E780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2" name="object 102">
                    <a:extLst>
                      <a:ext uri="{FF2B5EF4-FFF2-40B4-BE49-F238E27FC236}">
                        <a16:creationId xmlns:a16="http://schemas.microsoft.com/office/drawing/2014/main" id="{172FF8C7-400B-45D1-AC41-32B7FB919817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3" name="object 103">
                    <a:extLst>
                      <a:ext uri="{FF2B5EF4-FFF2-40B4-BE49-F238E27FC236}">
                        <a16:creationId xmlns:a16="http://schemas.microsoft.com/office/drawing/2014/main" id="{15B5BF77-C862-4DB4-A996-D826B44BC2A6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4" name="object 104">
                    <a:extLst>
                      <a:ext uri="{FF2B5EF4-FFF2-40B4-BE49-F238E27FC236}">
                        <a16:creationId xmlns:a16="http://schemas.microsoft.com/office/drawing/2014/main" id="{59888A9D-3A00-44AF-BFDB-C29796055328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5" name="object 105">
                    <a:extLst>
                      <a:ext uri="{FF2B5EF4-FFF2-40B4-BE49-F238E27FC236}">
                        <a16:creationId xmlns:a16="http://schemas.microsoft.com/office/drawing/2014/main" id="{85E1556D-27A5-476F-A74F-E837069258A6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6" name="object 106">
                    <a:extLst>
                      <a:ext uri="{FF2B5EF4-FFF2-40B4-BE49-F238E27FC236}">
                        <a16:creationId xmlns:a16="http://schemas.microsoft.com/office/drawing/2014/main" id="{B77DA075-A492-42C9-8F75-E99EFA9A3E6D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7" name="object 107">
                    <a:extLst>
                      <a:ext uri="{FF2B5EF4-FFF2-40B4-BE49-F238E27FC236}">
                        <a16:creationId xmlns:a16="http://schemas.microsoft.com/office/drawing/2014/main" id="{19C32E93-8B75-4D01-A428-F2787CEC3B9F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8" name="object 108">
                    <a:extLst>
                      <a:ext uri="{FF2B5EF4-FFF2-40B4-BE49-F238E27FC236}">
                        <a16:creationId xmlns:a16="http://schemas.microsoft.com/office/drawing/2014/main" id="{265E4677-B73D-4938-B5BA-58872EBDE3AC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9" name="object 109">
                    <a:extLst>
                      <a:ext uri="{FF2B5EF4-FFF2-40B4-BE49-F238E27FC236}">
                        <a16:creationId xmlns:a16="http://schemas.microsoft.com/office/drawing/2014/main" id="{29525664-2F40-4F4F-AA21-79B18B38E4F1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0" name="object 110">
                    <a:extLst>
                      <a:ext uri="{FF2B5EF4-FFF2-40B4-BE49-F238E27FC236}">
                        <a16:creationId xmlns:a16="http://schemas.microsoft.com/office/drawing/2014/main" id="{C71F18F0-0B22-4492-B2A7-E539E64E6EF5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1" name="object 111">
                    <a:extLst>
                      <a:ext uri="{FF2B5EF4-FFF2-40B4-BE49-F238E27FC236}">
                        <a16:creationId xmlns:a16="http://schemas.microsoft.com/office/drawing/2014/main" id="{74DE8E07-5BCA-4A7A-B5F7-B4B5DDB84094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2" name="object 112">
                    <a:extLst>
                      <a:ext uri="{FF2B5EF4-FFF2-40B4-BE49-F238E27FC236}">
                        <a16:creationId xmlns:a16="http://schemas.microsoft.com/office/drawing/2014/main" id="{7331811F-D497-4117-A2DF-2D537F93BCDD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3" name="object 113">
                    <a:extLst>
                      <a:ext uri="{FF2B5EF4-FFF2-40B4-BE49-F238E27FC236}">
                        <a16:creationId xmlns:a16="http://schemas.microsoft.com/office/drawing/2014/main" id="{0422A50C-20BF-4FC6-85FD-C8561B4B5C53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4" name="object 114">
                    <a:extLst>
                      <a:ext uri="{FF2B5EF4-FFF2-40B4-BE49-F238E27FC236}">
                        <a16:creationId xmlns:a16="http://schemas.microsoft.com/office/drawing/2014/main" id="{604FDE08-497F-46D3-878D-CAE62BF32E06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5" name="object 115">
                    <a:extLst>
                      <a:ext uri="{FF2B5EF4-FFF2-40B4-BE49-F238E27FC236}">
                        <a16:creationId xmlns:a16="http://schemas.microsoft.com/office/drawing/2014/main" id="{C7142907-A2C6-4027-9E2A-055B8E61A164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6" name="object 116">
                    <a:extLst>
                      <a:ext uri="{FF2B5EF4-FFF2-40B4-BE49-F238E27FC236}">
                        <a16:creationId xmlns:a16="http://schemas.microsoft.com/office/drawing/2014/main" id="{4F500BC9-2408-453C-832C-2D7B2E340D17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7" name="object 117">
                    <a:extLst>
                      <a:ext uri="{FF2B5EF4-FFF2-40B4-BE49-F238E27FC236}">
                        <a16:creationId xmlns:a16="http://schemas.microsoft.com/office/drawing/2014/main" id="{E66D9403-FB3D-47AC-AB92-A4273FF8DD72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8" name="object 118">
                    <a:extLst>
                      <a:ext uri="{FF2B5EF4-FFF2-40B4-BE49-F238E27FC236}">
                        <a16:creationId xmlns:a16="http://schemas.microsoft.com/office/drawing/2014/main" id="{3BB7E4C5-005A-4591-8158-F8CEC74CF5A6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9" name="object 119">
                    <a:extLst>
                      <a:ext uri="{FF2B5EF4-FFF2-40B4-BE49-F238E27FC236}">
                        <a16:creationId xmlns:a16="http://schemas.microsoft.com/office/drawing/2014/main" id="{BFD99B3A-81B5-41F7-AC71-FF965CE37B19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0" name="object 120">
                    <a:extLst>
                      <a:ext uri="{FF2B5EF4-FFF2-40B4-BE49-F238E27FC236}">
                        <a16:creationId xmlns:a16="http://schemas.microsoft.com/office/drawing/2014/main" id="{C8CF366D-A715-4932-992A-952C487BD3E3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1" name="object 121">
                    <a:extLst>
                      <a:ext uri="{FF2B5EF4-FFF2-40B4-BE49-F238E27FC236}">
                        <a16:creationId xmlns:a16="http://schemas.microsoft.com/office/drawing/2014/main" id="{4E1AA67A-6CE7-4E0F-946A-6DEA53460C75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2" name="object 122">
                    <a:extLst>
                      <a:ext uri="{FF2B5EF4-FFF2-40B4-BE49-F238E27FC236}">
                        <a16:creationId xmlns:a16="http://schemas.microsoft.com/office/drawing/2014/main" id="{63A9B8CD-A7EB-4EE3-90F7-3899B6376E6F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3" name="object 123">
                    <a:extLst>
                      <a:ext uri="{FF2B5EF4-FFF2-40B4-BE49-F238E27FC236}">
                        <a16:creationId xmlns:a16="http://schemas.microsoft.com/office/drawing/2014/main" id="{9394EE49-8A75-44F9-AF7C-AAB2D35ABA65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4" name="object 124">
                    <a:extLst>
                      <a:ext uri="{FF2B5EF4-FFF2-40B4-BE49-F238E27FC236}">
                        <a16:creationId xmlns:a16="http://schemas.microsoft.com/office/drawing/2014/main" id="{65275E41-3336-4E32-AB41-72204F3A0DFD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5" name="object 125">
                    <a:extLst>
                      <a:ext uri="{FF2B5EF4-FFF2-40B4-BE49-F238E27FC236}">
                        <a16:creationId xmlns:a16="http://schemas.microsoft.com/office/drawing/2014/main" id="{19D11E3F-D600-45AB-927C-903C450247DF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6" name="object 126">
                    <a:extLst>
                      <a:ext uri="{FF2B5EF4-FFF2-40B4-BE49-F238E27FC236}">
                        <a16:creationId xmlns:a16="http://schemas.microsoft.com/office/drawing/2014/main" id="{3F030D58-134D-4A46-86A2-5D675A5F9DC6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7" name="object 127">
                    <a:extLst>
                      <a:ext uri="{FF2B5EF4-FFF2-40B4-BE49-F238E27FC236}">
                        <a16:creationId xmlns:a16="http://schemas.microsoft.com/office/drawing/2014/main" id="{CD4F2FFC-C027-4335-B1FF-9C4B43E07DAB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8" name="object 128">
                    <a:extLst>
                      <a:ext uri="{FF2B5EF4-FFF2-40B4-BE49-F238E27FC236}">
                        <a16:creationId xmlns:a16="http://schemas.microsoft.com/office/drawing/2014/main" id="{BCF63370-1BB1-426F-B1E0-7D1B030CFE8A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9" name="object 129">
                    <a:extLst>
                      <a:ext uri="{FF2B5EF4-FFF2-40B4-BE49-F238E27FC236}">
                        <a16:creationId xmlns:a16="http://schemas.microsoft.com/office/drawing/2014/main" id="{FD27981D-AD32-42A8-AC05-06AFB7C44E38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0" name="object 130">
                    <a:extLst>
                      <a:ext uri="{FF2B5EF4-FFF2-40B4-BE49-F238E27FC236}">
                        <a16:creationId xmlns:a16="http://schemas.microsoft.com/office/drawing/2014/main" id="{B3A6B5D4-C7D5-488D-BFC4-7971F8ECC29F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1" name="object 131">
                    <a:extLst>
                      <a:ext uri="{FF2B5EF4-FFF2-40B4-BE49-F238E27FC236}">
                        <a16:creationId xmlns:a16="http://schemas.microsoft.com/office/drawing/2014/main" id="{B9882D39-0937-4905-91CA-FC78B8D820AF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2" name="object 132">
                    <a:extLst>
                      <a:ext uri="{FF2B5EF4-FFF2-40B4-BE49-F238E27FC236}">
                        <a16:creationId xmlns:a16="http://schemas.microsoft.com/office/drawing/2014/main" id="{E3E5C5B4-9D35-4600-A93D-ABEF6F45B93A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3" name="object 133">
                    <a:extLst>
                      <a:ext uri="{FF2B5EF4-FFF2-40B4-BE49-F238E27FC236}">
                        <a16:creationId xmlns:a16="http://schemas.microsoft.com/office/drawing/2014/main" id="{52483EF7-2F29-48B3-8239-E54F28AE2C31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4" name="object 134">
                    <a:extLst>
                      <a:ext uri="{FF2B5EF4-FFF2-40B4-BE49-F238E27FC236}">
                        <a16:creationId xmlns:a16="http://schemas.microsoft.com/office/drawing/2014/main" id="{EB9E8D42-FBD5-4656-A0A7-0A1FBE7C8E7E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5" name="object 135">
                    <a:extLst>
                      <a:ext uri="{FF2B5EF4-FFF2-40B4-BE49-F238E27FC236}">
                        <a16:creationId xmlns:a16="http://schemas.microsoft.com/office/drawing/2014/main" id="{50346A9B-6CD3-420C-AC10-EE877E8A2975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6" name="object 136">
                    <a:extLst>
                      <a:ext uri="{FF2B5EF4-FFF2-40B4-BE49-F238E27FC236}">
                        <a16:creationId xmlns:a16="http://schemas.microsoft.com/office/drawing/2014/main" id="{53481318-DCCA-4442-BEAC-1DD71296E3A2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7" name="object 137">
                    <a:extLst>
                      <a:ext uri="{FF2B5EF4-FFF2-40B4-BE49-F238E27FC236}">
                        <a16:creationId xmlns:a16="http://schemas.microsoft.com/office/drawing/2014/main" id="{4945878A-2E86-4BCB-A728-FB4837A48502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8" name="object 138">
                    <a:extLst>
                      <a:ext uri="{FF2B5EF4-FFF2-40B4-BE49-F238E27FC236}">
                        <a16:creationId xmlns:a16="http://schemas.microsoft.com/office/drawing/2014/main" id="{3FB506AE-A4D0-4C44-9FDD-072B08B48589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9" name="object 139">
                    <a:extLst>
                      <a:ext uri="{FF2B5EF4-FFF2-40B4-BE49-F238E27FC236}">
                        <a16:creationId xmlns:a16="http://schemas.microsoft.com/office/drawing/2014/main" id="{AA60B3A4-82B2-4140-B832-0440626E2F5C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0" name="object 140">
                    <a:extLst>
                      <a:ext uri="{FF2B5EF4-FFF2-40B4-BE49-F238E27FC236}">
                        <a16:creationId xmlns:a16="http://schemas.microsoft.com/office/drawing/2014/main" id="{29488E47-407B-472A-88FC-E144C9C84036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1" name="object 141">
                    <a:extLst>
                      <a:ext uri="{FF2B5EF4-FFF2-40B4-BE49-F238E27FC236}">
                        <a16:creationId xmlns:a16="http://schemas.microsoft.com/office/drawing/2014/main" id="{3FDA39DA-E01F-49D2-BF89-1AFE4F240DFA}"/>
                      </a:ext>
                    </a:extLst>
                  </p:cNvPr>
                  <p:cNvSpPr/>
                  <p:nvPr/>
                </p:nvSpPr>
                <p:spPr>
                  <a:xfrm>
                    <a:off x="11282044" y="749808"/>
                    <a:ext cx="0" cy="11119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1119485">
                        <a:moveTo>
                          <a:pt x="0" y="111191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2" name="object 142">
                    <a:extLst>
                      <a:ext uri="{FF2B5EF4-FFF2-40B4-BE49-F238E27FC236}">
                        <a16:creationId xmlns:a16="http://schemas.microsoft.com/office/drawing/2014/main" id="{2E1987B7-7C10-450D-A5E2-17375A309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933" y="1544741"/>
                    <a:ext cx="2757976" cy="696712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2800" b="1" dirty="0">
                        <a:latin typeface="Arial"/>
                        <a:cs typeface="Arial"/>
                      </a:rPr>
                      <a:t>median =</a:t>
                    </a:r>
                    <a:r>
                      <a:rPr sz="2800" b="1" spc="240" dirty="0">
                        <a:latin typeface="Arial"/>
                        <a:cs typeface="Arial"/>
                      </a:rPr>
                      <a:t> </a:t>
                    </a:r>
                    <a:r>
                      <a:rPr sz="2800" b="1" dirty="0">
                        <a:latin typeface="Arial"/>
                        <a:cs typeface="Arial"/>
                      </a:rPr>
                      <a:t>−2.80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𝐸𝑢𝑘𝑎𝑟𝑦𝑜𝑡𝑎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𝐵𝑎𝑐𝑡𝑒𝑟𝑖𝑎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4" name="TextBox 1913">
                      <a:extLst>
                        <a:ext uri="{FF2B5EF4-FFF2-40B4-BE49-F238E27FC236}">
                          <a16:creationId xmlns:a16="http://schemas.microsoft.com/office/drawing/2014/main" id="{CC905AD0-E8AC-4F20-9951-EB26C73F31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8" y="-761545"/>
                      <a:ext cx="5949998" cy="9107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𝑴𝒊𝒄𝒓𝒐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𝒆𝒖𝒌𝒂𝒓𝒚𝒐𝒕𝒆𝒔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𝑩𝒂𝒄𝒕𝒆𝒓𝒊𝒂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914" name="TextBox 1913">
                      <a:extLst>
                        <a:ext uri="{FF2B5EF4-FFF2-40B4-BE49-F238E27FC236}">
                          <a16:creationId xmlns:a16="http://schemas.microsoft.com/office/drawing/2014/main" id="{CC905AD0-E8AC-4F20-9951-EB26C73F31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8" y="-761545"/>
                      <a:ext cx="5949998" cy="91076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69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71ABA6-DA13-4BA4-B6A2-3CAFF243817D}"/>
                </a:ext>
              </a:extLst>
            </p:cNvPr>
            <p:cNvSpPr txBox="1"/>
            <p:nvPr/>
          </p:nvSpPr>
          <p:spPr>
            <a:xfrm>
              <a:off x="555720" y="1461694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DACFD9-EAD0-428D-9E5A-C7A82E276114}"/>
              </a:ext>
            </a:extLst>
          </p:cNvPr>
          <p:cNvGrpSpPr/>
          <p:nvPr/>
        </p:nvGrpSpPr>
        <p:grpSpPr>
          <a:xfrm>
            <a:off x="582618" y="10687720"/>
            <a:ext cx="7296488" cy="6840760"/>
            <a:chOff x="8650391" y="14906945"/>
            <a:chExt cx="9446678" cy="68407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AB65C0-AE1A-40F4-8F05-F5FDE1AC1317}"/>
                </a:ext>
              </a:extLst>
            </p:cNvPr>
            <p:cNvGrpSpPr/>
            <p:nvPr/>
          </p:nvGrpSpPr>
          <p:grpSpPr>
            <a:xfrm>
              <a:off x="8650391" y="15365348"/>
              <a:ext cx="9446678" cy="6382357"/>
              <a:chOff x="5942092" y="13072125"/>
              <a:chExt cx="9446678" cy="638235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96028AD-546E-4401-9B70-A66F468CF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0220" y="13072125"/>
                <a:ext cx="8611477" cy="5673643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5D67CFA-94F5-4886-BDFB-FF8FF593B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4200" y="13099988"/>
                <a:ext cx="0" cy="5596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0BE21E4B-A3AC-4052-93BB-2F2609D2E04C}"/>
                  </a:ext>
                </a:extLst>
              </p:cNvPr>
              <p:cNvGrpSpPr/>
              <p:nvPr/>
            </p:nvGrpSpPr>
            <p:grpSpPr>
              <a:xfrm>
                <a:off x="8132193" y="15569907"/>
                <a:ext cx="2384805" cy="2588914"/>
                <a:chOff x="9660479" y="7039334"/>
                <a:chExt cx="1186052" cy="1687362"/>
              </a:xfrm>
            </p:grpSpPr>
            <p:sp>
              <p:nvSpPr>
                <p:cNvPr id="567" name="object 20">
                  <a:extLst>
                    <a:ext uri="{FF2B5EF4-FFF2-40B4-BE49-F238E27FC236}">
                      <a16:creationId xmlns:a16="http://schemas.microsoft.com/office/drawing/2014/main" id="{221E1680-8425-4411-939F-61EDAD715A0B}"/>
                    </a:ext>
                  </a:extLst>
                </p:cNvPr>
                <p:cNvSpPr/>
                <p:nvPr/>
              </p:nvSpPr>
              <p:spPr>
                <a:xfrm>
                  <a:off x="9660479" y="7125313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78A8D1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8" name="object 21">
                  <a:extLst>
                    <a:ext uri="{FF2B5EF4-FFF2-40B4-BE49-F238E27FC236}">
                      <a16:creationId xmlns:a16="http://schemas.microsoft.com/office/drawing/2014/main" id="{E9A2E536-F1A0-4A0E-8528-27DBA79CAD4D}"/>
                    </a:ext>
                  </a:extLst>
                </p:cNvPr>
                <p:cNvSpPr/>
                <p:nvPr/>
              </p:nvSpPr>
              <p:spPr>
                <a:xfrm>
                  <a:off x="9660479" y="7344769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DDC392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object 22">
                  <a:extLst>
                    <a:ext uri="{FF2B5EF4-FFF2-40B4-BE49-F238E27FC236}">
                      <a16:creationId xmlns:a16="http://schemas.microsoft.com/office/drawing/2014/main" id="{6878F23F-FFD4-42AF-A923-233DDA0D545F}"/>
                    </a:ext>
                  </a:extLst>
                </p:cNvPr>
                <p:cNvSpPr/>
                <p:nvPr/>
              </p:nvSpPr>
              <p:spPr>
                <a:xfrm>
                  <a:off x="9660479" y="7564225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ECE7E3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0" name="object 23">
                  <a:extLst>
                    <a:ext uri="{FF2B5EF4-FFF2-40B4-BE49-F238E27FC236}">
                      <a16:creationId xmlns:a16="http://schemas.microsoft.com/office/drawing/2014/main" id="{18B0E1E2-C6A2-41E4-A51D-5EBB00FD5B65}"/>
                    </a:ext>
                  </a:extLst>
                </p:cNvPr>
                <p:cNvSpPr/>
                <p:nvPr/>
              </p:nvSpPr>
              <p:spPr>
                <a:xfrm>
                  <a:off x="9660479" y="7783681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8544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1" name="object 24">
                  <a:extLst>
                    <a:ext uri="{FF2B5EF4-FFF2-40B4-BE49-F238E27FC236}">
                      <a16:creationId xmlns:a16="http://schemas.microsoft.com/office/drawing/2014/main" id="{20F4C742-A102-4A67-A26E-C8477ED146AC}"/>
                    </a:ext>
                  </a:extLst>
                </p:cNvPr>
                <p:cNvSpPr/>
                <p:nvPr/>
              </p:nvSpPr>
              <p:spPr>
                <a:xfrm>
                  <a:off x="9660479" y="8003138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C18867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2" name="object 25">
                  <a:extLst>
                    <a:ext uri="{FF2B5EF4-FFF2-40B4-BE49-F238E27FC236}">
                      <a16:creationId xmlns:a16="http://schemas.microsoft.com/office/drawing/2014/main" id="{15230DD1-C3A0-4810-B9E2-43ADE81112B3}"/>
                    </a:ext>
                  </a:extLst>
                </p:cNvPr>
                <p:cNvSpPr/>
                <p:nvPr/>
              </p:nvSpPr>
              <p:spPr>
                <a:xfrm>
                  <a:off x="9660479" y="8222594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B8558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3" name="object 26">
                  <a:extLst>
                    <a:ext uri="{FF2B5EF4-FFF2-40B4-BE49-F238E27FC236}">
                      <a16:creationId xmlns:a16="http://schemas.microsoft.com/office/drawing/2014/main" id="{930ED890-2991-4706-B72E-35E1B55F94D1}"/>
                    </a:ext>
                  </a:extLst>
                </p:cNvPr>
                <p:cNvSpPr/>
                <p:nvPr/>
              </p:nvSpPr>
              <p:spPr>
                <a:xfrm>
                  <a:off x="9660479" y="8442050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0A7A4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4" name="object 27">
                  <a:extLst>
                    <a:ext uri="{FF2B5EF4-FFF2-40B4-BE49-F238E27FC236}">
                      <a16:creationId xmlns:a16="http://schemas.microsoft.com/office/drawing/2014/main" id="{105304B9-F283-49E1-8C87-C4A48B55AB34}"/>
                    </a:ext>
                  </a:extLst>
                </p:cNvPr>
                <p:cNvSpPr/>
                <p:nvPr/>
              </p:nvSpPr>
              <p:spPr>
                <a:xfrm>
                  <a:off x="9660479" y="8661506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4B7B9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5" name="object 28">
                  <a:extLst>
                    <a:ext uri="{FF2B5EF4-FFF2-40B4-BE49-F238E27FC236}">
                      <a16:creationId xmlns:a16="http://schemas.microsoft.com/office/drawing/2014/main" id="{39710098-40D7-41D6-95D2-537D71E10006}"/>
                    </a:ext>
                  </a:extLst>
                </p:cNvPr>
                <p:cNvSpPr txBox="1"/>
                <p:nvPr/>
              </p:nvSpPr>
              <p:spPr>
                <a:xfrm>
                  <a:off x="9914987" y="7039334"/>
                  <a:ext cx="931544" cy="168736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defTabSz="914400">
                    <a:spcBef>
                      <a:spcPts val="100"/>
                    </a:spcBef>
                  </a:pP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2014_ZellerG</a:t>
                  </a:r>
                </a:p>
                <a:p>
                  <a:pPr marL="12700" marR="5080" defTabSz="914400">
                    <a:lnSpc>
                      <a:spcPct val="160000"/>
                    </a:lnSpc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2015_FengQ  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2016_</a:t>
                  </a:r>
                  <a:r>
                    <a:rPr sz="1400" spc="-7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V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ogtmannE  2019_Thom</a:t>
                  </a:r>
                  <a:r>
                    <a:rPr lang="en-US"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asA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 2019_WirbelJ  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2019_Yachida</a:t>
                  </a:r>
                  <a:r>
                    <a:rPr lang="en-US" altLang="zh-CN"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17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_JunY_1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  <a:p>
                  <a:pPr marL="12700" defTabSz="914400">
                    <a:spcBef>
                      <a:spcPts val="645"/>
                    </a:spcBef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2021_JunY_2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88" name="object 18">
                <a:extLst>
                  <a:ext uri="{FF2B5EF4-FFF2-40B4-BE49-F238E27FC236}">
                    <a16:creationId xmlns:a16="http://schemas.microsoft.com/office/drawing/2014/main" id="{0CF1F79A-16F8-4BA0-986A-8C2AD175E9A7}"/>
                  </a:ext>
                </a:extLst>
              </p:cNvPr>
              <p:cNvSpPr txBox="1"/>
              <p:nvPr/>
            </p:nvSpPr>
            <p:spPr>
              <a:xfrm>
                <a:off x="6208352" y="14757423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Arial"/>
                    <a:cs typeface="Arial"/>
                  </a:rPr>
                  <a:t>4</a:t>
                </a:r>
                <a:r>
                  <a:rPr lang="en-US" dirty="0">
                    <a:latin typeface="Arial"/>
                    <a:cs typeface="Arial"/>
                  </a:rPr>
                  <a:t>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89" name="object 18">
                <a:extLst>
                  <a:ext uri="{FF2B5EF4-FFF2-40B4-BE49-F238E27FC236}">
                    <a16:creationId xmlns:a16="http://schemas.microsoft.com/office/drawing/2014/main" id="{0581B8C0-DB70-4D4F-BBCF-D2EF779F9FE2}"/>
                  </a:ext>
                </a:extLst>
              </p:cNvPr>
              <p:cNvSpPr txBox="1"/>
              <p:nvPr/>
            </p:nvSpPr>
            <p:spPr>
              <a:xfrm>
                <a:off x="6213888" y="16545181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0" name="object 18">
                <a:extLst>
                  <a:ext uri="{FF2B5EF4-FFF2-40B4-BE49-F238E27FC236}">
                    <a16:creationId xmlns:a16="http://schemas.microsoft.com/office/drawing/2014/main" id="{A46AF3FC-4214-4CCE-8C33-0E57C2778C28}"/>
                  </a:ext>
                </a:extLst>
              </p:cNvPr>
              <p:cNvSpPr txBox="1"/>
              <p:nvPr/>
            </p:nvSpPr>
            <p:spPr>
              <a:xfrm>
                <a:off x="6205011" y="18270565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1" name="object 18">
                <a:extLst>
                  <a:ext uri="{FF2B5EF4-FFF2-40B4-BE49-F238E27FC236}">
                    <a16:creationId xmlns:a16="http://schemas.microsoft.com/office/drawing/2014/main" id="{81B2FEC5-01B8-41B7-99F0-7A005E41E586}"/>
                  </a:ext>
                </a:extLst>
              </p:cNvPr>
              <p:cNvSpPr txBox="1"/>
              <p:nvPr/>
            </p:nvSpPr>
            <p:spPr>
              <a:xfrm>
                <a:off x="6910322" y="18678817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2" name="object 18">
                <a:extLst>
                  <a:ext uri="{FF2B5EF4-FFF2-40B4-BE49-F238E27FC236}">
                    <a16:creationId xmlns:a16="http://schemas.microsoft.com/office/drawing/2014/main" id="{339F7C13-53F8-404C-A08E-0B19E290E2E8}"/>
                  </a:ext>
                </a:extLst>
              </p:cNvPr>
              <p:cNvSpPr txBox="1"/>
              <p:nvPr/>
            </p:nvSpPr>
            <p:spPr>
              <a:xfrm>
                <a:off x="8708432" y="18680608"/>
                <a:ext cx="738402" cy="2880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3" name="object 18">
                <a:extLst>
                  <a:ext uri="{FF2B5EF4-FFF2-40B4-BE49-F238E27FC236}">
                    <a16:creationId xmlns:a16="http://schemas.microsoft.com/office/drawing/2014/main" id="{6E8FD52E-69DE-4B12-A612-C343A181B388}"/>
                  </a:ext>
                </a:extLst>
              </p:cNvPr>
              <p:cNvSpPr txBox="1"/>
              <p:nvPr/>
            </p:nvSpPr>
            <p:spPr>
              <a:xfrm>
                <a:off x="10516998" y="18678817"/>
                <a:ext cx="87752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4" name="object 18">
                <a:extLst>
                  <a:ext uri="{FF2B5EF4-FFF2-40B4-BE49-F238E27FC236}">
                    <a16:creationId xmlns:a16="http://schemas.microsoft.com/office/drawing/2014/main" id="{575FAB60-FA66-43D8-8FB1-077851E6B947}"/>
                  </a:ext>
                </a:extLst>
              </p:cNvPr>
              <p:cNvSpPr txBox="1"/>
              <p:nvPr/>
            </p:nvSpPr>
            <p:spPr>
              <a:xfrm>
                <a:off x="12439078" y="18678817"/>
                <a:ext cx="99150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5" name="object 18">
                <a:extLst>
                  <a:ext uri="{FF2B5EF4-FFF2-40B4-BE49-F238E27FC236}">
                    <a16:creationId xmlns:a16="http://schemas.microsoft.com/office/drawing/2014/main" id="{852507BD-DCC7-4AAC-9260-3343C1019D15}"/>
                  </a:ext>
                </a:extLst>
              </p:cNvPr>
              <p:cNvSpPr txBox="1"/>
              <p:nvPr/>
            </p:nvSpPr>
            <p:spPr>
              <a:xfrm>
                <a:off x="14347290" y="18680609"/>
                <a:ext cx="104148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6" name="object 18">
                <a:extLst>
                  <a:ext uri="{FF2B5EF4-FFF2-40B4-BE49-F238E27FC236}">
                    <a16:creationId xmlns:a16="http://schemas.microsoft.com/office/drawing/2014/main" id="{C1BF55A3-947C-47DB-AA8D-C181BEF57444}"/>
                  </a:ext>
                </a:extLst>
              </p:cNvPr>
              <p:cNvSpPr txBox="1"/>
              <p:nvPr/>
            </p:nvSpPr>
            <p:spPr>
              <a:xfrm>
                <a:off x="8188756" y="19164659"/>
                <a:ext cx="5530393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b="1" dirty="0">
                    <a:latin typeface="Arial"/>
                    <a:cs typeface="Arial"/>
                  </a:rPr>
                  <a:t>Sequencing Depth in micro-eukaryotes</a:t>
                </a:r>
                <a:endParaRPr b="1" dirty="0">
                  <a:latin typeface="Arial"/>
                  <a:cs typeface="Arial"/>
                </a:endParaRPr>
              </a:p>
            </p:txBody>
          </p:sp>
          <p:sp>
            <p:nvSpPr>
              <p:cNvPr id="597" name="object 18">
                <a:extLst>
                  <a:ext uri="{FF2B5EF4-FFF2-40B4-BE49-F238E27FC236}">
                    <a16:creationId xmlns:a16="http://schemas.microsoft.com/office/drawing/2014/main" id="{ABB4E24B-CBD3-42BA-B37B-A406FC9AE865}"/>
                  </a:ext>
                </a:extLst>
              </p:cNvPr>
              <p:cNvSpPr txBox="1"/>
              <p:nvPr/>
            </p:nvSpPr>
            <p:spPr>
              <a:xfrm>
                <a:off x="5942092" y="15078351"/>
                <a:ext cx="276999" cy="1386530"/>
              </a:xfrm>
              <a:prstGeom prst="rect">
                <a:avLst/>
              </a:prstGeom>
            </p:spPr>
            <p:txBody>
              <a:bodyPr vert="vert270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b="1" dirty="0">
                    <a:latin typeface="Arial"/>
                    <a:cs typeface="Arial"/>
                  </a:rPr>
                  <a:t>chao1</a:t>
                </a:r>
                <a:endParaRPr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455" name="TextBox 1454">
              <a:extLst>
                <a:ext uri="{FF2B5EF4-FFF2-40B4-BE49-F238E27FC236}">
                  <a16:creationId xmlns:a16="http://schemas.microsoft.com/office/drawing/2014/main" id="{3CBED071-9750-4C38-B68A-E0CCB3AD91CF}"/>
                </a:ext>
              </a:extLst>
            </p:cNvPr>
            <p:cNvSpPr txBox="1"/>
            <p:nvPr/>
          </p:nvSpPr>
          <p:spPr>
            <a:xfrm>
              <a:off x="8856715" y="14906945"/>
              <a:ext cx="498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4CB178-E588-4829-9C0B-1AA03A6A73BC}"/>
              </a:ext>
            </a:extLst>
          </p:cNvPr>
          <p:cNvGrpSpPr/>
          <p:nvPr/>
        </p:nvGrpSpPr>
        <p:grpSpPr>
          <a:xfrm>
            <a:off x="8109361" y="10687720"/>
            <a:ext cx="9981753" cy="6066394"/>
            <a:chOff x="8109361" y="10687720"/>
            <a:chExt cx="9981753" cy="6066394"/>
          </a:xfrm>
        </p:grpSpPr>
        <p:sp>
          <p:nvSpPr>
            <p:cNvPr id="1453" name="TextBox 1452">
              <a:extLst>
                <a:ext uri="{FF2B5EF4-FFF2-40B4-BE49-F238E27FC236}">
                  <a16:creationId xmlns:a16="http://schemas.microsoft.com/office/drawing/2014/main" id="{F7CD80CF-ED6D-4DF7-AAC1-0A41E8E0F821}"/>
                </a:ext>
              </a:extLst>
            </p:cNvPr>
            <p:cNvSpPr txBox="1"/>
            <p:nvPr/>
          </p:nvSpPr>
          <p:spPr>
            <a:xfrm>
              <a:off x="8109361" y="10687720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6DCC83-20F5-4113-B224-CF87C95E3EB0}"/>
                </a:ext>
              </a:extLst>
            </p:cNvPr>
            <p:cNvGrpSpPr/>
            <p:nvPr/>
          </p:nvGrpSpPr>
          <p:grpSpPr>
            <a:xfrm>
              <a:off x="8459924" y="11227780"/>
              <a:ext cx="9631190" cy="5526334"/>
              <a:chOff x="8270636" y="11318070"/>
              <a:chExt cx="9631190" cy="5526334"/>
            </a:xfrm>
          </p:grpSpPr>
          <p:sp>
            <p:nvSpPr>
              <p:cNvPr id="1457" name="Rectangle 1456">
                <a:extLst>
                  <a:ext uri="{FF2B5EF4-FFF2-40B4-BE49-F238E27FC236}">
                    <a16:creationId xmlns:a16="http://schemas.microsoft.com/office/drawing/2014/main" id="{6454D037-7B41-4434-975B-B52FEF4F09F9}"/>
                  </a:ext>
                </a:extLst>
              </p:cNvPr>
              <p:cNvSpPr/>
              <p:nvPr/>
            </p:nvSpPr>
            <p:spPr>
              <a:xfrm>
                <a:off x="8279904" y="11318070"/>
                <a:ext cx="9621922" cy="23678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 </a:t>
                </a:r>
                <a:r>
                  <a:rPr lang="en-US" altLang="zh-CN" sz="2000" b="1" dirty="0"/>
                  <a:t>Sample sequence quality control</a:t>
                </a:r>
                <a:endParaRPr lang="zh-CN" altLang="en-US" sz="2400" b="1" dirty="0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17A0383-D7B4-4FF0-91A3-8AF7C405544B}"/>
                  </a:ext>
                </a:extLst>
              </p:cNvPr>
              <p:cNvSpPr/>
              <p:nvPr/>
            </p:nvSpPr>
            <p:spPr>
              <a:xfrm>
                <a:off x="8648105" y="11778941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78030AE1-45A0-4FF0-B127-6C1C74E12479}"/>
                  </a:ext>
                </a:extLst>
              </p:cNvPr>
              <p:cNvSpPr/>
              <p:nvPr/>
            </p:nvSpPr>
            <p:spPr>
              <a:xfrm>
                <a:off x="12204339" y="11775973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1,986 samples</a:t>
                </a:r>
                <a:endParaRPr lang="zh-CN" altLang="en-US" sz="2400" b="1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1A9242-9ED3-41E3-8580-FAEBAC1F5274}"/>
                  </a:ext>
                </a:extLst>
              </p:cNvPr>
              <p:cNvSpPr/>
              <p:nvPr/>
            </p:nvSpPr>
            <p:spPr>
              <a:xfrm>
                <a:off x="15734385" y="117824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679" name="Straight Arrow Connector 678">
                <a:extLst>
                  <a:ext uri="{FF2B5EF4-FFF2-40B4-BE49-F238E27FC236}">
                    <a16:creationId xmlns:a16="http://schemas.microsoft.com/office/drawing/2014/main" id="{57DFA97C-161B-4B09-A49E-E6902CF72C00}"/>
                  </a:ext>
                </a:extLst>
              </p:cNvPr>
              <p:cNvCxnSpPr>
                <a:cxnSpLocks/>
                <a:stCxn id="675" idx="3"/>
                <a:endCxn id="676" idx="1"/>
              </p:cNvCxnSpPr>
              <p:nvPr/>
            </p:nvCxnSpPr>
            <p:spPr>
              <a:xfrm flipV="1">
                <a:off x="10448105" y="12135973"/>
                <a:ext cx="1756234" cy="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>
                <a:extLst>
                  <a:ext uri="{FF2B5EF4-FFF2-40B4-BE49-F238E27FC236}">
                    <a16:creationId xmlns:a16="http://schemas.microsoft.com/office/drawing/2014/main" id="{B9991DF8-235D-4C7B-A8BE-22D3E25E49F4}"/>
                  </a:ext>
                </a:extLst>
              </p:cNvPr>
              <p:cNvCxnSpPr>
                <a:cxnSpLocks/>
                <a:stCxn id="676" idx="3"/>
                <a:endCxn id="677" idx="1"/>
              </p:cNvCxnSpPr>
              <p:nvPr/>
            </p:nvCxnSpPr>
            <p:spPr>
              <a:xfrm>
                <a:off x="14004341" y="12135973"/>
                <a:ext cx="1730044" cy="6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A0D10E8C-BC2E-4EEC-BDC5-B94ECDC0B0D6}"/>
                  </a:ext>
                </a:extLst>
              </p:cNvPr>
              <p:cNvSpPr txBox="1"/>
              <p:nvPr/>
            </p:nvSpPr>
            <p:spPr>
              <a:xfrm>
                <a:off x="10476148" y="11778941"/>
                <a:ext cx="1715780" cy="68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history </a:t>
                </a:r>
              </a:p>
              <a:p>
                <a:pPr algn="ctr"/>
                <a:r>
                  <a:rPr lang="en-US" altLang="zh-CN" dirty="0"/>
                  <a:t>surgery patients</a:t>
                </a:r>
                <a:endParaRPr lang="zh-CN" altLang="en-US" dirty="0"/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34C64289-90A6-4522-9353-8084E39AFA5F}"/>
                  </a:ext>
                </a:extLst>
              </p:cNvPr>
              <p:cNvSpPr txBox="1"/>
              <p:nvPr/>
            </p:nvSpPr>
            <p:spPr>
              <a:xfrm>
                <a:off x="14076547" y="11778941"/>
                <a:ext cx="1511272" cy="68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FDB04745-2A41-4666-9CCA-0EC5014EF90D}"/>
                  </a:ext>
                </a:extLst>
              </p:cNvPr>
              <p:cNvSpPr/>
              <p:nvPr/>
            </p:nvSpPr>
            <p:spPr>
              <a:xfrm>
                <a:off x="14256768" y="12809808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1,837 samples</a:t>
                </a:r>
                <a:endParaRPr lang="zh-CN" altLang="en-US" sz="2400" b="1" dirty="0"/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7B4D839D-ADA1-4DAE-8E93-5C4C9F09AE10}"/>
                  </a:ext>
                </a:extLst>
              </p:cNvPr>
              <p:cNvSpPr txBox="1"/>
              <p:nvPr/>
            </p:nvSpPr>
            <p:spPr>
              <a:xfrm>
                <a:off x="11961425" y="12559928"/>
                <a:ext cx="2369422" cy="973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F1028815-E24A-4BD8-AB6E-549CEE505232}"/>
                  </a:ext>
                </a:extLst>
              </p:cNvPr>
              <p:cNvSpPr/>
              <p:nvPr/>
            </p:nvSpPr>
            <p:spPr>
              <a:xfrm>
                <a:off x="10131762" y="127956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1,836 samples</a:t>
                </a:r>
                <a:endParaRPr lang="zh-CN" altLang="en-US" sz="2400" b="1" dirty="0"/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11C51459-38B4-43A2-95CA-A0174C2BAEF5}"/>
                  </a:ext>
                </a:extLst>
              </p:cNvPr>
              <p:cNvSpPr txBox="1"/>
              <p:nvPr/>
            </p:nvSpPr>
            <p:spPr>
              <a:xfrm>
                <a:off x="16308796" y="12791228"/>
                <a:ext cx="1208912" cy="38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PCR free</a:t>
                </a:r>
                <a:endParaRPr lang="zh-CN" altLang="en-US" dirty="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6681149C-5E03-49B6-8D0F-BAE93B1A079B}"/>
                  </a:ext>
                </a:extLst>
              </p:cNvPr>
              <p:cNvSpPr/>
              <p:nvPr/>
            </p:nvSpPr>
            <p:spPr>
              <a:xfrm>
                <a:off x="8270636" y="13677901"/>
                <a:ext cx="9630913" cy="31625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Suspected contamination samples filtering</a:t>
                </a:r>
                <a:endParaRPr lang="zh-CN" altLang="en-US" sz="2400" b="1" dirty="0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F5924416-3162-4FB2-B260-BED639FF402C}"/>
                  </a:ext>
                </a:extLst>
              </p:cNvPr>
              <p:cNvSpPr/>
              <p:nvPr/>
            </p:nvSpPr>
            <p:spPr>
              <a:xfrm>
                <a:off x="8648300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1,817 samples</a:t>
                </a:r>
                <a:endParaRPr lang="zh-CN" altLang="en-US" sz="2400" b="1" dirty="0"/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7B1A3CFD-1373-4B25-885B-A8C05329E0C8}"/>
                  </a:ext>
                </a:extLst>
              </p:cNvPr>
              <p:cNvSpPr txBox="1"/>
              <p:nvPr/>
            </p:nvSpPr>
            <p:spPr>
              <a:xfrm>
                <a:off x="10433512" y="14000088"/>
                <a:ext cx="18298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low-Eukaryotes sample (&lt; 0.01% )</a:t>
                </a:r>
                <a:endParaRPr lang="zh-CN" altLang="en-US" dirty="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6A748A33-950E-4BC8-A6BE-BF98706BAC01}"/>
                  </a:ext>
                </a:extLst>
              </p:cNvPr>
              <p:cNvSpPr/>
              <p:nvPr/>
            </p:nvSpPr>
            <p:spPr>
              <a:xfrm>
                <a:off x="12210403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1,739 samples</a:t>
                </a:r>
                <a:endParaRPr lang="zh-CN" altLang="en-US" sz="2400" b="1" dirty="0"/>
              </a:p>
            </p:txBody>
          </p: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C9366D3-7C16-4919-9C1B-2C37EDB7B74E}"/>
                  </a:ext>
                </a:extLst>
              </p:cNvPr>
              <p:cNvSpPr txBox="1"/>
              <p:nvPr/>
            </p:nvSpPr>
            <p:spPr>
              <a:xfrm>
                <a:off x="8359457" y="12559928"/>
                <a:ext cx="18298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high-Eukaryotes</a:t>
                </a:r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4E77CF-90CE-4E52-8B18-0E93E5BB1234}"/>
                  </a:ext>
                </a:extLst>
              </p:cNvPr>
              <p:cNvSpPr/>
              <p:nvPr/>
            </p:nvSpPr>
            <p:spPr>
              <a:xfrm>
                <a:off x="15740449" y="1423466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1,670 samples</a:t>
                </a:r>
                <a:endParaRPr lang="zh-CN" altLang="en-US" sz="2400" b="1" dirty="0"/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E315AA6-6D52-4301-9A89-B6FA4FE348A2}"/>
                  </a:ext>
                </a:extLst>
              </p:cNvPr>
              <p:cNvSpPr txBox="1"/>
              <p:nvPr/>
            </p:nvSpPr>
            <p:spPr>
              <a:xfrm>
                <a:off x="13969381" y="14012707"/>
                <a:ext cx="1829895" cy="126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F745D15-96D0-4644-AF14-0880357F7E9E}"/>
                  </a:ext>
                </a:extLst>
              </p:cNvPr>
              <p:cNvSpPr/>
              <p:nvPr/>
            </p:nvSpPr>
            <p:spPr>
              <a:xfrm>
                <a:off x="14262832" y="15846565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39BF1373-05A3-4DDA-AD9A-25E59471DB10}"/>
                  </a:ext>
                </a:extLst>
              </p:cNvPr>
              <p:cNvSpPr txBox="1"/>
              <p:nvPr/>
            </p:nvSpPr>
            <p:spPr>
              <a:xfrm>
                <a:off x="16032513" y="15578920"/>
                <a:ext cx="1829895" cy="126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eukaryotic </a:t>
                </a:r>
              </a:p>
              <a:p>
                <a:pPr algn="ctr"/>
                <a:r>
                  <a:rPr lang="en-US" altLang="zh-CN" dirty="0"/>
                  <a:t>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A368FB65-6081-45A7-A92D-E6E07F002417}"/>
                  </a:ext>
                </a:extLst>
              </p:cNvPr>
              <p:cNvSpPr/>
              <p:nvPr/>
            </p:nvSpPr>
            <p:spPr>
              <a:xfrm>
                <a:off x="8270637" y="15193469"/>
                <a:ext cx="5877632" cy="16469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Low-eukaryotic sequence depth samples discarding</a:t>
                </a:r>
                <a:endParaRPr lang="zh-CN" altLang="en-US" sz="2400" b="1" dirty="0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E5741D8B-BB24-4DE2-9445-4605C550EF5B}"/>
                  </a:ext>
                </a:extLst>
              </p:cNvPr>
              <p:cNvSpPr/>
              <p:nvPr/>
            </p:nvSpPr>
            <p:spPr>
              <a:xfrm>
                <a:off x="10137826" y="15839564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1,329 samples</a:t>
                </a:r>
                <a:endParaRPr lang="zh-CN" altLang="en-US" sz="2400" b="1" dirty="0"/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9F8616BF-F16E-49AB-9145-CC075C82B91C}"/>
                  </a:ext>
                </a:extLst>
              </p:cNvPr>
              <p:cNvSpPr txBox="1"/>
              <p:nvPr/>
            </p:nvSpPr>
            <p:spPr>
              <a:xfrm>
                <a:off x="12015416" y="15606905"/>
                <a:ext cx="2162137" cy="97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low eukaryotic</a:t>
                </a:r>
              </a:p>
              <a:p>
                <a:pPr algn="ctr"/>
                <a:r>
                  <a:rPr lang="en-US" altLang="zh-CN" dirty="0"/>
                  <a:t> sequencing depth samples ( &lt; 10k)</a:t>
                </a:r>
                <a:endParaRPr lang="zh-CN" altLang="en-US" dirty="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65EFC20-27FD-4EB7-8BC1-A6409C8222BE}"/>
                  </a:ext>
                </a:extLst>
              </p:cNvPr>
              <p:cNvCxnSpPr>
                <a:cxnSpLocks/>
                <a:stCxn id="684" idx="1"/>
                <a:endCxn id="555" idx="3"/>
              </p:cNvCxnSpPr>
              <p:nvPr/>
            </p:nvCxnSpPr>
            <p:spPr>
              <a:xfrm flipH="1" flipV="1">
                <a:off x="11931762" y="13155620"/>
                <a:ext cx="2325006" cy="1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29B13EE5-D935-4531-81F5-6D2A6E9731FB}"/>
                  </a:ext>
                </a:extLst>
              </p:cNvPr>
              <p:cNvCxnSpPr>
                <a:stCxn id="677" idx="3"/>
                <a:endCxn id="684" idx="3"/>
              </p:cNvCxnSpPr>
              <p:nvPr/>
            </p:nvCxnSpPr>
            <p:spPr>
              <a:xfrm flipH="1">
                <a:off x="16056768" y="12142420"/>
                <a:ext cx="1477617" cy="1027388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2BE8FAAA-977F-4672-8C01-018EE13156BE}"/>
                  </a:ext>
                </a:extLst>
              </p:cNvPr>
              <p:cNvCxnSpPr>
                <a:stCxn id="555" idx="1"/>
                <a:endCxn id="689" idx="1"/>
              </p:cNvCxnSpPr>
              <p:nvPr/>
            </p:nvCxnSpPr>
            <p:spPr>
              <a:xfrm rot="10800000" flipV="1">
                <a:off x="8648300" y="13155620"/>
                <a:ext cx="1483462" cy="1442156"/>
              </a:xfrm>
              <a:prstGeom prst="bentConnector3">
                <a:avLst>
                  <a:gd name="adj1" fmla="val 115410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52EBE4A-E3AB-42ED-A731-FC95B5B821D3}"/>
                  </a:ext>
                </a:extLst>
              </p:cNvPr>
              <p:cNvCxnSpPr>
                <a:stCxn id="689" idx="3"/>
                <a:endCxn id="695" idx="1"/>
              </p:cNvCxnSpPr>
              <p:nvPr/>
            </p:nvCxnSpPr>
            <p:spPr>
              <a:xfrm>
                <a:off x="10448300" y="14597776"/>
                <a:ext cx="17621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7B3B9E6-2BB3-4347-921E-9A422082170C}"/>
                  </a:ext>
                </a:extLst>
              </p:cNvPr>
              <p:cNvCxnSpPr>
                <a:stCxn id="695" idx="3"/>
                <a:endCxn id="700" idx="1"/>
              </p:cNvCxnSpPr>
              <p:nvPr/>
            </p:nvCxnSpPr>
            <p:spPr>
              <a:xfrm flipV="1">
                <a:off x="14010403" y="14594660"/>
                <a:ext cx="1730046" cy="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FB300B2C-2EA7-4DB5-BBD5-00D5D6E1BAA8}"/>
                  </a:ext>
                </a:extLst>
              </p:cNvPr>
              <p:cNvCxnSpPr>
                <a:stCxn id="700" idx="3"/>
                <a:endCxn id="704" idx="3"/>
              </p:cNvCxnSpPr>
              <p:nvPr/>
            </p:nvCxnSpPr>
            <p:spPr>
              <a:xfrm flipH="1">
                <a:off x="16062832" y="14594660"/>
                <a:ext cx="1477617" cy="1611905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6DC042F-2EF9-4C4B-8885-8693ACB1AB30}"/>
                  </a:ext>
                </a:extLst>
              </p:cNvPr>
              <p:cNvCxnSpPr>
                <a:stCxn id="704" idx="1"/>
                <a:endCxn id="710" idx="3"/>
              </p:cNvCxnSpPr>
              <p:nvPr/>
            </p:nvCxnSpPr>
            <p:spPr>
              <a:xfrm flipH="1" flipV="1">
                <a:off x="11937826" y="16199564"/>
                <a:ext cx="2325006" cy="7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16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E70DE49D-90C9-40D5-8035-A343971B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73" b="1673"/>
          <a:stretch/>
        </p:blipFill>
        <p:spPr>
          <a:xfrm>
            <a:off x="229543" y="14724236"/>
            <a:ext cx="5260083" cy="837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18AB6D2-F2E1-4B99-965C-3F145C19D42B}"/>
              </a:ext>
            </a:extLst>
          </p:cNvPr>
          <p:cNvSpPr txBox="1"/>
          <p:nvPr/>
        </p:nvSpPr>
        <p:spPr>
          <a:xfrm>
            <a:off x="143000" y="1486418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C5A607-17E6-41D6-961D-797E74E670ED}"/>
              </a:ext>
            </a:extLst>
          </p:cNvPr>
          <p:cNvGrpSpPr/>
          <p:nvPr/>
        </p:nvGrpSpPr>
        <p:grpSpPr>
          <a:xfrm>
            <a:off x="10829775" y="966640"/>
            <a:ext cx="7316549" cy="13249472"/>
            <a:chOff x="10874646" y="8339822"/>
            <a:chExt cx="7316549" cy="114977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753B00-8D63-4E13-A3D8-F06A54B70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6"/>
            <a:stretch/>
          </p:blipFill>
          <p:spPr>
            <a:xfrm>
              <a:off x="10874646" y="8595328"/>
              <a:ext cx="7316549" cy="1124221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05FEEE-2D42-4F64-9260-5360DAC03687}"/>
                </a:ext>
              </a:extLst>
            </p:cNvPr>
            <p:cNvSpPr txBox="1"/>
            <p:nvPr/>
          </p:nvSpPr>
          <p:spPr>
            <a:xfrm>
              <a:off x="11102159" y="8339822"/>
              <a:ext cx="498980" cy="57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447D0A-5517-4C19-8B34-50C26EB9246B}"/>
              </a:ext>
            </a:extLst>
          </p:cNvPr>
          <p:cNvGrpSpPr/>
          <p:nvPr/>
        </p:nvGrpSpPr>
        <p:grpSpPr>
          <a:xfrm>
            <a:off x="82077" y="830101"/>
            <a:ext cx="10931855" cy="4383217"/>
            <a:chOff x="82077" y="830101"/>
            <a:chExt cx="10931855" cy="438321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BE598B-8FF4-4A1A-A2FC-DE60511B0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458"/>
            <a:stretch/>
          </p:blipFill>
          <p:spPr>
            <a:xfrm>
              <a:off x="82077" y="1169482"/>
              <a:ext cx="10931855" cy="4043836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2000AF-7248-467C-86FF-E1161A8B2FF0}"/>
                </a:ext>
              </a:extLst>
            </p:cNvPr>
            <p:cNvGrpSpPr/>
            <p:nvPr/>
          </p:nvGrpSpPr>
          <p:grpSpPr>
            <a:xfrm>
              <a:off x="2298282" y="1326338"/>
              <a:ext cx="6454009" cy="461665"/>
              <a:chOff x="2479704" y="6985695"/>
              <a:chExt cx="6844316" cy="461665"/>
            </a:xfrm>
          </p:grpSpPr>
          <p:sp>
            <p:nvSpPr>
              <p:cNvPr id="26329" name="TextBox 26328">
                <a:extLst>
                  <a:ext uri="{FF2B5EF4-FFF2-40B4-BE49-F238E27FC236}">
                    <a16:creationId xmlns:a16="http://schemas.microsoft.com/office/drawing/2014/main" id="{1C4CC6B3-4A37-4B24-AC62-76B7932524FC}"/>
                  </a:ext>
                </a:extLst>
              </p:cNvPr>
              <p:cNvSpPr txBox="1"/>
              <p:nvPr/>
            </p:nvSpPr>
            <p:spPr>
              <a:xfrm>
                <a:off x="2479704" y="6985695"/>
                <a:ext cx="1128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Control</a:t>
                </a:r>
                <a:endParaRPr lang="zh-CN" altLang="en-US" sz="2400" b="1" dirty="0"/>
              </a:p>
            </p:txBody>
          </p:sp>
          <p:sp>
            <p:nvSpPr>
              <p:cNvPr id="26330" name="TextBox 26329">
                <a:extLst>
                  <a:ext uri="{FF2B5EF4-FFF2-40B4-BE49-F238E27FC236}">
                    <a16:creationId xmlns:a16="http://schemas.microsoft.com/office/drawing/2014/main" id="{01EB6598-7A9E-45E6-8D62-3B947C1E10F0}"/>
                  </a:ext>
                </a:extLst>
              </p:cNvPr>
              <p:cNvSpPr txBox="1"/>
              <p:nvPr/>
            </p:nvSpPr>
            <p:spPr>
              <a:xfrm>
                <a:off x="8641461" y="6985695"/>
                <a:ext cx="682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CRC</a:t>
                </a:r>
                <a:endParaRPr lang="zh-CN" altLang="en-US" sz="2400" b="1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DBE8C-8A36-4E3A-8C28-D80EF8A8BB2D}"/>
                </a:ext>
              </a:extLst>
            </p:cNvPr>
            <p:cNvSpPr txBox="1"/>
            <p:nvPr/>
          </p:nvSpPr>
          <p:spPr>
            <a:xfrm>
              <a:off x="99641" y="83010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AC5BD3-FAE8-4643-BB3E-9D236560327D}"/>
              </a:ext>
            </a:extLst>
          </p:cNvPr>
          <p:cNvGrpSpPr/>
          <p:nvPr/>
        </p:nvGrpSpPr>
        <p:grpSpPr>
          <a:xfrm>
            <a:off x="40303" y="5719168"/>
            <a:ext cx="10952742" cy="8325327"/>
            <a:chOff x="40303" y="4911947"/>
            <a:chExt cx="10952742" cy="8325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76BBC6-1AA4-4CF0-B2FB-658E6ED07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57"/>
            <a:stretch/>
          </p:blipFill>
          <p:spPr>
            <a:xfrm>
              <a:off x="61190" y="5492077"/>
              <a:ext cx="10931855" cy="774519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62A239-F21B-47D2-BF56-A81A626FFC18}"/>
                </a:ext>
              </a:extLst>
            </p:cNvPr>
            <p:cNvGrpSpPr/>
            <p:nvPr/>
          </p:nvGrpSpPr>
          <p:grpSpPr>
            <a:xfrm>
              <a:off x="99641" y="5224641"/>
              <a:ext cx="10866480" cy="4763870"/>
              <a:chOff x="148100" y="10883998"/>
              <a:chExt cx="11523631" cy="476387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D0BD82A-5F1B-4421-991E-42C1851E00AD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47415" cy="3382340"/>
                <a:chOff x="9424316" y="11073981"/>
                <a:chExt cx="2247415" cy="338234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5E524F8-E94D-45F4-BA78-77340DB46EA6}"/>
                    </a:ext>
                  </a:extLst>
                </p:cNvPr>
                <p:cNvGrpSpPr/>
                <p:nvPr/>
              </p:nvGrpSpPr>
              <p:grpSpPr>
                <a:xfrm>
                  <a:off x="9560704" y="11623824"/>
                  <a:ext cx="2111027" cy="2832497"/>
                  <a:chOff x="9560704" y="11623824"/>
                  <a:chExt cx="2111027" cy="2832497"/>
                </a:xfrm>
              </p:grpSpPr>
              <p:sp>
                <p:nvSpPr>
                  <p:cNvPr id="26314" name="TextBox 26313">
                    <a:extLst>
                      <a:ext uri="{FF2B5EF4-FFF2-40B4-BE49-F238E27FC236}">
                        <a16:creationId xmlns:a16="http://schemas.microsoft.com/office/drawing/2014/main" id="{43188DAC-AF62-4008-BA44-B059AC9A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59563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26315" name="TextBox 26314">
                    <a:extLst>
                      <a:ext uri="{FF2B5EF4-FFF2-40B4-BE49-F238E27FC236}">
                        <a16:creationId xmlns:a16="http://schemas.microsoft.com/office/drawing/2014/main" id="{89F65D92-39E8-4AFB-A0DB-06F4EE429B1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215906"/>
                    <a:ext cx="189353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26316" name="TextBox 26315">
                    <a:extLst>
                      <a:ext uri="{FF2B5EF4-FFF2-40B4-BE49-F238E27FC236}">
                        <a16:creationId xmlns:a16="http://schemas.microsoft.com/office/drawing/2014/main" id="{66FDAB94-6144-4964-9664-9B401BF07E9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818548"/>
                    <a:ext cx="195925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26317" name="TextBox 26316">
                    <a:extLst>
                      <a:ext uri="{FF2B5EF4-FFF2-40B4-BE49-F238E27FC236}">
                        <a16:creationId xmlns:a16="http://schemas.microsoft.com/office/drawing/2014/main" id="{EA8DB0F8-97FB-439D-A19F-7A195D8F613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419448"/>
                    <a:ext cx="18130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26318" name="TextBox 26317">
                    <a:extLst>
                      <a:ext uri="{FF2B5EF4-FFF2-40B4-BE49-F238E27FC236}">
                        <a16:creationId xmlns:a16="http://schemas.microsoft.com/office/drawing/2014/main" id="{357775F2-618B-441C-99A6-116E8696D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4025434"/>
                    <a:ext cx="211102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26320" name="TextBox 26319">
                  <a:extLst>
                    <a:ext uri="{FF2B5EF4-FFF2-40B4-BE49-F238E27FC236}">
                      <a16:creationId xmlns:a16="http://schemas.microsoft.com/office/drawing/2014/main" id="{6EF1E426-1238-4949-9F36-71085CAF4CE9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056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53D1D8-9F0C-4E6F-8948-133E799B8E36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0993389" cy="4763870"/>
                <a:chOff x="148100" y="10883998"/>
                <a:chExt cx="10993389" cy="476387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88213DB-AFF0-4971-A445-5B9AAD60D196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0993389" cy="4496433"/>
                  <a:chOff x="148100" y="11151435"/>
                  <a:chExt cx="10993389" cy="4496433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CF204C5C-4B3E-4F26-9FC9-C9C5866C31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26743" cy="407837"/>
                    <a:chOff x="148100" y="11151435"/>
                    <a:chExt cx="9026743" cy="407837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18FA962-0E34-4BFB-B2C4-45AD13BFD6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26636" cy="400381"/>
                      <a:chOff x="148100" y="11151435"/>
                      <a:chExt cx="1926636" cy="400381"/>
                    </a:xfrm>
                  </p:grpSpPr>
                  <p:sp>
                    <p:nvSpPr>
                      <p:cNvPr id="18231" name="TextBox 18230">
                        <a:extLst>
                          <a:ext uri="{FF2B5EF4-FFF2-40B4-BE49-F238E27FC236}">
                            <a16:creationId xmlns:a16="http://schemas.microsoft.com/office/drawing/2014/main" id="{9E00D344-6306-4EA9-B16B-C5F6C8E774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1" name="TextBox 26290">
                        <a:extLst>
                          <a:ext uri="{FF2B5EF4-FFF2-40B4-BE49-F238E27FC236}">
                            <a16:creationId xmlns:a16="http://schemas.microsoft.com/office/drawing/2014/main" id="{28226C9F-44C9-4890-8B04-45CBDBC050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2" name="Group 26291">
                      <a:extLst>
                        <a:ext uri="{FF2B5EF4-FFF2-40B4-BE49-F238E27FC236}">
                          <a16:creationId xmlns:a16="http://schemas.microsoft.com/office/drawing/2014/main" id="{0EA81C41-D8A9-418A-8C66-BBC54DAD24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15285" cy="400110"/>
                      <a:chOff x="136160" y="11151706"/>
                      <a:chExt cx="1615285" cy="400110"/>
                    </a:xfrm>
                  </p:grpSpPr>
                  <p:sp>
                    <p:nvSpPr>
                      <p:cNvPr id="26293" name="TextBox 26292">
                        <a:extLst>
                          <a:ext uri="{FF2B5EF4-FFF2-40B4-BE49-F238E27FC236}">
                            <a16:creationId xmlns:a16="http://schemas.microsoft.com/office/drawing/2014/main" id="{AEE27F74-3D9D-442B-84AB-7DA2CACB70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4" name="TextBox 26293">
                        <a:extLst>
                          <a:ext uri="{FF2B5EF4-FFF2-40B4-BE49-F238E27FC236}">
                            <a16:creationId xmlns:a16="http://schemas.microsoft.com/office/drawing/2014/main" id="{A4CFBDC6-BA46-4E34-B4A1-EE12290852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5" name="Group 26294">
                      <a:extLst>
                        <a:ext uri="{FF2B5EF4-FFF2-40B4-BE49-F238E27FC236}">
                          <a16:creationId xmlns:a16="http://schemas.microsoft.com/office/drawing/2014/main" id="{2D357116-EFB9-4684-84E8-D0EDFA884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0717" y="11159162"/>
                      <a:ext cx="1514843" cy="400110"/>
                      <a:chOff x="202518" y="11151235"/>
                      <a:chExt cx="1514843" cy="400110"/>
                    </a:xfrm>
                  </p:grpSpPr>
                  <p:sp>
                    <p:nvSpPr>
                      <p:cNvPr id="26296" name="TextBox 26295">
                        <a:extLst>
                          <a:ext uri="{FF2B5EF4-FFF2-40B4-BE49-F238E27FC236}">
                            <a16:creationId xmlns:a16="http://schemas.microsoft.com/office/drawing/2014/main" id="{2C82FA4A-9D74-4322-86D1-C8853918B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518" y="11187915"/>
                        <a:ext cx="81503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7" name="TextBox 26296">
                        <a:extLst>
                          <a:ext uri="{FF2B5EF4-FFF2-40B4-BE49-F238E27FC236}">
                            <a16:creationId xmlns:a16="http://schemas.microsoft.com/office/drawing/2014/main" id="{BC6AE126-CB40-4381-BDD8-F1D2033A97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8" name="Group 26297">
                      <a:extLst>
                        <a:ext uri="{FF2B5EF4-FFF2-40B4-BE49-F238E27FC236}">
                          <a16:creationId xmlns:a16="http://schemas.microsoft.com/office/drawing/2014/main" id="{864C5F93-C163-4251-A08E-40081EAA64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02644" cy="400110"/>
                      <a:chOff x="376055" y="11151706"/>
                      <a:chExt cx="1202644" cy="400110"/>
                    </a:xfrm>
                  </p:grpSpPr>
                  <p:sp>
                    <p:nvSpPr>
                      <p:cNvPr id="26299" name="TextBox 26298">
                        <a:extLst>
                          <a:ext uri="{FF2B5EF4-FFF2-40B4-BE49-F238E27FC236}">
                            <a16:creationId xmlns:a16="http://schemas.microsoft.com/office/drawing/2014/main" id="{8D9A1019-B586-4D14-8907-E0B618CA5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580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26300" name="TextBox 26299">
                        <a:extLst>
                          <a:ext uri="{FF2B5EF4-FFF2-40B4-BE49-F238E27FC236}">
                            <a16:creationId xmlns:a16="http://schemas.microsoft.com/office/drawing/2014/main" id="{AED32562-A5B3-4B89-8E64-5E7F5E5D93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01" name="Group 26300">
                      <a:extLst>
                        <a:ext uri="{FF2B5EF4-FFF2-40B4-BE49-F238E27FC236}">
                          <a16:creationId xmlns:a16="http://schemas.microsoft.com/office/drawing/2014/main" id="{1585C41C-9637-4B6D-A9E6-CBE5294FD9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494199" cy="400110"/>
                      <a:chOff x="144073" y="11151706"/>
                      <a:chExt cx="1494199" cy="400110"/>
                    </a:xfrm>
                  </p:grpSpPr>
                  <p:sp>
                    <p:nvSpPr>
                      <p:cNvPr id="26302" name="TextBox 26301">
                        <a:extLst>
                          <a:ext uri="{FF2B5EF4-FFF2-40B4-BE49-F238E27FC236}">
                            <a16:creationId xmlns:a16="http://schemas.microsoft.com/office/drawing/2014/main" id="{44901B34-BAD2-43EA-BEC3-8EBE0DC17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3" name="TextBox 26302">
                        <a:extLst>
                          <a:ext uri="{FF2B5EF4-FFF2-40B4-BE49-F238E27FC236}">
                            <a16:creationId xmlns:a16="http://schemas.microsoft.com/office/drawing/2014/main" id="{1F499D75-B9CC-4D9F-A1F7-5184936ABC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335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77A1016-5CC3-4E4E-8561-A48A948B2755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5247758"/>
                    <a:ext cx="9967811" cy="400110"/>
                    <a:chOff x="1173678" y="15247758"/>
                    <a:chExt cx="9967811" cy="400110"/>
                  </a:xfrm>
                </p:grpSpPr>
                <p:grpSp>
                  <p:nvGrpSpPr>
                    <p:cNvPr id="26304" name="Group 26303">
                      <a:extLst>
                        <a:ext uri="{FF2B5EF4-FFF2-40B4-BE49-F238E27FC236}">
                          <a16:creationId xmlns:a16="http://schemas.microsoft.com/office/drawing/2014/main" id="{1E8C8F30-AF94-4BF9-A668-68FCA75441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5247758"/>
                      <a:ext cx="1810916" cy="400110"/>
                      <a:chOff x="144073" y="11179306"/>
                      <a:chExt cx="1810916" cy="400110"/>
                    </a:xfrm>
                  </p:grpSpPr>
                  <p:sp>
                    <p:nvSpPr>
                      <p:cNvPr id="26305" name="TextBox 26304">
                        <a:extLst>
                          <a:ext uri="{FF2B5EF4-FFF2-40B4-BE49-F238E27FC236}">
                            <a16:creationId xmlns:a16="http://schemas.microsoft.com/office/drawing/2014/main" id="{85A7A5EE-BAAD-40EC-B56C-4A79315638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6" name="TextBox 26305">
                        <a:extLst>
                          <a:ext uri="{FF2B5EF4-FFF2-40B4-BE49-F238E27FC236}">
                            <a16:creationId xmlns:a16="http://schemas.microsoft.com/office/drawing/2014/main" id="{8C35DB9B-8A25-4E2F-BF7D-99AED93316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07" name="Group 26306">
                      <a:extLst>
                        <a:ext uri="{FF2B5EF4-FFF2-40B4-BE49-F238E27FC236}">
                          <a16:creationId xmlns:a16="http://schemas.microsoft.com/office/drawing/2014/main" id="{169B3560-F70B-4EB7-B2F2-CCE59CC19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5247758"/>
                      <a:ext cx="2453061" cy="400110"/>
                      <a:chOff x="144073" y="11179306"/>
                      <a:chExt cx="2453061" cy="400110"/>
                    </a:xfrm>
                  </p:grpSpPr>
                  <p:sp>
                    <p:nvSpPr>
                      <p:cNvPr id="26308" name="TextBox 26307">
                        <a:extLst>
                          <a:ext uri="{FF2B5EF4-FFF2-40B4-BE49-F238E27FC236}">
                            <a16:creationId xmlns:a16="http://schemas.microsoft.com/office/drawing/2014/main" id="{31E955DD-8756-407D-94AD-1B42E7978C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9" name="TextBox 26308">
                        <a:extLst>
                          <a:ext uri="{FF2B5EF4-FFF2-40B4-BE49-F238E27FC236}">
                            <a16:creationId xmlns:a16="http://schemas.microsoft.com/office/drawing/2014/main" id="{971DB42E-C35C-4A19-85B3-1755945905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10" name="Group 26309">
                      <a:extLst>
                        <a:ext uri="{FF2B5EF4-FFF2-40B4-BE49-F238E27FC236}">
                          <a16:creationId xmlns:a16="http://schemas.microsoft.com/office/drawing/2014/main" id="{DE17EEBF-8562-4EA6-8BB4-4A66B1FA4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5247758"/>
                      <a:ext cx="3443904" cy="400110"/>
                      <a:chOff x="-846770" y="11179306"/>
                      <a:chExt cx="3443904" cy="400110"/>
                    </a:xfrm>
                  </p:grpSpPr>
                  <p:sp>
                    <p:nvSpPr>
                      <p:cNvPr id="26311" name="TextBox 26310">
                        <a:extLst>
                          <a:ext uri="{FF2B5EF4-FFF2-40B4-BE49-F238E27FC236}">
                            <a16:creationId xmlns:a16="http://schemas.microsoft.com/office/drawing/2014/main" id="{CC67729B-3F13-4224-8CCE-04A0A1143E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1179306"/>
                        <a:ext cx="97103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12" name="TextBox 26311">
                        <a:extLst>
                          <a:ext uri="{FF2B5EF4-FFF2-40B4-BE49-F238E27FC236}">
                            <a16:creationId xmlns:a16="http://schemas.microsoft.com/office/drawing/2014/main" id="{DCAB7CDA-84BE-42FB-A04D-98EACD0CF7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353AD4E-D1AD-47F0-BD8F-412897E09778}"/>
                    </a:ext>
                  </a:extLst>
                </p:cNvPr>
                <p:cNvGrpSpPr/>
                <p:nvPr/>
              </p:nvGrpSpPr>
              <p:grpSpPr>
                <a:xfrm>
                  <a:off x="517436" y="10883998"/>
                  <a:ext cx="10127847" cy="4339955"/>
                  <a:chOff x="517436" y="10883998"/>
                  <a:chExt cx="10127847" cy="433995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29D5E867-7605-446B-82E8-530A8A2C97F5}"/>
                      </a:ext>
                    </a:extLst>
                  </p:cNvPr>
                  <p:cNvGrpSpPr/>
                  <p:nvPr/>
                </p:nvGrpSpPr>
                <p:grpSpPr>
                  <a:xfrm>
                    <a:off x="517436" y="10883998"/>
                    <a:ext cx="8687443" cy="319119"/>
                    <a:chOff x="517436" y="10883998"/>
                    <a:chExt cx="8687443" cy="319119"/>
                  </a:xfrm>
                </p:grpSpPr>
                <p:sp>
                  <p:nvSpPr>
                    <p:cNvPr id="26321" name="TextBox 26320">
                      <a:extLst>
                        <a:ext uri="{FF2B5EF4-FFF2-40B4-BE49-F238E27FC236}">
                          <a16:creationId xmlns:a16="http://schemas.microsoft.com/office/drawing/2014/main" id="{E8EA4D02-8EA2-411F-8CB2-7F0AAA3D1D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436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2" name="TextBox 26321">
                      <a:extLst>
                        <a:ext uri="{FF2B5EF4-FFF2-40B4-BE49-F238E27FC236}">
                          <a16:creationId xmlns:a16="http://schemas.microsoft.com/office/drawing/2014/main" id="{4FB7CCBD-4A51-435E-843C-A134401FD7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284" y="10883999"/>
                      <a:ext cx="14820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3" name="TextBox 26322">
                      <a:extLst>
                        <a:ext uri="{FF2B5EF4-FFF2-40B4-BE49-F238E27FC236}">
                          <a16:creationId xmlns:a16="http://schemas.microsoft.com/office/drawing/2014/main" id="{7A07DF19-5A4F-4F0C-934E-F600175A3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122" y="10895340"/>
                      <a:ext cx="18741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4" name="TextBox 26323">
                      <a:extLst>
                        <a:ext uri="{FF2B5EF4-FFF2-40B4-BE49-F238E27FC236}">
                          <a16:creationId xmlns:a16="http://schemas.microsoft.com/office/drawing/2014/main" id="{C4856C00-E966-42F4-8B8D-DFA379E67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68569" y="10883998"/>
                      <a:ext cx="179548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5" name="TextBox 26324">
                      <a:extLst>
                        <a:ext uri="{FF2B5EF4-FFF2-40B4-BE49-F238E27FC236}">
                          <a16:creationId xmlns:a16="http://schemas.microsoft.com/office/drawing/2014/main" id="{A9691558-2AAD-414F-89AE-ABA4B286A3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4837" y="10883998"/>
                      <a:ext cx="1560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049336-5266-40C2-9330-572DDEA27171}"/>
                      </a:ext>
                    </a:extLst>
                  </p:cNvPr>
                  <p:cNvGrpSpPr/>
                  <p:nvPr/>
                </p:nvGrpSpPr>
                <p:grpSpPr>
                  <a:xfrm>
                    <a:off x="2219863" y="14909848"/>
                    <a:ext cx="8425420" cy="314105"/>
                    <a:chOff x="2219863" y="14909848"/>
                    <a:chExt cx="8425420" cy="314105"/>
                  </a:xfrm>
                </p:grpSpPr>
                <p:sp>
                  <p:nvSpPr>
                    <p:cNvPr id="26326" name="TextBox 26325">
                      <a:extLst>
                        <a:ext uri="{FF2B5EF4-FFF2-40B4-BE49-F238E27FC236}">
                          <a16:creationId xmlns:a16="http://schemas.microsoft.com/office/drawing/2014/main" id="{99457B44-5F08-4B19-BA22-322A610C9E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9863" y="14916175"/>
                      <a:ext cx="1739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2019_YachidaS (AS)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7" name="TextBox 26326">
                      <a:extLst>
                        <a:ext uri="{FF2B5EF4-FFF2-40B4-BE49-F238E27FC236}">
                          <a16:creationId xmlns:a16="http://schemas.microsoft.com/office/drawing/2014/main" id="{357AA7AD-A30B-49DC-B9BD-80CCAA0F4A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7639" y="14916176"/>
                      <a:ext cx="1603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2017_JunY_1 (AS)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8" name="TextBox 26327">
                      <a:extLst>
                        <a:ext uri="{FF2B5EF4-FFF2-40B4-BE49-F238E27FC236}">
                          <a16:creationId xmlns:a16="http://schemas.microsoft.com/office/drawing/2014/main" id="{0F4225C0-FD0D-4936-93C3-8B885C068F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3331" y="14909848"/>
                      <a:ext cx="15119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2021_JunY_2 (AS)</a:t>
                      </a:r>
                      <a:endParaRPr lang="zh-CN" altLang="en-US" sz="1400" b="1" dirty="0"/>
                    </a:p>
                  </p:txBody>
                </p:sp>
              </p:grpSp>
            </p:grp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A8F971-794A-44A6-88A1-0D556C7B9E2C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57F69D-063B-424F-9D70-6CE15059FEA9}"/>
              </a:ext>
            </a:extLst>
          </p:cNvPr>
          <p:cNvGrpSpPr/>
          <p:nvPr/>
        </p:nvGrpSpPr>
        <p:grpSpPr>
          <a:xfrm>
            <a:off x="5831274" y="15260228"/>
            <a:ext cx="12076392" cy="7842158"/>
            <a:chOff x="5831274" y="15260228"/>
            <a:chExt cx="12076392" cy="78421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5DD7D8-BD1D-4B41-ADC6-557953FFD958}"/>
                </a:ext>
              </a:extLst>
            </p:cNvPr>
            <p:cNvGrpSpPr/>
            <p:nvPr/>
          </p:nvGrpSpPr>
          <p:grpSpPr>
            <a:xfrm>
              <a:off x="6191672" y="15260228"/>
              <a:ext cx="11715994" cy="7632849"/>
              <a:chOff x="6191672" y="15260228"/>
              <a:chExt cx="11715994" cy="7632849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0DD8BE56-E1F6-4CC3-99B3-98684BBF7C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4" t="6922" r="1059" b="5518"/>
              <a:stretch/>
            </p:blipFill>
            <p:spPr>
              <a:xfrm>
                <a:off x="6191672" y="15260228"/>
                <a:ext cx="11715994" cy="7632849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F5BD73E-F6D1-44AA-A917-710279756938}"/>
                  </a:ext>
                </a:extLst>
              </p:cNvPr>
              <p:cNvGrpSpPr/>
              <p:nvPr/>
            </p:nvGrpSpPr>
            <p:grpSpPr>
              <a:xfrm>
                <a:off x="6767736" y="15292436"/>
                <a:ext cx="10743071" cy="400110"/>
                <a:chOff x="6767736" y="15292436"/>
                <a:chExt cx="10743071" cy="40011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16D987-3DDA-451A-9B57-DC2B7FAE38D7}"/>
                    </a:ext>
                  </a:extLst>
                </p:cNvPr>
                <p:cNvSpPr txBox="1"/>
                <p:nvPr/>
              </p:nvSpPr>
              <p:spPr>
                <a:xfrm>
                  <a:off x="6767736" y="15292436"/>
                  <a:ext cx="20995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 (EU)</a:t>
                  </a:r>
                  <a:endParaRPr lang="zh-CN" altLang="en-US" sz="2000" b="1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3DA7D80-1F91-44D7-BA0F-DC19357006F5}"/>
                    </a:ext>
                  </a:extLst>
                </p:cNvPr>
                <p:cNvSpPr txBox="1"/>
                <p:nvPr/>
              </p:nvSpPr>
              <p:spPr>
                <a:xfrm>
                  <a:off x="9637735" y="15292436"/>
                  <a:ext cx="20387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 (OC)</a:t>
                  </a:r>
                  <a:endParaRPr lang="zh-CN" altLang="en-US" sz="2000" b="1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9B527C8-7873-46D5-AC87-46350D265EF5}"/>
                    </a:ext>
                  </a:extLst>
                </p:cNvPr>
                <p:cNvSpPr txBox="1"/>
                <p:nvPr/>
              </p:nvSpPr>
              <p:spPr>
                <a:xfrm>
                  <a:off x="12204340" y="15292436"/>
                  <a:ext cx="25962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 (NA)</a:t>
                  </a:r>
                  <a:endParaRPr lang="zh-CN" altLang="en-US" sz="2000" b="1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D0230E0-E482-4EB3-A9DA-40DAAD0BC517}"/>
                    </a:ext>
                  </a:extLst>
                </p:cNvPr>
                <p:cNvSpPr txBox="1"/>
                <p:nvPr/>
              </p:nvSpPr>
              <p:spPr>
                <a:xfrm>
                  <a:off x="15173308" y="15292436"/>
                  <a:ext cx="233749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 (EU)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F8AEB1-A826-4FC2-B59E-A3F71B8A0222}"/>
                  </a:ext>
                </a:extLst>
              </p:cNvPr>
              <p:cNvGrpSpPr/>
              <p:nvPr/>
            </p:nvGrpSpPr>
            <p:grpSpPr>
              <a:xfrm>
                <a:off x="6745744" y="19036582"/>
                <a:ext cx="10506979" cy="400110"/>
                <a:chOff x="6745744" y="19036582"/>
                <a:chExt cx="10506979" cy="400110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99BC39-D53B-401F-8812-E63A05AFE21B}"/>
                    </a:ext>
                  </a:extLst>
                </p:cNvPr>
                <p:cNvSpPr txBox="1"/>
                <p:nvPr/>
              </p:nvSpPr>
              <p:spPr>
                <a:xfrm>
                  <a:off x="6745744" y="19036582"/>
                  <a:ext cx="21435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 (EU)</a:t>
                  </a:r>
                  <a:endParaRPr lang="zh-CN" altLang="en-US" sz="2000" b="1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A465810-2D61-4B8B-BEBE-C83C0CDAA959}"/>
                    </a:ext>
                  </a:extLst>
                </p:cNvPr>
                <p:cNvSpPr txBox="1"/>
                <p:nvPr/>
              </p:nvSpPr>
              <p:spPr>
                <a:xfrm>
                  <a:off x="9525175" y="19036582"/>
                  <a:ext cx="2263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 (AS)</a:t>
                  </a:r>
                  <a:endParaRPr lang="zh-CN" altLang="en-US" sz="2000" b="1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C209648-25FA-4DA1-8F6D-6A413815D9CF}"/>
                    </a:ext>
                  </a:extLst>
                </p:cNvPr>
                <p:cNvSpPr txBox="1"/>
                <p:nvPr/>
              </p:nvSpPr>
              <p:spPr>
                <a:xfrm>
                  <a:off x="12591789" y="19036582"/>
                  <a:ext cx="18213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2017_JunY (AS)</a:t>
                  </a:r>
                  <a:endParaRPr lang="zh-CN" altLang="en-US" sz="2000" b="1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5A4AEDB-CF9B-4C1B-94F4-0D3F97753E37}"/>
                    </a:ext>
                  </a:extLst>
                </p:cNvPr>
                <p:cNvSpPr txBox="1"/>
                <p:nvPr/>
              </p:nvSpPr>
              <p:spPr>
                <a:xfrm>
                  <a:off x="15431391" y="19036582"/>
                  <a:ext cx="18213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2021_JunY (AS)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4C81192-BEF4-4073-9A1B-59207CD3DE42}"/>
                  </a:ext>
                </a:extLst>
              </p:cNvPr>
              <p:cNvGrpSpPr/>
              <p:nvPr/>
            </p:nvGrpSpPr>
            <p:grpSpPr>
              <a:xfrm>
                <a:off x="7147055" y="15916550"/>
                <a:ext cx="9809813" cy="4473468"/>
                <a:chOff x="7147055" y="15916550"/>
                <a:chExt cx="9809813" cy="4473468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B92A3E3-8AF4-4F13-BCB2-4D9DB681DC14}"/>
                    </a:ext>
                  </a:extLst>
                </p:cNvPr>
                <p:cNvGrpSpPr/>
                <p:nvPr/>
              </p:nvGrpSpPr>
              <p:grpSpPr>
                <a:xfrm>
                  <a:off x="15696728" y="15916550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9A1AD81-7370-4975-9834-A705E0CF1CEE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CBBCF19A-DB6C-49FD-9F7C-385A8004A0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837B7819-1404-46E0-873E-0AAF770229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7B2FCB7D-4039-43CF-9506-3119270014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4881927-BBA2-4B16-9844-271B1F8ED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2" y="15916550"/>
                    <a:ext cx="65594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0.014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8D6B222-FB9D-41C7-AD0D-9C6BABB0E034}"/>
                    </a:ext>
                  </a:extLst>
                </p:cNvPr>
                <p:cNvGrpSpPr/>
                <p:nvPr/>
              </p:nvGrpSpPr>
              <p:grpSpPr>
                <a:xfrm>
                  <a:off x="7147055" y="20002224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4252296F-BA27-4DFB-B75E-F220B5803452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75F75FDA-0AD1-41E6-B66D-04F937AAE9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35AFA93F-AB89-4F1C-8779-0A836243F3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AD790ACA-AEEC-4B7A-BF3E-A53A2061AC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BD545ABA-E64F-4E6B-AB75-9775675B43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3528" y="15916550"/>
                    <a:ext cx="8643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0.00038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5EEA3E3-828C-4067-B8AE-59D7AAC30F12}"/>
                    </a:ext>
                  </a:extLst>
                </p:cNvPr>
                <p:cNvGrpSpPr/>
                <p:nvPr/>
              </p:nvGrpSpPr>
              <p:grpSpPr>
                <a:xfrm>
                  <a:off x="9998208" y="19884648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1B9BDC-C71F-4325-BF5A-215B944898BA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5E31FE77-8737-46E6-9197-492274FEE1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7253136B-05E9-4CAC-8FAF-DDB9201C5C4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8FA4F337-09D9-4241-B3D9-F975FF3EBC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3CCB2C7D-0720-457A-AB96-F6153367B819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3" y="15916550"/>
                    <a:ext cx="6559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0.017</a:t>
                    </a:r>
                    <a:endParaRPr lang="zh-CN" altLang="en-US" sz="1600" b="1" dirty="0"/>
                  </a:p>
                </p:txBody>
              </p:sp>
            </p:grp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C262E2-9B9D-41A5-8E3F-F7B083D748CF}"/>
                </a:ext>
              </a:extLst>
            </p:cNvPr>
            <p:cNvGrpSpPr/>
            <p:nvPr/>
          </p:nvGrpSpPr>
          <p:grpSpPr>
            <a:xfrm>
              <a:off x="5831632" y="16016178"/>
              <a:ext cx="551754" cy="2887690"/>
              <a:chOff x="5831632" y="16016178"/>
              <a:chExt cx="551754" cy="2887690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0A59CCE-F35C-4765-9F0F-BEF621E9B596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B7962B5-FB36-419A-969A-829A7C255B70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4E40231-BD05-49AC-8E6D-9EEBC536FB8B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5221A8F-1137-4D32-84B5-5F53689592CB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EFDD651-5BC2-4E45-B794-0FAD0E69B4D7}"/>
                </a:ext>
              </a:extLst>
            </p:cNvPr>
            <p:cNvGrpSpPr/>
            <p:nvPr/>
          </p:nvGrpSpPr>
          <p:grpSpPr>
            <a:xfrm>
              <a:off x="5831274" y="19731550"/>
              <a:ext cx="551754" cy="2887690"/>
              <a:chOff x="5831632" y="16016178"/>
              <a:chExt cx="551754" cy="288769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4CCB15E-D445-48C3-8E5D-1B28BCE9B13B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EB61A2E-33A8-4CDB-B769-530EEEFEAFA4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004542C-5B1B-48EE-AF7F-878DB064E9B9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F431D2-09E9-4FED-A9B3-AEBDADD3C321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C39708-8DD4-4965-8B94-A35D3D6400EB}"/>
                </a:ext>
              </a:extLst>
            </p:cNvPr>
            <p:cNvGrpSpPr/>
            <p:nvPr/>
          </p:nvGrpSpPr>
          <p:grpSpPr>
            <a:xfrm>
              <a:off x="6804151" y="22683768"/>
              <a:ext cx="10515289" cy="418618"/>
              <a:chOff x="6804151" y="22683768"/>
              <a:chExt cx="10515289" cy="41861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2B6C4D9-919D-4F54-8376-44E5DCAD405E}"/>
                  </a:ext>
                </a:extLst>
              </p:cNvPr>
              <p:cNvGrpSpPr/>
              <p:nvPr/>
            </p:nvGrpSpPr>
            <p:grpSpPr>
              <a:xfrm>
                <a:off x="6804151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073BF0B-1160-42F8-A10B-4A05BF8A62F9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918D575-C199-48D7-AB3E-92D180514D4B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6159A56-26B0-4DD2-A0C4-055D614E1196}"/>
                  </a:ext>
                </a:extLst>
              </p:cNvPr>
              <p:cNvGrpSpPr/>
              <p:nvPr/>
            </p:nvGrpSpPr>
            <p:grpSpPr>
              <a:xfrm>
                <a:off x="9671187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E91ACB4-3B87-41EE-8DEA-7A141CD6E91D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A6F3289-747F-43EC-B837-09ECA8659074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54254A0-FBDC-489C-8964-B08431A555F4}"/>
                  </a:ext>
                </a:extLst>
              </p:cNvPr>
              <p:cNvGrpSpPr/>
              <p:nvPr/>
            </p:nvGrpSpPr>
            <p:grpSpPr>
              <a:xfrm>
                <a:off x="12538223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3926C8E-6A5D-4713-A3CD-47C7A96B84DC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AD9946F-3320-4344-ADF2-47D1A856C63A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6E78946-18BD-421E-B2D0-A1829AD3AE72}"/>
                  </a:ext>
                </a:extLst>
              </p:cNvPr>
              <p:cNvGrpSpPr/>
              <p:nvPr/>
            </p:nvGrpSpPr>
            <p:grpSpPr>
              <a:xfrm>
                <a:off x="15405259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F6C6EBE-45B4-4083-A1DB-CEE372ADD424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0567862-A341-4FAA-BFF4-E8F61F19249C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17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2EA68A7-AA64-4D3C-AE8A-012E7024735E}"/>
              </a:ext>
            </a:extLst>
          </p:cNvPr>
          <p:cNvGrpSpPr/>
          <p:nvPr/>
        </p:nvGrpSpPr>
        <p:grpSpPr>
          <a:xfrm>
            <a:off x="17494" y="9709645"/>
            <a:ext cx="18253012" cy="7746827"/>
            <a:chOff x="0" y="7519368"/>
            <a:chExt cx="18253012" cy="8257143"/>
          </a:xfrm>
        </p:grpSpPr>
        <p:pic>
          <p:nvPicPr>
            <p:cNvPr id="26" name="Picture 25" descr="Chart&#10;&#10;Description automatically generated">
              <a:extLst>
                <a:ext uri="{FF2B5EF4-FFF2-40B4-BE49-F238E27FC236}">
                  <a16:creationId xmlns:a16="http://schemas.microsoft.com/office/drawing/2014/main" id="{20ACA805-BE49-45AE-88FD-52A017575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4916" y="7519368"/>
              <a:ext cx="16838096" cy="8257143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A66AF9-7A41-4B2B-8E6C-9DE856FB6D48}"/>
                </a:ext>
              </a:extLst>
            </p:cNvPr>
            <p:cNvGrpSpPr/>
            <p:nvPr/>
          </p:nvGrpSpPr>
          <p:grpSpPr>
            <a:xfrm>
              <a:off x="0" y="7719420"/>
              <a:ext cx="1589794" cy="7815778"/>
              <a:chOff x="0" y="7719420"/>
              <a:chExt cx="1589794" cy="781577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76006F-75B2-49B0-8565-5631E551B25A}"/>
                  </a:ext>
                </a:extLst>
              </p:cNvPr>
              <p:cNvSpPr txBox="1"/>
              <p:nvPr/>
            </p:nvSpPr>
            <p:spPr>
              <a:xfrm>
                <a:off x="34988" y="7719420"/>
                <a:ext cx="15284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2014_ZellerG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DCE0BA-8C72-4A85-B063-0A148B95D7A3}"/>
                  </a:ext>
                </a:extLst>
              </p:cNvPr>
              <p:cNvSpPr txBox="1"/>
              <p:nvPr/>
            </p:nvSpPr>
            <p:spPr>
              <a:xfrm>
                <a:off x="205441" y="8774435"/>
                <a:ext cx="11789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2015_FengQ</a:t>
                </a:r>
              </a:p>
              <a:p>
                <a:pPr algn="ctr"/>
                <a:r>
                  <a:rPr lang="en-US" altLang="zh-CN" sz="1500" b="1" dirty="0"/>
                  <a:t>(OC)</a:t>
                </a:r>
                <a:endParaRPr lang="zh-CN" altLang="en-US" sz="15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8F3ED-1C93-40B1-9353-72F4C606E0BC}"/>
                  </a:ext>
                </a:extLst>
              </p:cNvPr>
              <p:cNvSpPr txBox="1"/>
              <p:nvPr/>
            </p:nvSpPr>
            <p:spPr>
              <a:xfrm>
                <a:off x="0" y="9780513"/>
                <a:ext cx="158979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2016_VogtmannE</a:t>
                </a:r>
              </a:p>
              <a:p>
                <a:pPr algn="ctr"/>
                <a:r>
                  <a:rPr lang="en-US" altLang="zh-CN" sz="1500" b="1" dirty="0"/>
                  <a:t>(NA)</a:t>
                </a:r>
                <a:endParaRPr lang="zh-CN" altLang="en-US" sz="15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E4202D-5E52-4C4E-9952-0B78144CA45F}"/>
                  </a:ext>
                </a:extLst>
              </p:cNvPr>
              <p:cNvSpPr txBox="1"/>
              <p:nvPr/>
            </p:nvSpPr>
            <p:spPr>
              <a:xfrm>
                <a:off x="132833" y="10825781"/>
                <a:ext cx="1418979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2019_ThomasA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E4E75E-9AEF-4243-A514-540DCC86ABE9}"/>
                  </a:ext>
                </a:extLst>
              </p:cNvPr>
              <p:cNvSpPr txBox="1"/>
              <p:nvPr/>
            </p:nvSpPr>
            <p:spPr>
              <a:xfrm>
                <a:off x="188136" y="11776164"/>
                <a:ext cx="12715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2019_WirbelJ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B842B-FF98-45E4-A574-0C426AD403EB}"/>
                  </a:ext>
                </a:extLst>
              </p:cNvPr>
              <p:cNvSpPr txBox="1"/>
              <p:nvPr/>
            </p:nvSpPr>
            <p:spPr>
              <a:xfrm>
                <a:off x="109613" y="12891718"/>
                <a:ext cx="1370568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2019_YachidaS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A4B738-582E-4567-9D33-838B8A7E054C}"/>
                  </a:ext>
                </a:extLst>
              </p:cNvPr>
              <p:cNvSpPr txBox="1"/>
              <p:nvPr/>
            </p:nvSpPr>
            <p:spPr>
              <a:xfrm>
                <a:off x="225005" y="13935637"/>
                <a:ext cx="1234633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2017_JunY_1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FDB879-0EF9-4DC4-92AC-7F3229B602E6}"/>
                  </a:ext>
                </a:extLst>
              </p:cNvPr>
              <p:cNvSpPr txBox="1"/>
              <p:nvPr/>
            </p:nvSpPr>
            <p:spPr>
              <a:xfrm>
                <a:off x="225005" y="14981200"/>
                <a:ext cx="12346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2021_JunY_2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927689-08F8-43B5-A83F-3C7C13680947}"/>
              </a:ext>
            </a:extLst>
          </p:cNvPr>
          <p:cNvGrpSpPr/>
          <p:nvPr/>
        </p:nvGrpSpPr>
        <p:grpSpPr>
          <a:xfrm>
            <a:off x="407871" y="930636"/>
            <a:ext cx="17708079" cy="5131482"/>
            <a:chOff x="143000" y="572041"/>
            <a:chExt cx="17708079" cy="66952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04C087-F836-49A2-B895-CE7BAB3AE032}"/>
                </a:ext>
              </a:extLst>
            </p:cNvPr>
            <p:cNvGrpSpPr/>
            <p:nvPr/>
          </p:nvGrpSpPr>
          <p:grpSpPr>
            <a:xfrm>
              <a:off x="143000" y="572041"/>
              <a:ext cx="17708079" cy="6695299"/>
              <a:chOff x="-145032" y="572041"/>
              <a:chExt cx="17708079" cy="669529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415E81-4ADF-40A5-85AE-AE85105829CA}"/>
                  </a:ext>
                </a:extLst>
              </p:cNvPr>
              <p:cNvGrpSpPr/>
              <p:nvPr/>
            </p:nvGrpSpPr>
            <p:grpSpPr>
              <a:xfrm>
                <a:off x="724952" y="714612"/>
                <a:ext cx="16838095" cy="6447619"/>
                <a:chOff x="724952" y="714612"/>
                <a:chExt cx="16838095" cy="6447619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63BE43D0-8DEE-4403-B0E3-051A36D5D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952" y="714612"/>
                  <a:ext cx="16838095" cy="6447619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F34DA0E-745B-4D25-8EFC-E229D50E1B48}"/>
                    </a:ext>
                  </a:extLst>
                </p:cNvPr>
                <p:cNvCxnSpPr/>
                <p:nvPr/>
              </p:nvCxnSpPr>
              <p:spPr>
                <a:xfrm>
                  <a:off x="862013" y="5575152"/>
                  <a:ext cx="165269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3386EDC-6E27-4EC9-A6A3-44FBD2FBE50D}"/>
                  </a:ext>
                </a:extLst>
              </p:cNvPr>
              <p:cNvGrpSpPr/>
              <p:nvPr/>
            </p:nvGrpSpPr>
            <p:grpSpPr>
              <a:xfrm>
                <a:off x="-145032" y="572041"/>
                <a:ext cx="1007046" cy="6695299"/>
                <a:chOff x="-145032" y="572041"/>
                <a:chExt cx="1007046" cy="669529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713C29-BF85-452E-8741-3C7191BB2674}"/>
                    </a:ext>
                  </a:extLst>
                </p:cNvPr>
                <p:cNvSpPr txBox="1"/>
                <p:nvPr/>
              </p:nvSpPr>
              <p:spPr>
                <a:xfrm>
                  <a:off x="289420" y="4891076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2.5</a:t>
                  </a:r>
                  <a:endParaRPr lang="zh-CN" altLang="en-US" sz="24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F4292FF-0F05-4670-8FE7-859DDBA915F4}"/>
                    </a:ext>
                  </a:extLst>
                </p:cNvPr>
                <p:cNvSpPr txBox="1"/>
                <p:nvPr/>
              </p:nvSpPr>
              <p:spPr>
                <a:xfrm>
                  <a:off x="289419" y="2982864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5.0</a:t>
                  </a:r>
                  <a:endParaRPr lang="zh-CN" altLang="en-US" sz="24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67A151-2FD3-4D59-BE9C-BBA9EF507360}"/>
                    </a:ext>
                  </a:extLst>
                </p:cNvPr>
                <p:cNvSpPr txBox="1"/>
                <p:nvPr/>
              </p:nvSpPr>
              <p:spPr>
                <a:xfrm>
                  <a:off x="289419" y="994827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7.5</a:t>
                  </a:r>
                  <a:endParaRPr lang="zh-CN" altLang="en-US" sz="2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0A81B-D597-436B-9D35-F64F41C66C2F}"/>
                    </a:ext>
                  </a:extLst>
                </p:cNvPr>
                <p:cNvSpPr txBox="1"/>
                <p:nvPr/>
              </p:nvSpPr>
              <p:spPr>
                <a:xfrm>
                  <a:off x="133929" y="572041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17.0</a:t>
                  </a:r>
                  <a:endParaRPr lang="zh-CN" altLang="en-US" sz="2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88F703-D538-4D91-AB72-B61617F1FABB}"/>
                    </a:ext>
                  </a:extLst>
                </p:cNvPr>
                <p:cNvSpPr txBox="1"/>
                <p:nvPr/>
              </p:nvSpPr>
              <p:spPr>
                <a:xfrm>
                  <a:off x="-145032" y="1962900"/>
                  <a:ext cx="584775" cy="243573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en-US" altLang="zh-CN" sz="2600" i="1" spc="-5" dirty="0">
                      <a:latin typeface="Arial"/>
                      <a:cs typeface="Arial"/>
                    </a:rPr>
                    <a:t>- log</a:t>
                  </a:r>
                  <a:r>
                    <a:rPr lang="en-US" altLang="zh-CN" sz="2600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lang="en-US" altLang="zh-CN" sz="2600" i="1" spc="-5" dirty="0">
                      <a:latin typeface="Arial"/>
                      <a:cs typeface="Arial"/>
                    </a:rPr>
                    <a:t> FDR</a:t>
                  </a:r>
                  <a:endParaRPr lang="zh-CN" altLang="en-US" sz="26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715BED-6D79-4AE9-9850-5BDDE830E841}"/>
                    </a:ext>
                  </a:extLst>
                </p:cNvPr>
                <p:cNvSpPr txBox="1"/>
                <p:nvPr/>
              </p:nvSpPr>
              <p:spPr>
                <a:xfrm>
                  <a:off x="289419" y="6805675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0.0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F6D98-BBF5-48FE-A79D-E8FFA5E54EEE}"/>
                </a:ext>
              </a:extLst>
            </p:cNvPr>
            <p:cNvSpPr txBox="1"/>
            <p:nvPr/>
          </p:nvSpPr>
          <p:spPr>
            <a:xfrm>
              <a:off x="15511761" y="4811808"/>
              <a:ext cx="2337506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600" spc="-5" dirty="0">
                  <a:solidFill>
                    <a:srgbClr val="E82546"/>
                  </a:solidFill>
                  <a:latin typeface="Bahnschrift Condensed" panose="020B0502040204020203" pitchFamily="34" charset="0"/>
                  <a:cs typeface="Arial"/>
                </a:rPr>
                <a:t>FDR &lt; 0.01</a:t>
              </a:r>
              <a:endParaRPr lang="zh-CN" altLang="en-US" sz="3600" dirty="0">
                <a:solidFill>
                  <a:srgbClr val="E82546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284FC43-F8E5-4899-BD4C-28337E4B9BBE}"/>
              </a:ext>
            </a:extLst>
          </p:cNvPr>
          <p:cNvSpPr txBox="1"/>
          <p:nvPr/>
        </p:nvSpPr>
        <p:spPr>
          <a:xfrm>
            <a:off x="1403140" y="6007200"/>
            <a:ext cx="16914054" cy="297454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rambellii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Rhizophagus irregularis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Moniliophthora perniciosa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Erysiphe pulchra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Sphaerulina musiva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Phytophthora capsici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Trichophyton mentagrophytes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kawachii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Pneumocystis murina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Debaryomyces hansenii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Trichoderma atroviride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Pseudocercospora musae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Cordyceps sp. RAO−2017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Rhizophagus clarus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Pichia kudriavzevii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Paracoccidioides brasiliensis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Albugo candida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Lipomyces starkeyi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Naumovozyma dairenensis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Phytopythium vexans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ochraceoroseus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Colletotrichum fioriniae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Coniochaeta ligniaria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Leucoagaricus sp. SymC.cos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Colletotrichum salicis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[Candida] arabinofermentans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Baudoinia panamericana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Hyaloscypha variabilis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Schizosaccharomyces pombe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Tuber magnatum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Thielaviopsis punctulata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Edhazardia aedis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Choanephora cucurbitarum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Elsinoe australis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Piromyces sp. E2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Mucor circinelloides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Amorphotheca resinae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Colletotrichum tofieldiae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Sporisorium reilianum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Periconia macrospinosa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Blastomyces gilchristii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Cyberlindnera fabianii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Rhizoctonia solani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Spizellomyces punctatus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Pseudocercospora eumusae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Blumeria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Pseudocercospora fijiensis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Aureobasidium namibiae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Calocera cornea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Polytolypa hystricis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Rhizopus delemar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Pythium aphanidermatum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Rozella allomycis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Batrachochytrium salamandrivorans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Rhizoclosmatium globosum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Cercospora zeina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Aspergillus steynii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Pezoloma ericae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Cordyceps fumosorosea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Pneumocystis carinii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Phialocephala subalpina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Moniliophthora roreri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Hanseniaspora valbyensis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Syncephalastrum racemosum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Histoplasma capsulatum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Tuber borchii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Phycomyces blakesleeanus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Saitoella complicata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Saccharomyces cerevisiae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Aspergillus udagawae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Candida maltosa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Rhodotorula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Rutstroemia sp. NJR−2017a WRK4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Tolypocladium paradoxum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2901DF-4179-402F-BC03-2ECD0F61D83B}"/>
              </a:ext>
            </a:extLst>
          </p:cNvPr>
          <p:cNvGrpSpPr/>
          <p:nvPr/>
        </p:nvGrpSpPr>
        <p:grpSpPr>
          <a:xfrm>
            <a:off x="14201916" y="17742568"/>
            <a:ext cx="3894573" cy="3321563"/>
            <a:chOff x="14256568" y="19463490"/>
            <a:chExt cx="3894573" cy="3321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6937A7-3EA0-4E8B-AFCC-E18FAE4E00D0}"/>
                </a:ext>
              </a:extLst>
            </p:cNvPr>
            <p:cNvGrpSpPr/>
            <p:nvPr/>
          </p:nvGrpSpPr>
          <p:grpSpPr>
            <a:xfrm>
              <a:off x="14256568" y="19463490"/>
              <a:ext cx="3887953" cy="1377358"/>
              <a:chOff x="14256568" y="19463490"/>
              <a:chExt cx="3887953" cy="1377358"/>
            </a:xfrm>
          </p:grpSpPr>
          <p:pic>
            <p:nvPicPr>
              <p:cNvPr id="37" name="Picture 36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8AE1EC3E-3870-4CB0-A812-4F083FF4B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5235"/>
              <a:stretch/>
            </p:blipFill>
            <p:spPr>
              <a:xfrm>
                <a:off x="14256568" y="19936288"/>
                <a:ext cx="3887953" cy="90456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8D819-80B9-4B5E-BC79-8553293BC267}"/>
                  </a:ext>
                </a:extLst>
              </p:cNvPr>
              <p:cNvSpPr txBox="1"/>
              <p:nvPr/>
            </p:nvSpPr>
            <p:spPr>
              <a:xfrm>
                <a:off x="14663952" y="19463490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- 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(p value)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1B710-32E4-4D12-8FCA-C31F9642A028}"/>
                </a:ext>
              </a:extLst>
            </p:cNvPr>
            <p:cNvGrpSpPr/>
            <p:nvPr/>
          </p:nvGrpSpPr>
          <p:grpSpPr>
            <a:xfrm>
              <a:off x="14263188" y="20804844"/>
              <a:ext cx="3887953" cy="1980209"/>
              <a:chOff x="14263188" y="21021258"/>
              <a:chExt cx="3887953" cy="1980209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672322-7C4C-4894-BA58-693149B09248}"/>
                  </a:ext>
                </a:extLst>
              </p:cNvPr>
              <p:cNvCxnSpPr/>
              <p:nvPr/>
            </p:nvCxnSpPr>
            <p:spPr>
              <a:xfrm flipH="1">
                <a:off x="14559116" y="22476365"/>
                <a:ext cx="126803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E95EF04-DE57-4EF2-B983-A948BDAAFF49}"/>
                  </a:ext>
                </a:extLst>
              </p:cNvPr>
              <p:cNvCxnSpPr/>
              <p:nvPr/>
            </p:nvCxnSpPr>
            <p:spPr>
              <a:xfrm flipH="1">
                <a:off x="16675456" y="22487737"/>
                <a:ext cx="1268036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6E6318FF-7BF5-4360-B6B8-C1451D010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8916"/>
              <a:stretch/>
            </p:blipFill>
            <p:spPr>
              <a:xfrm>
                <a:off x="14263188" y="21488920"/>
                <a:ext cx="3887953" cy="830169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2CB5E-60E7-416A-AE1E-71EBC60A16DD}"/>
                  </a:ext>
                </a:extLst>
              </p:cNvPr>
              <p:cNvSpPr txBox="1"/>
              <p:nvPr/>
            </p:nvSpPr>
            <p:spPr>
              <a:xfrm>
                <a:off x="1436458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Enriched</a:t>
                </a:r>
                <a:endParaRPr lang="zh-CN" altLang="en-US" sz="26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C559FB-CF87-467A-89E4-1DF25AFA96E3}"/>
                  </a:ext>
                </a:extLst>
              </p:cNvPr>
              <p:cNvSpPr txBox="1"/>
              <p:nvPr/>
            </p:nvSpPr>
            <p:spPr>
              <a:xfrm>
                <a:off x="1648092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chemeClr val="accent5">
                        <a:lumMod val="75000"/>
                      </a:schemeClr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Depleted</a:t>
                </a:r>
                <a:endParaRPr lang="zh-CN" altLang="en-US" sz="2600" dirty="0">
                  <a:solidFill>
                    <a:schemeClr val="accent5">
                      <a:lumMod val="75000"/>
                    </a:schemeClr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287B84-5FE9-439C-BDCF-BB87569C848E}"/>
                  </a:ext>
                </a:extLst>
              </p:cNvPr>
              <p:cNvSpPr txBox="1"/>
              <p:nvPr/>
            </p:nvSpPr>
            <p:spPr>
              <a:xfrm>
                <a:off x="14717813" y="21021258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(Fold change)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71C255-3914-4409-ADD7-EA60DF1C35B8}"/>
              </a:ext>
            </a:extLst>
          </p:cNvPr>
          <p:cNvGrpSpPr/>
          <p:nvPr/>
        </p:nvGrpSpPr>
        <p:grpSpPr>
          <a:xfrm>
            <a:off x="435214" y="17600216"/>
            <a:ext cx="8630857" cy="3708684"/>
            <a:chOff x="435215" y="18153901"/>
            <a:chExt cx="9067546" cy="304698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435AD1-1D7D-4221-9678-F2DF866FDE40}"/>
                </a:ext>
              </a:extLst>
            </p:cNvPr>
            <p:cNvGrpSpPr/>
            <p:nvPr/>
          </p:nvGrpSpPr>
          <p:grpSpPr>
            <a:xfrm>
              <a:off x="884053" y="18153901"/>
              <a:ext cx="8618708" cy="3046987"/>
              <a:chOff x="884053" y="18153901"/>
              <a:chExt cx="8618708" cy="304698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A6387D2-6DB0-4164-A1FD-13BCD0DBD498}"/>
                  </a:ext>
                </a:extLst>
              </p:cNvPr>
              <p:cNvGrpSpPr/>
              <p:nvPr/>
            </p:nvGrpSpPr>
            <p:grpSpPr>
              <a:xfrm>
                <a:off x="884053" y="18533272"/>
                <a:ext cx="8618708" cy="2667616"/>
                <a:chOff x="884053" y="18343095"/>
                <a:chExt cx="8618708" cy="2667616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F1BEC2C8-A43F-4311-8854-4DEA0DA31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248174" y="18343095"/>
                  <a:ext cx="8165690" cy="2581767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635A38C-F48C-4D3F-8DA5-443A77E1E7D1}"/>
                    </a:ext>
                  </a:extLst>
                </p:cNvPr>
                <p:cNvGrpSpPr/>
                <p:nvPr/>
              </p:nvGrpSpPr>
              <p:grpSpPr>
                <a:xfrm>
                  <a:off x="884053" y="18707744"/>
                  <a:ext cx="8618708" cy="2302967"/>
                  <a:chOff x="884053" y="18707744"/>
                  <a:chExt cx="8618708" cy="2302967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6F7F8B4-DAF3-45C6-9CAD-3CA6ED2295E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4" y="19947135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0.4</a:t>
                    </a:r>
                    <a:endParaRPr lang="zh-CN" altLang="en-US" sz="2400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20B4C35-490C-4A23-ACA5-F5A841DC794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3" y="2054904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0.0</a:t>
                    </a:r>
                    <a:endParaRPr lang="zh-CN" altLang="en-US" sz="2400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4480822-4A8D-4145-8FA1-6EDA755121C9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1" y="1873315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1.2</a:t>
                    </a:r>
                    <a:endParaRPr lang="zh-CN" altLang="en-US" sz="2400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98C9BFE-9252-4176-B6BA-47157AB3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0" y="19335067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0.8</a:t>
                    </a:r>
                    <a:endParaRPr lang="zh-CN" altLang="en-US" sz="2400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05AD261-E675-4973-A731-7554F598D5D8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579" y="18707744"/>
                    <a:ext cx="3073182" cy="531014"/>
                  </a:xfrm>
                  <a:prstGeom prst="rect">
                    <a:avLst/>
                  </a:prstGeom>
                  <a:noFill/>
                </p:spPr>
                <p:txBody>
                  <a:bodyPr vert="horz" wrap="square">
                    <a:spAutoFit/>
                  </a:bodyPr>
                  <a:lstStyle/>
                  <a:p>
                    <a:pPr algn="ctr"/>
                    <a:r>
                      <a:rPr lang="en-US" altLang="zh-CN" sz="3600" spc="-5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abs( log</a:t>
                    </a:r>
                    <a:r>
                      <a:rPr lang="en-US" altLang="zh-CN" sz="3600" spc="-5" baseline="-25000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2</a:t>
                    </a:r>
                    <a:r>
                      <a:rPr lang="en-US" altLang="zh-CN" sz="3600" spc="-5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 FC ) &gt; 1.0</a:t>
                    </a:r>
                    <a:endParaRPr lang="zh-CN" altLang="en-US" sz="3600" dirty="0">
                      <a:solidFill>
                        <a:srgbClr val="FFCC00"/>
                      </a:solidFill>
                      <a:latin typeface="Bahnschrift Condensed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4EDA4DE-0358-45F5-B7D5-237DB044E300}"/>
                  </a:ext>
                </a:extLst>
              </p:cNvPr>
              <p:cNvGrpSpPr/>
              <p:nvPr/>
            </p:nvGrpSpPr>
            <p:grpSpPr>
              <a:xfrm>
                <a:off x="968193" y="18153901"/>
                <a:ext cx="4098843" cy="1187962"/>
                <a:chOff x="968193" y="18153901"/>
                <a:chExt cx="4098843" cy="1187962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EE2BB15-54CC-4CD7-9D5B-DC12A3ECA1E7}"/>
                    </a:ext>
                  </a:extLst>
                </p:cNvPr>
                <p:cNvSpPr txBox="1"/>
                <p:nvPr/>
              </p:nvSpPr>
              <p:spPr>
                <a:xfrm>
                  <a:off x="968193" y="18153901"/>
                  <a:ext cx="260652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C00000"/>
                      </a:solidFill>
                      <a:latin typeface="ArialMT"/>
                    </a:rPr>
                    <a:t>Aspergillus rambellii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046C7B-21CF-44F0-B2DE-922ECABDBB5F}"/>
                    </a:ext>
                  </a:extLst>
                </p:cNvPr>
                <p:cNvSpPr txBox="1"/>
                <p:nvPr/>
              </p:nvSpPr>
              <p:spPr>
                <a:xfrm>
                  <a:off x="2820548" y="18800380"/>
                  <a:ext cx="224648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004996"/>
                      </a:solidFill>
                      <a:latin typeface="ArialMT"/>
                    </a:rPr>
                    <a:t>Aspergillus kawachii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1F773E8-A69C-4FC4-AC9C-86C1A2A20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180" y="18441434"/>
                  <a:ext cx="121336" cy="91838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0DDD10A-090C-40EB-AA53-82D6A4819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23877" y="19097118"/>
                  <a:ext cx="394748" cy="244745"/>
                </a:xfrm>
                <a:prstGeom prst="line">
                  <a:avLst/>
                </a:prstGeom>
                <a:ln>
                  <a:solidFill>
                    <a:srgbClr val="004996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08FFEF-355C-4864-B23D-CA5E5F22F3B2}"/>
                </a:ext>
              </a:extLst>
            </p:cNvPr>
            <p:cNvSpPr txBox="1"/>
            <p:nvPr/>
          </p:nvSpPr>
          <p:spPr>
            <a:xfrm>
              <a:off x="435215" y="18359585"/>
              <a:ext cx="646331" cy="2816364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sz="3000" spc="-5" dirty="0">
                  <a:latin typeface="Bahnschrift Condensed" panose="020B0502040204020203" pitchFamily="34" charset="0"/>
                  <a:cs typeface="Arial"/>
                </a:rPr>
                <a:t>abs( log</a:t>
              </a:r>
              <a:r>
                <a:rPr lang="en-US" altLang="zh-CN" sz="3000" spc="-5" baseline="-25000" dirty="0">
                  <a:latin typeface="Bahnschrift Condensed" panose="020B0502040204020203" pitchFamily="34" charset="0"/>
                  <a:cs typeface="Arial"/>
                </a:rPr>
                <a:t>2 </a:t>
              </a:r>
              <a:r>
                <a:rPr lang="en-US" altLang="zh-CN" sz="3000" spc="-5" dirty="0">
                  <a:latin typeface="Bahnschrift Condensed" panose="020B0502040204020203" pitchFamily="34" charset="0"/>
                  <a:cs typeface="Arial"/>
                </a:rPr>
                <a:t>FC ) </a:t>
              </a:r>
              <a:endParaRPr lang="zh-CN" altLang="en-US" sz="3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5BFA-85CF-43BD-B843-C97F40A55D36}"/>
              </a:ext>
            </a:extLst>
          </p:cNvPr>
          <p:cNvGrpSpPr/>
          <p:nvPr/>
        </p:nvGrpSpPr>
        <p:grpSpPr>
          <a:xfrm>
            <a:off x="5049049" y="1258105"/>
            <a:ext cx="12847195" cy="2764742"/>
            <a:chOff x="4344449" y="200160"/>
            <a:chExt cx="12847195" cy="3757316"/>
          </a:xfrm>
        </p:grpSpPr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79E719E-CA9F-431C-BF54-D766682F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1776" y="200160"/>
              <a:ext cx="12201584" cy="370476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A07C5E-5982-4ECA-ADAF-8E0AF0F67777}"/>
                </a:ext>
              </a:extLst>
            </p:cNvPr>
            <p:cNvSpPr txBox="1"/>
            <p:nvPr/>
          </p:nvSpPr>
          <p:spPr>
            <a:xfrm>
              <a:off x="15710563" y="2876883"/>
              <a:ext cx="1481081" cy="46166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400" spc="-5" dirty="0">
                  <a:solidFill>
                    <a:srgbClr val="E82546"/>
                  </a:solidFill>
                  <a:latin typeface="Bahnschrift Condensed" panose="020B0502040204020203" pitchFamily="34" charset="0"/>
                  <a:cs typeface="Arial"/>
                </a:rPr>
                <a:t>FDR &lt; 0.1</a:t>
              </a:r>
              <a:endParaRPr lang="zh-CN" altLang="en-US" sz="2400" dirty="0">
                <a:solidFill>
                  <a:srgbClr val="E82546"/>
                </a:solidFill>
                <a:latin typeface="Bahnschrift Condensed" panose="020B0502040204020203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F3D56-55D5-4060-B24E-A44197F5FF9D}"/>
                </a:ext>
              </a:extLst>
            </p:cNvPr>
            <p:cNvGrpSpPr/>
            <p:nvPr/>
          </p:nvGrpSpPr>
          <p:grpSpPr>
            <a:xfrm>
              <a:off x="4344449" y="252715"/>
              <a:ext cx="768957" cy="3704761"/>
              <a:chOff x="3986380" y="-889421"/>
              <a:chExt cx="768957" cy="676393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EE98DA-1735-443C-A5AE-A36552E8F57F}"/>
                  </a:ext>
                </a:extLst>
              </p:cNvPr>
              <p:cNvSpPr txBox="1"/>
              <p:nvPr/>
            </p:nvSpPr>
            <p:spPr>
              <a:xfrm>
                <a:off x="4310985" y="3310010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2.5</a:t>
                </a:r>
                <a:endParaRPr lang="zh-CN" altLang="en-US" sz="16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F12493-84BA-42CC-9784-B459CE7B2C81}"/>
                  </a:ext>
                </a:extLst>
              </p:cNvPr>
              <p:cNvSpPr txBox="1"/>
              <p:nvPr/>
            </p:nvSpPr>
            <p:spPr>
              <a:xfrm>
                <a:off x="4310984" y="1401798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5.0</a:t>
                </a:r>
                <a:endParaRPr lang="zh-CN" altLang="en-US" sz="16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5A58F4-46D6-455C-80BA-791067C61A92}"/>
                  </a:ext>
                </a:extLst>
              </p:cNvPr>
              <p:cNvSpPr txBox="1"/>
              <p:nvPr/>
            </p:nvSpPr>
            <p:spPr>
              <a:xfrm>
                <a:off x="4310984" y="-506415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7.5</a:t>
                </a:r>
                <a:endParaRPr lang="zh-CN" altLang="en-US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1FE4E-F80F-491A-8070-EFFF502D6FB0}"/>
                  </a:ext>
                </a:extLst>
              </p:cNvPr>
              <p:cNvSpPr txBox="1"/>
              <p:nvPr/>
            </p:nvSpPr>
            <p:spPr>
              <a:xfrm>
                <a:off x="4206789" y="-889421"/>
                <a:ext cx="548547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17.0</a:t>
                </a:r>
                <a:endParaRPr lang="zh-CN" altLang="en-US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ECAF7-CDCC-4E72-8FE1-FC32FD76D890}"/>
                  </a:ext>
                </a:extLst>
              </p:cNvPr>
              <p:cNvSpPr txBox="1"/>
              <p:nvPr/>
            </p:nvSpPr>
            <p:spPr>
              <a:xfrm>
                <a:off x="3986380" y="549558"/>
                <a:ext cx="461665" cy="393620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i="1" spc="-5" dirty="0">
                    <a:latin typeface="Arial"/>
                    <a:cs typeface="Arial"/>
                  </a:rPr>
                  <a:t>- log</a:t>
                </a:r>
                <a:r>
                  <a:rPr lang="en-US" altLang="zh-CN" i="1" spc="-5" baseline="-25000" dirty="0">
                    <a:latin typeface="Arial"/>
                    <a:cs typeface="Arial"/>
                  </a:rPr>
                  <a:t>10</a:t>
                </a:r>
                <a:r>
                  <a:rPr lang="en-US" altLang="zh-CN" i="1" spc="-5" dirty="0">
                    <a:latin typeface="Arial"/>
                    <a:cs typeface="Arial"/>
                  </a:rPr>
                  <a:t> FDR</a:t>
                </a:r>
                <a:endParaRPr lang="zh-CN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41EB4A5-F2FB-4A3F-86BE-CB737DBF06FD}"/>
                  </a:ext>
                </a:extLst>
              </p:cNvPr>
              <p:cNvSpPr txBox="1"/>
              <p:nvPr/>
            </p:nvSpPr>
            <p:spPr>
              <a:xfrm>
                <a:off x="4310984" y="5224609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1DFC597-9D0A-44C2-81A6-031364B65950}"/>
              </a:ext>
            </a:extLst>
          </p:cNvPr>
          <p:cNvSpPr txBox="1"/>
          <p:nvPr/>
        </p:nvSpPr>
        <p:spPr>
          <a:xfrm>
            <a:off x="257121" y="462584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CD652A-B8FF-4454-9269-5099EAE7D968}"/>
              </a:ext>
            </a:extLst>
          </p:cNvPr>
          <p:cNvSpPr txBox="1"/>
          <p:nvPr/>
        </p:nvSpPr>
        <p:spPr>
          <a:xfrm>
            <a:off x="259110" y="928356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D1640E-CFD9-4151-9ABF-F46E157DBA71}"/>
              </a:ext>
            </a:extLst>
          </p:cNvPr>
          <p:cNvSpPr txBox="1"/>
          <p:nvPr/>
        </p:nvSpPr>
        <p:spPr>
          <a:xfrm>
            <a:off x="257121" y="1774450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547A98-F208-4E12-B862-E1B977A8B80F}"/>
              </a:ext>
            </a:extLst>
          </p:cNvPr>
          <p:cNvSpPr txBox="1"/>
          <p:nvPr/>
        </p:nvSpPr>
        <p:spPr>
          <a:xfrm>
            <a:off x="4340858" y="86180"/>
            <a:ext cx="960628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Micro-Eukaryotic features selection</a:t>
            </a:r>
          </a:p>
          <a:p>
            <a:pPr algn="ctr"/>
            <a:r>
              <a:rPr lang="en-US" altLang="zh-CN" sz="3500" b="1" dirty="0"/>
              <a:t>(control vs. CRC)</a:t>
            </a:r>
            <a:endParaRPr lang="zh-CN" altLang="en-US" sz="35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016D39-1424-436D-B4CC-9F5C99944B12}"/>
              </a:ext>
            </a:extLst>
          </p:cNvPr>
          <p:cNvGrpSpPr/>
          <p:nvPr/>
        </p:nvGrpSpPr>
        <p:grpSpPr>
          <a:xfrm>
            <a:off x="257108" y="21884964"/>
            <a:ext cx="17167812" cy="4320480"/>
            <a:chOff x="257108" y="21884964"/>
            <a:chExt cx="17167812" cy="432048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29560A-24FD-485F-925B-6E13B5623B44}"/>
                </a:ext>
              </a:extLst>
            </p:cNvPr>
            <p:cNvSpPr txBox="1"/>
            <p:nvPr/>
          </p:nvSpPr>
          <p:spPr>
            <a:xfrm>
              <a:off x="257108" y="2188496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d</a:t>
              </a:r>
              <a:endParaRPr lang="zh-CN" altLang="en-US" sz="3600" b="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4F66F9B-A21D-41DD-9078-DC0CA78631FE}"/>
                </a:ext>
              </a:extLst>
            </p:cNvPr>
            <p:cNvGrpSpPr/>
            <p:nvPr/>
          </p:nvGrpSpPr>
          <p:grpSpPr>
            <a:xfrm>
              <a:off x="287016" y="22035603"/>
              <a:ext cx="17137904" cy="4169841"/>
              <a:chOff x="287016" y="22035603"/>
              <a:chExt cx="17137904" cy="416984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F737776-4295-4625-A940-AEDEE8448980}"/>
                  </a:ext>
                </a:extLst>
              </p:cNvPr>
              <p:cNvGrpSpPr/>
              <p:nvPr/>
            </p:nvGrpSpPr>
            <p:grpSpPr>
              <a:xfrm>
                <a:off x="287016" y="22088844"/>
                <a:ext cx="17137904" cy="4116600"/>
                <a:chOff x="287016" y="22088844"/>
                <a:chExt cx="17137904" cy="411660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0D3AC9D-53AC-4A58-8F00-B8FA1D7F07CB}"/>
                    </a:ext>
                  </a:extLst>
                </p:cNvPr>
                <p:cNvGrpSpPr/>
                <p:nvPr/>
              </p:nvGrpSpPr>
              <p:grpSpPr>
                <a:xfrm>
                  <a:off x="287016" y="22605444"/>
                  <a:ext cx="17137904" cy="3600000"/>
                  <a:chOff x="287016" y="22124274"/>
                  <a:chExt cx="17137904" cy="3600000"/>
                </a:xfrm>
              </p:grpSpPr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3043E1FF-680F-4859-8686-30C92EFD01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7016" y="22124274"/>
                    <a:ext cx="9373392" cy="360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9716A1D9-38CA-487B-9A1F-D97C6F3DE2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r="8087"/>
                  <a:stretch/>
                </p:blipFill>
                <p:spPr>
                  <a:xfrm>
                    <a:off x="8809508" y="22124274"/>
                    <a:ext cx="8615412" cy="360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D4EDD17-F5A1-4E32-8790-3724C5CC68F2}"/>
                    </a:ext>
                  </a:extLst>
                </p:cNvPr>
                <p:cNvSpPr txBox="1"/>
                <p:nvPr/>
              </p:nvSpPr>
              <p:spPr>
                <a:xfrm>
                  <a:off x="3003769" y="22088844"/>
                  <a:ext cx="342581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rgbClr val="C00000"/>
                      </a:solidFill>
                    </a:rPr>
                    <a:t>Aspergillus rambellii</a:t>
                  </a:r>
                  <a:endParaRPr lang="zh-CN" altLang="en-US" sz="30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871EA6F-0691-4BAC-98D2-C03AFB0EA56F}"/>
                  </a:ext>
                </a:extLst>
              </p:cNvPr>
              <p:cNvSpPr txBox="1"/>
              <p:nvPr/>
            </p:nvSpPr>
            <p:spPr>
              <a:xfrm>
                <a:off x="11696140" y="22035603"/>
                <a:ext cx="34112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accent1">
                        <a:lumMod val="75000"/>
                      </a:schemeClr>
                    </a:solidFill>
                  </a:rPr>
                  <a:t>Aspergillus kawachii</a:t>
                </a:r>
                <a:endParaRPr lang="zh-CN" altLang="en-US" sz="3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6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C08D92-6A9C-4DC7-B9BE-29D278AC2B1B}"/>
              </a:ext>
            </a:extLst>
          </p:cNvPr>
          <p:cNvGraphicFramePr>
            <a:graphicFrameLocks noGrp="1"/>
          </p:cNvGraphicFramePr>
          <p:nvPr/>
        </p:nvGraphicFramePr>
        <p:xfrm>
          <a:off x="1763180" y="377840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FB9C39E-C463-4191-B30B-46DCB0A90979}"/>
              </a:ext>
            </a:extLst>
          </p:cNvPr>
          <p:cNvGrpSpPr/>
          <p:nvPr/>
        </p:nvGrpSpPr>
        <p:grpSpPr>
          <a:xfrm>
            <a:off x="1712924" y="633874"/>
            <a:ext cx="14847900" cy="9509491"/>
            <a:chOff x="1712924" y="633874"/>
            <a:chExt cx="14847900" cy="95094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F76586-5049-4DC2-9317-43322DB7E74F}"/>
                </a:ext>
              </a:extLst>
            </p:cNvPr>
            <p:cNvGrpSpPr/>
            <p:nvPr/>
          </p:nvGrpSpPr>
          <p:grpSpPr>
            <a:xfrm>
              <a:off x="3814987" y="633874"/>
              <a:ext cx="12745837" cy="9509491"/>
              <a:chOff x="5452896" y="633874"/>
              <a:chExt cx="12745837" cy="9509491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4FC41114-0C4C-4A47-9370-6FE02AF8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52896" y="3702944"/>
                <a:ext cx="6045034" cy="644042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A8E6A4-30B5-49D3-9B49-CBBB6BBC61AD}"/>
                  </a:ext>
                </a:extLst>
              </p:cNvPr>
              <p:cNvSpPr txBox="1"/>
              <p:nvPr/>
            </p:nvSpPr>
            <p:spPr>
              <a:xfrm>
                <a:off x="9044676" y="633874"/>
                <a:ext cx="15776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C00000"/>
                    </a:solidFill>
                    <a:latin typeface="Bahnschrift Condensed" panose="020B0502040204020203" pitchFamily="34" charset="0"/>
                  </a:rPr>
                  <a:t>CRC group</a:t>
                </a:r>
                <a:endParaRPr lang="zh-CN" altLang="en-US" sz="3200" dirty="0">
                  <a:solidFill>
                    <a:srgbClr val="C00000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DA0D260-173F-4376-8B63-1B785E1D9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92348" y="3702944"/>
                <a:ext cx="6254430" cy="6254430"/>
              </a:xfrm>
              <a:prstGeom prst="rect">
                <a:avLst/>
              </a:prstGeom>
            </p:spPr>
          </p:pic>
          <p:pic>
            <p:nvPicPr>
              <p:cNvPr id="186" name="Picture 185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ADBFA703-3336-4458-9137-697B4A7091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17" t="16011" r="38493" b="13102"/>
              <a:stretch/>
            </p:blipFill>
            <p:spPr>
              <a:xfrm>
                <a:off x="13086691" y="5313378"/>
                <a:ext cx="5112042" cy="4717559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C194F8-6741-4EDB-9F22-EF7C73F2C9EA}"/>
                </a:ext>
              </a:extLst>
            </p:cNvPr>
            <p:cNvSpPr txBox="1"/>
            <p:nvPr/>
          </p:nvSpPr>
          <p:spPr>
            <a:xfrm>
              <a:off x="1712924" y="71006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630418-97B3-42BD-80B8-71EFEE115ED6}"/>
              </a:ext>
            </a:extLst>
          </p:cNvPr>
          <p:cNvGrpSpPr/>
          <p:nvPr/>
        </p:nvGrpSpPr>
        <p:grpSpPr>
          <a:xfrm>
            <a:off x="1712924" y="10345166"/>
            <a:ext cx="14395945" cy="7315825"/>
            <a:chOff x="1712924" y="16776964"/>
            <a:chExt cx="14395945" cy="73158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0191F3-520C-42B8-9FBE-AE1233F4D686}"/>
                </a:ext>
              </a:extLst>
            </p:cNvPr>
            <p:cNvGrpSpPr/>
            <p:nvPr/>
          </p:nvGrpSpPr>
          <p:grpSpPr>
            <a:xfrm>
              <a:off x="3777175" y="16776964"/>
              <a:ext cx="12331694" cy="7315825"/>
              <a:chOff x="5415084" y="16776964"/>
              <a:chExt cx="12331694" cy="731582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0E26C7-74E7-47EE-9824-B7F684D02C6B}"/>
                  </a:ext>
                </a:extLst>
              </p:cNvPr>
              <p:cNvSpPr txBox="1"/>
              <p:nvPr/>
            </p:nvSpPr>
            <p:spPr>
              <a:xfrm>
                <a:off x="9134716" y="16776964"/>
                <a:ext cx="22653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57868C"/>
                    </a:solidFill>
                    <a:latin typeface="Bahnschrift Condensed" panose="020B0502040204020203" pitchFamily="34" charset="0"/>
                  </a:rPr>
                  <a:t>Healthy control</a:t>
                </a:r>
                <a:endParaRPr lang="zh-CN" altLang="en-US" sz="3200" dirty="0">
                  <a:solidFill>
                    <a:srgbClr val="57868C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54F879-827C-444A-A679-4B82DAAF3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92348" y="17447505"/>
                <a:ext cx="6254430" cy="625443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2AA07EA-8684-4E1C-B4C7-71334B26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15084" y="17438120"/>
                <a:ext cx="6045034" cy="644042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1845C2-18B1-48A6-B206-5756F117C5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62" r="34352"/>
              <a:stretch/>
            </p:blipFill>
            <p:spPr>
              <a:xfrm>
                <a:off x="13090948" y="18692789"/>
                <a:ext cx="4642338" cy="5400000"/>
              </a:xfrm>
              <a:prstGeom prst="rect">
                <a:avLst/>
              </a:prstGeom>
            </p:spPr>
          </p:pic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5B8FCD-50B1-40C7-B3B6-9AC7FB4F0F32}"/>
                </a:ext>
              </a:extLst>
            </p:cNvPr>
            <p:cNvSpPr txBox="1"/>
            <p:nvPr/>
          </p:nvSpPr>
          <p:spPr>
            <a:xfrm>
              <a:off x="1712924" y="1684440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C84D3CA-D566-4839-92BF-5C8DAE393C7B}"/>
              </a:ext>
            </a:extLst>
          </p:cNvPr>
          <p:cNvGraphicFramePr>
            <a:graphicFrameLocks noGrp="1"/>
          </p:cNvGraphicFramePr>
          <p:nvPr/>
        </p:nvGraphicFramePr>
        <p:xfrm>
          <a:off x="1367136" y="3778400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6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4E1DB400-A2FB-4731-89FF-60B4B884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3117"/>
              </p:ext>
            </p:extLst>
          </p:nvPr>
        </p:nvGraphicFramePr>
        <p:xfrm>
          <a:off x="1385411" y="11065383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6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486D70B-6D62-4A39-8352-F0FC0EC4723A}"/>
              </a:ext>
            </a:extLst>
          </p:cNvPr>
          <p:cNvGrpSpPr/>
          <p:nvPr/>
        </p:nvGrpSpPr>
        <p:grpSpPr>
          <a:xfrm>
            <a:off x="3899782" y="17480400"/>
            <a:ext cx="11429235" cy="2496352"/>
            <a:chOff x="3899782" y="23912198"/>
            <a:chExt cx="11429235" cy="249635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77C4CB-6CA6-4FC4-9D90-B7C7C01054DA}"/>
                </a:ext>
              </a:extLst>
            </p:cNvPr>
            <p:cNvGrpSpPr/>
            <p:nvPr/>
          </p:nvGrpSpPr>
          <p:grpSpPr>
            <a:xfrm>
              <a:off x="8868027" y="24017434"/>
              <a:ext cx="6460990" cy="1970655"/>
              <a:chOff x="6499434" y="17456477"/>
              <a:chExt cx="6460990" cy="1970655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81200671-91DF-407C-8708-63082A902F10}"/>
                  </a:ext>
                </a:extLst>
              </p:cNvPr>
              <p:cNvGrpSpPr/>
              <p:nvPr/>
            </p:nvGrpSpPr>
            <p:grpSpPr>
              <a:xfrm>
                <a:off x="6506514" y="17483000"/>
                <a:ext cx="1395110" cy="368572"/>
                <a:chOff x="1295128" y="13418961"/>
                <a:chExt cx="1927106" cy="509119"/>
              </a:xfrm>
            </p:grpSpPr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2254253-16CF-4F4D-B907-6D94EC1EED6A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16BEA68-D6FE-4C8F-A7DF-5C11321DAE6E}"/>
                    </a:ext>
                  </a:extLst>
                </p:cNvPr>
                <p:cNvSpPr txBox="1"/>
                <p:nvPr/>
              </p:nvSpPr>
              <p:spPr>
                <a:xfrm>
                  <a:off x="1763180" y="13418961"/>
                  <a:ext cx="1459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Asperillaceae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965C6AD-0F01-43BD-A020-10A26AC77F83}"/>
                  </a:ext>
                </a:extLst>
              </p:cNvPr>
              <p:cNvGrpSpPr/>
              <p:nvPr/>
            </p:nvGrpSpPr>
            <p:grpSpPr>
              <a:xfrm>
                <a:off x="8521497" y="17456477"/>
                <a:ext cx="1727703" cy="360690"/>
                <a:chOff x="1481306" y="13429849"/>
                <a:chExt cx="2386526" cy="498231"/>
              </a:xfrm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DD9492E-04C0-4801-A7B1-A3ADA2149778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947770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225EFB28-214A-4849-9224-05E2C0951ADA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918474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Ceratocystidaceae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E1C1F750-1CCE-4DBA-A577-E386A80410EE}"/>
                  </a:ext>
                </a:extLst>
              </p:cNvPr>
              <p:cNvGrpSpPr/>
              <p:nvPr/>
            </p:nvGrpSpPr>
            <p:grpSpPr>
              <a:xfrm>
                <a:off x="11049597" y="17456477"/>
                <a:ext cx="1719858" cy="360690"/>
                <a:chOff x="1481306" y="13429849"/>
                <a:chExt cx="2375690" cy="498231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C1EF287C-DD3F-4AEB-97EF-CB926DE71295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325BE259-C0F7-4ED6-B4BE-BCF4E9D09833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9076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Choanephoraceae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720B9E5-C785-4356-AED1-8C8365802005}"/>
                  </a:ext>
                </a:extLst>
              </p:cNvPr>
              <p:cNvGrpSpPr/>
              <p:nvPr/>
            </p:nvGrpSpPr>
            <p:grpSpPr>
              <a:xfrm>
                <a:off x="11049597" y="18642580"/>
                <a:ext cx="1571503" cy="360690"/>
                <a:chOff x="1481306" y="13429849"/>
                <a:chExt cx="2170762" cy="49823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A7A08B2B-7BAA-4263-B6F6-848EFD012D67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9E7EA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0C5199F-CE64-4117-98ED-04CA9A98F439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70271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Cordycipitaceae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5AFA577-D5F7-4F81-B114-F1172AE5EA1F}"/>
                  </a:ext>
                </a:extLst>
              </p:cNvPr>
              <p:cNvGrpSpPr/>
              <p:nvPr/>
            </p:nvGrpSpPr>
            <p:grpSpPr>
              <a:xfrm>
                <a:off x="6506514" y="18661361"/>
                <a:ext cx="1489434" cy="339415"/>
                <a:chOff x="-7848715" y="15071049"/>
                <a:chExt cx="2057398" cy="468844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1AD910E3-6124-4137-8116-352C0AA1E3F5}"/>
                    </a:ext>
                  </a:extLst>
                </p:cNvPr>
                <p:cNvSpPr/>
                <p:nvPr/>
              </p:nvSpPr>
              <p:spPr>
                <a:xfrm>
                  <a:off x="-7848715" y="15071841"/>
                  <a:ext cx="468052" cy="468052"/>
                </a:xfrm>
                <a:prstGeom prst="ellipse">
                  <a:avLst/>
                </a:prstGeom>
                <a:solidFill>
                  <a:srgbClr val="A4D2DD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3F101E-F11E-4E7E-80BC-4CB8247DE967}"/>
                    </a:ext>
                  </a:extLst>
                </p:cNvPr>
                <p:cNvSpPr txBox="1"/>
                <p:nvPr/>
              </p:nvSpPr>
              <p:spPr>
                <a:xfrm>
                  <a:off x="-7380663" y="15071049"/>
                  <a:ext cx="158934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Culicosporidae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3AD2886-47A5-412B-A469-35971AE74447}"/>
                  </a:ext>
                </a:extLst>
              </p:cNvPr>
              <p:cNvGrpSpPr/>
              <p:nvPr/>
            </p:nvGrpSpPr>
            <p:grpSpPr>
              <a:xfrm>
                <a:off x="6499434" y="17876267"/>
                <a:ext cx="1378538" cy="351899"/>
                <a:chOff x="1295128" y="13441992"/>
                <a:chExt cx="1904214" cy="486088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958DF3-933B-474F-8374-5D1633C74B00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EEAEA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32C542-5190-46EE-AF9E-E43920345050}"/>
                    </a:ext>
                  </a:extLst>
                </p:cNvPr>
                <p:cNvSpPr txBox="1"/>
                <p:nvPr/>
              </p:nvSpPr>
              <p:spPr>
                <a:xfrm>
                  <a:off x="1763180" y="13441992"/>
                  <a:ext cx="1436162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Erysiphaceae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D129705F-C8D6-44DC-85E0-6886F8F3B1C3}"/>
                  </a:ext>
                </a:extLst>
              </p:cNvPr>
              <p:cNvGrpSpPr/>
              <p:nvPr/>
            </p:nvGrpSpPr>
            <p:grpSpPr>
              <a:xfrm>
                <a:off x="8519277" y="17837177"/>
                <a:ext cx="1385640" cy="374707"/>
                <a:chOff x="1481306" y="13410486"/>
                <a:chExt cx="1914025" cy="517594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20AE66FE-2114-4D08-BE20-74D43D1E844C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EDCE7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C0CAA64-AD4D-4160-9994-4F97D3D00201}"/>
                    </a:ext>
                  </a:extLst>
                </p:cNvPr>
                <p:cNvSpPr txBox="1"/>
                <p:nvPr/>
              </p:nvSpPr>
              <p:spPr>
                <a:xfrm>
                  <a:off x="1949358" y="13410486"/>
                  <a:ext cx="1445973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Glomeraceae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792CF99-F34E-4088-BFBD-9C6F1A3786BA}"/>
                  </a:ext>
                </a:extLst>
              </p:cNvPr>
              <p:cNvGrpSpPr/>
              <p:nvPr/>
            </p:nvGrpSpPr>
            <p:grpSpPr>
              <a:xfrm>
                <a:off x="11049597" y="17852514"/>
                <a:ext cx="1664797" cy="359370"/>
                <a:chOff x="1477214" y="13431672"/>
                <a:chExt cx="2299632" cy="496408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954E5F5-A9E8-4941-8C9D-8041ACCABADE}"/>
                    </a:ext>
                  </a:extLst>
                </p:cNvPr>
                <p:cNvSpPr/>
                <p:nvPr/>
              </p:nvSpPr>
              <p:spPr>
                <a:xfrm>
                  <a:off x="1477214" y="13460028"/>
                  <a:ext cx="468052" cy="468052"/>
                </a:xfrm>
                <a:prstGeom prst="ellipse">
                  <a:avLst/>
                </a:prstGeom>
                <a:solidFill>
                  <a:srgbClr val="FF99F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2F512F5-1137-4B61-A693-963286890E22}"/>
                    </a:ext>
                  </a:extLst>
                </p:cNvPr>
                <p:cNvSpPr txBox="1"/>
                <p:nvPr/>
              </p:nvSpPr>
              <p:spPr>
                <a:xfrm>
                  <a:off x="1949358" y="13431672"/>
                  <a:ext cx="182748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Hyaloscyphaceae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F70D0D4-8667-4DC7-9F78-99F629161166}"/>
                  </a:ext>
                </a:extLst>
              </p:cNvPr>
              <p:cNvGrpSpPr/>
              <p:nvPr/>
            </p:nvGrpSpPr>
            <p:grpSpPr>
              <a:xfrm>
                <a:off x="6506514" y="19041726"/>
                <a:ext cx="1504148" cy="359370"/>
                <a:chOff x="1481306" y="13431672"/>
                <a:chExt cx="2077723" cy="496408"/>
              </a:xfrm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AA624F2C-4A66-417C-A070-525BA42C035E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E4B695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5619CC5-E1FD-4F0E-AB58-88332DE43C3A}"/>
                    </a:ext>
                  </a:extLst>
                </p:cNvPr>
                <p:cNvSpPr txBox="1"/>
                <p:nvPr/>
              </p:nvSpPr>
              <p:spPr>
                <a:xfrm>
                  <a:off x="1949358" y="13431672"/>
                  <a:ext cx="160967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Marasmiaceae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9553CCB-219C-4165-B56C-FD06F38F3BBB}"/>
                  </a:ext>
                </a:extLst>
              </p:cNvPr>
              <p:cNvGrpSpPr/>
              <p:nvPr/>
            </p:nvGrpSpPr>
            <p:grpSpPr>
              <a:xfrm>
                <a:off x="8525374" y="18644184"/>
                <a:ext cx="1902981" cy="362652"/>
                <a:chOff x="-5761305" y="14525807"/>
                <a:chExt cx="2628643" cy="500941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D197E13-4198-45B5-BB25-0B26B093F861}"/>
                    </a:ext>
                  </a:extLst>
                </p:cNvPr>
                <p:cNvSpPr/>
                <p:nvPr/>
              </p:nvSpPr>
              <p:spPr>
                <a:xfrm>
                  <a:off x="-5761305" y="14558696"/>
                  <a:ext cx="468052" cy="468052"/>
                </a:xfrm>
                <a:prstGeom prst="ellipse">
                  <a:avLst/>
                </a:prstGeom>
                <a:solidFill>
                  <a:srgbClr val="80B9B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6341C4F-CE05-4A44-95F7-B383378189C5}"/>
                    </a:ext>
                  </a:extLst>
                </p:cNvPr>
                <p:cNvSpPr txBox="1"/>
                <p:nvPr/>
              </p:nvSpPr>
              <p:spPr>
                <a:xfrm>
                  <a:off x="-5293253" y="14525807"/>
                  <a:ext cx="216059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Mycosphaerallaceae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D5840A1-D94E-461B-BB73-90FE3A587E20}"/>
                  </a:ext>
                </a:extLst>
              </p:cNvPr>
              <p:cNvGrpSpPr/>
              <p:nvPr/>
            </p:nvGrpSpPr>
            <p:grpSpPr>
              <a:xfrm>
                <a:off x="6507246" y="18220023"/>
                <a:ext cx="1203631" cy="367941"/>
                <a:chOff x="1295128" y="13419833"/>
                <a:chExt cx="1662610" cy="508247"/>
              </a:xfrm>
            </p:grpSpPr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F0BD481-622A-494C-A8F4-F9A11D5D7A9B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33FFC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AA22553-0671-4C8F-A43D-B56DAED1A6DE}"/>
                    </a:ext>
                  </a:extLst>
                </p:cNvPr>
                <p:cNvSpPr txBox="1"/>
                <p:nvPr/>
              </p:nvSpPr>
              <p:spPr>
                <a:xfrm>
                  <a:off x="1763180" y="13419833"/>
                  <a:ext cx="119455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Pichiaceae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23D3BCDD-C753-4D6E-8D16-75D26B4641D4}"/>
                  </a:ext>
                </a:extLst>
              </p:cNvPr>
              <p:cNvGrpSpPr/>
              <p:nvPr/>
            </p:nvGrpSpPr>
            <p:grpSpPr>
              <a:xfrm>
                <a:off x="8521497" y="18248839"/>
                <a:ext cx="1248985" cy="339408"/>
                <a:chOff x="1458348" y="13459246"/>
                <a:chExt cx="1725259" cy="468834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39CBB97A-2FA4-4D2E-9D47-0D8E15AC01AD}"/>
                    </a:ext>
                  </a:extLst>
                </p:cNvPr>
                <p:cNvSpPr/>
                <p:nvPr/>
              </p:nvSpPr>
              <p:spPr>
                <a:xfrm>
                  <a:off x="1458348" y="13460028"/>
                  <a:ext cx="468052" cy="468052"/>
                </a:xfrm>
                <a:prstGeom prst="ellipse">
                  <a:avLst/>
                </a:prstGeom>
                <a:solidFill>
                  <a:srgbClr val="44954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C42F7B96-6FDB-48D9-AA26-8BF31D6748E5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1234249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Pythiaceae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B7E8EBA-D85B-434B-932A-36BAE03EEFBB}"/>
                  </a:ext>
                </a:extLst>
              </p:cNvPr>
              <p:cNvGrpSpPr/>
              <p:nvPr/>
            </p:nvGrpSpPr>
            <p:grpSpPr>
              <a:xfrm>
                <a:off x="11049597" y="18248556"/>
                <a:ext cx="1910827" cy="339408"/>
                <a:chOff x="1481306" y="13459246"/>
                <a:chExt cx="2639480" cy="468834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7DCEC361-095B-44BE-90FE-9A00CA2697D1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7D6C7E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7061DAB-D910-432E-8078-912E3FE1BBB6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217142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Saccharomycetaceae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1050328-EBD2-4552-9AFF-8756A49718F1}"/>
                  </a:ext>
                </a:extLst>
              </p:cNvPr>
              <p:cNvGrpSpPr/>
              <p:nvPr/>
            </p:nvGrpSpPr>
            <p:grpSpPr>
              <a:xfrm>
                <a:off x="8521497" y="19087724"/>
                <a:ext cx="1837902" cy="339408"/>
                <a:chOff x="1481306" y="13459246"/>
                <a:chExt cx="2538747" cy="468834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CF0F2AB5-0A69-496E-93FD-F4431536DC60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89D0F5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C8E1E05-D28B-41F4-981F-BBBF37494103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207069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Teratosphaeriaceae</a:t>
                  </a:r>
                  <a:endParaRPr lang="zh-CN" altLang="en-US" b="1" i="1" dirty="0"/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9D46FAF-A643-4A93-9A85-0287AD6C4949}"/>
                </a:ext>
              </a:extLst>
            </p:cNvPr>
            <p:cNvGrpSpPr/>
            <p:nvPr/>
          </p:nvGrpSpPr>
          <p:grpSpPr>
            <a:xfrm>
              <a:off x="5463921" y="23945421"/>
              <a:ext cx="3234688" cy="2463129"/>
              <a:chOff x="3095328" y="24045204"/>
              <a:chExt cx="3234688" cy="246312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593E11B-82C4-4E7E-AA6D-572ADE4C191B}"/>
                  </a:ext>
                </a:extLst>
              </p:cNvPr>
              <p:cNvSpPr txBox="1"/>
              <p:nvPr/>
            </p:nvSpPr>
            <p:spPr>
              <a:xfrm>
                <a:off x="3095329" y="24189220"/>
                <a:ext cx="98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Bacteria</a:t>
                </a:r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86CCA02-BE6F-4CFC-88F2-1B9539A360B1}"/>
                  </a:ext>
                </a:extLst>
              </p:cNvPr>
              <p:cNvSpPr txBox="1"/>
              <p:nvPr/>
            </p:nvSpPr>
            <p:spPr>
              <a:xfrm>
                <a:off x="3097726" y="24812584"/>
                <a:ext cx="98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Bacteria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D86859-47A4-43B2-9644-0B34E7FB6D13}"/>
                  </a:ext>
                </a:extLst>
              </p:cNvPr>
              <p:cNvSpPr txBox="1"/>
              <p:nvPr/>
            </p:nvSpPr>
            <p:spPr>
              <a:xfrm>
                <a:off x="3095328" y="25334304"/>
                <a:ext cx="12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Eukaryota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A89D8D1-767A-4F8B-A256-7698AB01581A}"/>
                  </a:ext>
                </a:extLst>
              </p:cNvPr>
              <p:cNvSpPr txBox="1"/>
              <p:nvPr/>
            </p:nvSpPr>
            <p:spPr>
              <a:xfrm>
                <a:off x="3095328" y="25921520"/>
                <a:ext cx="12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</a:rPr>
                  <a:t>Eukaryota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E08EFD1-B2E3-4CD8-AD87-157922ADDCFC}"/>
                  </a:ext>
                </a:extLst>
              </p:cNvPr>
              <p:cNvSpPr txBox="1"/>
              <p:nvPr/>
            </p:nvSpPr>
            <p:spPr>
              <a:xfrm>
                <a:off x="4284182" y="24045204"/>
                <a:ext cx="19913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Reported potential</a:t>
                </a:r>
                <a:endParaRPr lang="zh-CN" altLang="en-US" b="1" dirty="0"/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pathogens</a:t>
                </a:r>
                <a:endParaRPr lang="zh-CN" altLang="en-US" b="1" dirty="0"/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 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B77704F-4B5D-4086-9773-FAF08AEDA078}"/>
                  </a:ext>
                </a:extLst>
              </p:cNvPr>
              <p:cNvSpPr txBox="1"/>
              <p:nvPr/>
            </p:nvSpPr>
            <p:spPr>
              <a:xfrm>
                <a:off x="4285802" y="24674262"/>
                <a:ext cx="2044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Reported potential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probiotic</a:t>
                </a:r>
                <a:endParaRPr lang="zh-CN" altLang="en-US" b="1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7FA197-DC14-470B-A673-BDEC022BB9F6}"/>
                  </a:ext>
                </a:extLst>
              </p:cNvPr>
              <p:cNvSpPr txBox="1"/>
              <p:nvPr/>
            </p:nvSpPr>
            <p:spPr>
              <a:xfrm>
                <a:off x="4285802" y="25303320"/>
                <a:ext cx="14942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CRC Enriched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Eukaryota</a:t>
                </a:r>
                <a:endParaRPr lang="zh-CN" altLang="en-US" b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174909A-1AC1-488B-8777-39FD837EA5C7}"/>
                  </a:ext>
                </a:extLst>
              </p:cNvPr>
              <p:cNvSpPr txBox="1"/>
              <p:nvPr/>
            </p:nvSpPr>
            <p:spPr>
              <a:xfrm>
                <a:off x="4292500" y="25862002"/>
                <a:ext cx="153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CRC Depleted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Eukaryota</a:t>
                </a:r>
                <a:endParaRPr lang="zh-CN" altLang="en-US" b="1" dirty="0"/>
              </a:p>
            </p:txBody>
          </p:sp>
        </p:grpSp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29B8C1C2-AEA7-4AB9-B804-FEFF59E94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99782" y="23912198"/>
              <a:ext cx="1177265" cy="2473446"/>
            </a:xfrm>
            <a:prstGeom prst="rect">
              <a:avLst/>
            </a:prstGeom>
          </p:spPr>
        </p:pic>
      </p:grpSp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C95ABF2C-6FFA-4087-AE29-2BAC8712613E}"/>
              </a:ext>
            </a:extLst>
          </p:cNvPr>
          <p:cNvGraphicFramePr>
            <a:graphicFrameLocks noGrp="1"/>
          </p:cNvGraphicFramePr>
          <p:nvPr/>
        </p:nvGraphicFramePr>
        <p:xfrm>
          <a:off x="3905691" y="1187115"/>
          <a:ext cx="5888264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4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E40580D0-89FD-45CD-A651-E95970DD6CF5}"/>
              </a:ext>
            </a:extLst>
          </p:cNvPr>
          <p:cNvGraphicFramePr>
            <a:graphicFrameLocks noGrp="1"/>
          </p:cNvGraphicFramePr>
          <p:nvPr/>
        </p:nvGraphicFramePr>
        <p:xfrm>
          <a:off x="9954363" y="1187115"/>
          <a:ext cx="6300690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0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27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9">
                <a:extLst>
                  <a:ext uri="{FF2B5EF4-FFF2-40B4-BE49-F238E27FC236}">
                    <a16:creationId xmlns:a16="http://schemas.microsoft.com/office/drawing/2014/main" id="{3E66EC0F-D57B-458A-8A57-7E3C93D2D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20948"/>
                  </p:ext>
                </p:extLst>
              </p:nvPr>
            </p:nvGraphicFramePr>
            <p:xfrm>
              <a:off x="2805124" y="10962409"/>
              <a:ext cx="3862245" cy="31729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87415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9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9">
                <a:extLst>
                  <a:ext uri="{FF2B5EF4-FFF2-40B4-BE49-F238E27FC236}">
                    <a16:creationId xmlns:a16="http://schemas.microsoft.com/office/drawing/2014/main" id="{3E66EC0F-D57B-458A-8A57-7E3C93D2D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20948"/>
                  </p:ext>
                </p:extLst>
              </p:nvPr>
            </p:nvGraphicFramePr>
            <p:xfrm>
              <a:off x="2805124" y="10962409"/>
              <a:ext cx="3862245" cy="31729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87415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575" r="-20142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575" r="-10047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575" r="-948" b="-200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101156" r="-20142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156" r="-10047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101156" r="-948" b="-101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200000" r="-201422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0000" r="-100472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200000" r="-948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CFAF481-EEFB-417F-A15E-8577B7C0456C}"/>
              </a:ext>
            </a:extLst>
          </p:cNvPr>
          <p:cNvGrpSpPr/>
          <p:nvPr/>
        </p:nvGrpSpPr>
        <p:grpSpPr>
          <a:xfrm>
            <a:off x="416780" y="8888428"/>
            <a:ext cx="6754645" cy="5616624"/>
            <a:chOff x="416780" y="8888428"/>
            <a:chExt cx="6754645" cy="561662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D376210-2902-4FD3-BAB3-EA8A52CCE69E}"/>
                </a:ext>
              </a:extLst>
            </p:cNvPr>
            <p:cNvGrpSpPr/>
            <p:nvPr/>
          </p:nvGrpSpPr>
          <p:grpSpPr>
            <a:xfrm>
              <a:off x="1582965" y="8888428"/>
              <a:ext cx="5588460" cy="5616624"/>
              <a:chOff x="1395300" y="7843860"/>
              <a:chExt cx="5588460" cy="561662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1709BB0-9018-4B6E-9B01-0B70F12F24B1}"/>
                  </a:ext>
                </a:extLst>
              </p:cNvPr>
              <p:cNvGrpSpPr/>
              <p:nvPr/>
            </p:nvGrpSpPr>
            <p:grpSpPr>
              <a:xfrm>
                <a:off x="1395300" y="8950525"/>
                <a:ext cx="5478619" cy="4509959"/>
                <a:chOff x="1395300" y="7078318"/>
                <a:chExt cx="5478619" cy="4509959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F5DD89C0-2BB3-4405-9E87-4C0EAB1C862C}"/>
                    </a:ext>
                  </a:extLst>
                </p:cNvPr>
                <p:cNvGrpSpPr/>
                <p:nvPr/>
              </p:nvGrpSpPr>
              <p:grpSpPr>
                <a:xfrm>
                  <a:off x="1961549" y="7447360"/>
                  <a:ext cx="4339064" cy="3657986"/>
                  <a:chOff x="1888612" y="6978585"/>
                  <a:chExt cx="4339064" cy="3657986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0D26D2D-C802-4CDA-843C-8C80A9AC7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284" y="6978585"/>
                    <a:ext cx="9364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 &gt; 0</a:t>
                    </a:r>
                  </a:p>
                  <a:p>
                    <a:pPr algn="ctr"/>
                    <a:r>
                      <a:rPr lang="en-US" altLang="zh-CN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555B6B5-6825-4E9C-BD33-1029363934BA}"/>
                      </a:ext>
                    </a:extLst>
                  </p:cNvPr>
                  <p:cNvSpPr txBox="1"/>
                  <p:nvPr/>
                </p:nvSpPr>
                <p:spPr>
                  <a:xfrm>
                    <a:off x="4007378" y="7258048"/>
                    <a:ext cx="9412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&gt;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BF72BEB-5459-4158-8C9D-4E247AC6F0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202" y="6978585"/>
                    <a:ext cx="9364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 &lt;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40511645-5D43-4F37-955A-FCC8C92D05B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612" y="7699388"/>
                    <a:ext cx="738664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 &gt;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7F57A92-921A-460F-9D21-E9909B47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611" y="8743504"/>
                    <a:ext cx="461665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n-US" altLang="zh-CN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DFA0E00-A5D0-4B1D-88FA-52A615140C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612" y="9787621"/>
                    <a:ext cx="738664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 &lt;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EF23B7D-16B3-46A9-92C6-14671CFFC4F4}"/>
                    </a:ext>
                  </a:extLst>
                </p:cNvPr>
                <p:cNvSpPr txBox="1"/>
                <p:nvPr/>
              </p:nvSpPr>
              <p:spPr>
                <a:xfrm>
                  <a:off x="2177184" y="7078318"/>
                  <a:ext cx="4696735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500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rPr>
                    <a:t>Feature Pair Correlation in control</a:t>
                  </a:r>
                  <a:endParaRPr lang="zh-CN" altLang="en-US" sz="2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6F4EB3B-23FB-4979-B69F-FB6FB1B86F3E}"/>
                    </a:ext>
                  </a:extLst>
                </p:cNvPr>
                <p:cNvSpPr txBox="1"/>
                <p:nvPr/>
              </p:nvSpPr>
              <p:spPr>
                <a:xfrm>
                  <a:off x="1395300" y="7412262"/>
                  <a:ext cx="569387" cy="4176015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pPr algn="ctr"/>
                  <a:r>
                    <a:rPr lang="en-US" altLang="zh-CN" sz="2500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rPr>
                    <a:t>Feature Pair Correlation in CRC</a:t>
                  </a:r>
                  <a:endParaRPr lang="zh-CN" altLang="en-US" sz="2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3D350C8-7613-41A3-8B19-4E5F929283FC}"/>
                  </a:ext>
                </a:extLst>
              </p:cNvPr>
              <p:cNvSpPr txBox="1"/>
              <p:nvPr/>
            </p:nvSpPr>
            <p:spPr>
              <a:xfrm>
                <a:off x="2135052" y="7843860"/>
                <a:ext cx="484870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Definition of differential correlation classes</a:t>
                </a:r>
                <a:endParaRPr lang="zh-CN" altLang="en-US" sz="3200" b="1" dirty="0">
                  <a:solidFill>
                    <a:srgbClr val="4F4F4F"/>
                  </a:solidFill>
                  <a:latin typeface="-apple-system"/>
                </a:endParaRPr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C033F4-395F-4578-BF7C-EC99D9E3C132}"/>
                </a:ext>
              </a:extLst>
            </p:cNvPr>
            <p:cNvSpPr txBox="1"/>
            <p:nvPr/>
          </p:nvSpPr>
          <p:spPr>
            <a:xfrm>
              <a:off x="416780" y="9175552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CAF29EA2-ABBD-406C-9B15-AC8EF64682C9}"/>
              </a:ext>
            </a:extLst>
          </p:cNvPr>
          <p:cNvSpPr txBox="1"/>
          <p:nvPr/>
        </p:nvSpPr>
        <p:spPr>
          <a:xfrm>
            <a:off x="421318" y="1522422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129FF581-C1EC-4DA5-BF34-6589FF0270A3}"/>
              </a:ext>
            </a:extLst>
          </p:cNvPr>
          <p:cNvGrpSpPr/>
          <p:nvPr/>
        </p:nvGrpSpPr>
        <p:grpSpPr>
          <a:xfrm>
            <a:off x="416780" y="487935"/>
            <a:ext cx="16715638" cy="8022863"/>
            <a:chOff x="416780" y="487935"/>
            <a:chExt cx="16715638" cy="802286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FE37C0F-4BFD-4D40-B43D-7A0210F8178A}"/>
                </a:ext>
              </a:extLst>
            </p:cNvPr>
            <p:cNvSpPr txBox="1"/>
            <p:nvPr/>
          </p:nvSpPr>
          <p:spPr>
            <a:xfrm>
              <a:off x="416780" y="71006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703E78C-8389-40BB-B03C-41B46120D7C1}"/>
                </a:ext>
              </a:extLst>
            </p:cNvPr>
            <p:cNvGrpSpPr/>
            <p:nvPr/>
          </p:nvGrpSpPr>
          <p:grpSpPr>
            <a:xfrm>
              <a:off x="804331" y="487935"/>
              <a:ext cx="15936513" cy="8022863"/>
              <a:chOff x="804331" y="487935"/>
              <a:chExt cx="15936513" cy="802286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AB5CA88-10D0-42D7-B038-4E5E597313BA}"/>
                  </a:ext>
                </a:extLst>
              </p:cNvPr>
              <p:cNvSpPr txBox="1"/>
              <p:nvPr/>
            </p:nvSpPr>
            <p:spPr>
              <a:xfrm>
                <a:off x="4952405" y="487935"/>
                <a:ext cx="9144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Density graph with z-score</a:t>
                </a:r>
              </a:p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(control vs  CRC)</a:t>
                </a:r>
                <a:endParaRPr lang="zh-CN" altLang="en-US" sz="3200" b="1" dirty="0">
                  <a:solidFill>
                    <a:srgbClr val="4F4F4F"/>
                  </a:solidFill>
                  <a:latin typeface="-apple-system"/>
                </a:endParaRPr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3156EB5-44CD-418F-856B-03177F4326B8}"/>
                  </a:ext>
                </a:extLst>
              </p:cNvPr>
              <p:cNvGrpSpPr/>
              <p:nvPr/>
            </p:nvGrpSpPr>
            <p:grpSpPr>
              <a:xfrm>
                <a:off x="804331" y="1699106"/>
                <a:ext cx="15936513" cy="6811692"/>
                <a:chOff x="804331" y="1699106"/>
                <a:chExt cx="15936513" cy="6811692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A9332DA8-2889-44FF-95C6-0251BF00DAFD}"/>
                    </a:ext>
                  </a:extLst>
                </p:cNvPr>
                <p:cNvGrpSpPr/>
                <p:nvPr/>
              </p:nvGrpSpPr>
              <p:grpSpPr>
                <a:xfrm>
                  <a:off x="12285621" y="6246291"/>
                  <a:ext cx="4411377" cy="2245185"/>
                  <a:chOff x="12285621" y="6246291"/>
                  <a:chExt cx="4411377" cy="2245185"/>
                </a:xfrm>
              </p:grpSpPr>
              <p:pic>
                <p:nvPicPr>
                  <p:cNvPr id="239" name="Picture 238">
                    <a:extLst>
                      <a:ext uri="{FF2B5EF4-FFF2-40B4-BE49-F238E27FC236}">
                        <a16:creationId xmlns:a16="http://schemas.microsoft.com/office/drawing/2014/main" id="{F099A818-45D4-405F-921D-E7F9D751FD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68112" t="5404" b="10354"/>
                  <a:stretch/>
                </p:blipFill>
                <p:spPr>
                  <a:xfrm>
                    <a:off x="12665623" y="6246291"/>
                    <a:ext cx="4031375" cy="2046059"/>
                  </a:xfrm>
                  <a:prstGeom prst="rect">
                    <a:avLst/>
                  </a:prstGeom>
                </p:spPr>
              </p:pic>
              <p:grpSp>
                <p:nvGrpSpPr>
                  <p:cNvPr id="256" name="Group 255">
                    <a:extLst>
                      <a:ext uri="{FF2B5EF4-FFF2-40B4-BE49-F238E27FC236}">
                        <a16:creationId xmlns:a16="http://schemas.microsoft.com/office/drawing/2014/main" id="{FE0CDF09-B6A7-445D-B7E5-B2332203B614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440" y="8189737"/>
                    <a:ext cx="3546197" cy="301739"/>
                    <a:chOff x="13256759" y="3913645"/>
                    <a:chExt cx="3546197" cy="301739"/>
                  </a:xfrm>
                </p:grpSpPr>
                <p:sp>
                  <p:nvSpPr>
                    <p:cNvPr id="257" name="TextBox 256">
                      <a:extLst>
                        <a:ext uri="{FF2B5EF4-FFF2-40B4-BE49-F238E27FC236}">
                          <a16:creationId xmlns:a16="http://schemas.microsoft.com/office/drawing/2014/main" id="{77D5A064-C975-46B3-B056-A786B673AE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1196" y="3913646"/>
                      <a:ext cx="341760" cy="301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101B9AAD-122D-459F-B12E-F85C152E04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5112" y="3913645"/>
                      <a:ext cx="341760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E4155771-BA46-494C-98B7-45D193843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77020" y="3913645"/>
                      <a:ext cx="31611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158059B3-FD44-434F-BCAD-D0B5D81310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8148" y="3913645"/>
                      <a:ext cx="26481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A1DADD0F-CFB5-4CE0-A0A0-B2C3BB82B5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6759" y="3913645"/>
                      <a:ext cx="38504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92B746BF-ED65-4A87-A3CE-B4C37A6953A1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621" y="6351868"/>
                    <a:ext cx="457176" cy="1902954"/>
                    <a:chOff x="12285596" y="1909037"/>
                    <a:chExt cx="457176" cy="2026888"/>
                  </a:xfrm>
                </p:grpSpPr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43C08E22-2B87-4845-BC0D-090CE684B6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634186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34825847-2C07-4AEA-858F-5DFEF51AB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7" y="3080928"/>
                      <a:ext cx="455574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0.05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6" name="TextBox 265">
                      <a:extLst>
                        <a:ext uri="{FF2B5EF4-FFF2-40B4-BE49-F238E27FC236}">
                          <a16:creationId xmlns:a16="http://schemas.microsoft.com/office/drawing/2014/main" id="{1106A4D0-4848-44B6-A500-0A82E8E5F8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00023" y="2505695"/>
                      <a:ext cx="428322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6F51F58F-EB4E-4CC6-B85A-BE7EF0775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00824" y="1909037"/>
                      <a:ext cx="426720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0.15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6FFFE238-DE3A-44F6-99B2-46A34D294F71}"/>
                    </a:ext>
                  </a:extLst>
                </p:cNvPr>
                <p:cNvGrpSpPr/>
                <p:nvPr/>
              </p:nvGrpSpPr>
              <p:grpSpPr>
                <a:xfrm>
                  <a:off x="12283993" y="3883810"/>
                  <a:ext cx="4432930" cy="2411422"/>
                  <a:chOff x="12283993" y="3883810"/>
                  <a:chExt cx="4432930" cy="2411422"/>
                </a:xfrm>
              </p:grpSpPr>
              <p:pic>
                <p:nvPicPr>
                  <p:cNvPr id="248" name="Picture 247">
                    <a:extLst>
                      <a:ext uri="{FF2B5EF4-FFF2-40B4-BE49-F238E27FC236}">
                        <a16:creationId xmlns:a16="http://schemas.microsoft.com/office/drawing/2014/main" id="{09C1FE47-F506-436E-BE79-4094D633D5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3745" r="33806" b="10259"/>
                  <a:stretch/>
                </p:blipFill>
                <p:spPr>
                  <a:xfrm>
                    <a:off x="12614633" y="3883810"/>
                    <a:ext cx="4102290" cy="2179640"/>
                  </a:xfrm>
                  <a:prstGeom prst="rect">
                    <a:avLst/>
                  </a:prstGeom>
                </p:spPr>
              </p:pic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0E0F11AC-B379-4746-BF8D-C32C9329F610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359" y="5993493"/>
                    <a:ext cx="3546197" cy="301739"/>
                    <a:chOff x="13256759" y="3913645"/>
                    <a:chExt cx="3546197" cy="301739"/>
                  </a:xfrm>
                </p:grpSpPr>
                <p:sp>
                  <p:nvSpPr>
                    <p:cNvPr id="242" name="TextBox 241">
                      <a:extLst>
                        <a:ext uri="{FF2B5EF4-FFF2-40B4-BE49-F238E27FC236}">
                          <a16:creationId xmlns:a16="http://schemas.microsoft.com/office/drawing/2014/main" id="{6A81CB7D-7F80-442F-B3C6-A35DEF037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1196" y="3913646"/>
                      <a:ext cx="341760" cy="301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774BEC42-789B-4DFE-9C4F-F66FC684DD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5112" y="3913645"/>
                      <a:ext cx="341760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07A74F5D-745F-40DA-9C7B-E200840B64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77020" y="3913645"/>
                      <a:ext cx="31611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CADF744D-489E-40B1-A39F-7B207663A9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8148" y="3913645"/>
                      <a:ext cx="26481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6" name="TextBox 245">
                      <a:extLst>
                        <a:ext uri="{FF2B5EF4-FFF2-40B4-BE49-F238E27FC236}">
                          <a16:creationId xmlns:a16="http://schemas.microsoft.com/office/drawing/2014/main" id="{8B991A77-BCFA-4D3A-99E3-40436B932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6759" y="3913645"/>
                      <a:ext cx="38504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14FC236C-9D4C-46AA-8310-65D9B2C2FF10}"/>
                      </a:ext>
                    </a:extLst>
                  </p:cNvPr>
                  <p:cNvGrpSpPr/>
                  <p:nvPr/>
                </p:nvGrpSpPr>
                <p:grpSpPr>
                  <a:xfrm>
                    <a:off x="12283993" y="4119620"/>
                    <a:ext cx="460382" cy="1923585"/>
                    <a:chOff x="12283993" y="1887062"/>
                    <a:chExt cx="460382" cy="2048863"/>
                  </a:xfrm>
                </p:grpSpPr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CAD85AE5-6E5C-41F9-A864-32D73732F5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634186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57C0BC74-0CAA-46D5-835F-6E9F18729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7198" y="3212348"/>
                      <a:ext cx="45397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0.02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B97C12BA-CE3B-4F92-95DE-7DF6686AC2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3993" y="2790511"/>
                      <a:ext cx="46038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0.04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F7E264EC-42E5-4945-9662-BA0BE448DA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8801" y="2330325"/>
                      <a:ext cx="450764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0.06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9247E2CF-9169-46A6-A04E-C962879AF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6" y="1887062"/>
                      <a:ext cx="455574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0.08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7F74DBCA-2B88-4655-AC6E-71CD96412C7B}"/>
                    </a:ext>
                  </a:extLst>
                </p:cNvPr>
                <p:cNvGrpSpPr/>
                <p:nvPr/>
              </p:nvGrpSpPr>
              <p:grpSpPr>
                <a:xfrm>
                  <a:off x="12283993" y="1699106"/>
                  <a:ext cx="4456851" cy="2363878"/>
                  <a:chOff x="12283993" y="1699106"/>
                  <a:chExt cx="4456851" cy="2363878"/>
                </a:xfrm>
              </p:grpSpPr>
              <p:pic>
                <p:nvPicPr>
                  <p:cNvPr id="240" name="Picture 239">
                    <a:extLst>
                      <a:ext uri="{FF2B5EF4-FFF2-40B4-BE49-F238E27FC236}">
                        <a16:creationId xmlns:a16="http://schemas.microsoft.com/office/drawing/2014/main" id="{5023B7A7-F7E9-4CCB-BF58-A74E56707B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67997" b="10999"/>
                  <a:stretch/>
                </p:blipFill>
                <p:spPr>
                  <a:xfrm>
                    <a:off x="12694870" y="1699106"/>
                    <a:ext cx="4045974" cy="2161656"/>
                  </a:xfrm>
                  <a:prstGeom prst="rect">
                    <a:avLst/>
                  </a:prstGeom>
                </p:spPr>
              </p:pic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6AE465E-2346-46EE-B468-E4D7DCD0241A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359" y="3761245"/>
                    <a:ext cx="3546197" cy="301739"/>
                    <a:chOff x="2928578" y="20792029"/>
                    <a:chExt cx="15630025" cy="323165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39B0E0A3-AEFF-4A6B-93C3-033DBD375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52280" y="20792030"/>
                      <a:ext cx="1506323" cy="3231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3D1400E4-97E9-419A-8BAE-08AA5AAFE8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19806" y="20792029"/>
                      <a:ext cx="150632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18CE8FC-7C3B-429F-9EDC-6A2F9CE86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9952" y="20792029"/>
                      <a:ext cx="139327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2D32D63-45FC-4574-A017-3105799218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81114" y="20792029"/>
                      <a:ext cx="1167189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FDAF3B67-ECD4-4733-B099-1B3DE5ECDF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8578" y="20792029"/>
                      <a:ext cx="16970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5C0430CA-19F9-450E-9EA8-4FAF03D732FA}"/>
                      </a:ext>
                    </a:extLst>
                  </p:cNvPr>
                  <p:cNvGrpSpPr/>
                  <p:nvPr/>
                </p:nvGrpSpPr>
                <p:grpSpPr>
                  <a:xfrm>
                    <a:off x="12283993" y="1866740"/>
                    <a:ext cx="460382" cy="2016236"/>
                    <a:chOff x="12283993" y="1866740"/>
                    <a:chExt cx="460382" cy="2016236"/>
                  </a:xfrm>
                </p:grpSpPr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DB5BB8A-6678-4BAB-B43F-869CB3D1F5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581237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12D286D-003B-4433-8CC9-AB10B9D25A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7198" y="3149187"/>
                      <a:ext cx="45397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0.02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C164A39-5B5C-40DC-B367-9AECF688EA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3993" y="2717138"/>
                      <a:ext cx="46038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0.04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7B22D18-C1B3-4677-88C1-12263063E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8801" y="2285082"/>
                      <a:ext cx="450764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0.06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0F3F2C88-19FB-4F91-B06F-21F0DA0A99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6" y="1866740"/>
                      <a:ext cx="455574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0.08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DA1EA7E8-E694-494E-BBEC-1AD12755DDE3}"/>
                    </a:ext>
                  </a:extLst>
                </p:cNvPr>
                <p:cNvGrpSpPr/>
                <p:nvPr/>
              </p:nvGrpSpPr>
              <p:grpSpPr>
                <a:xfrm>
                  <a:off x="804331" y="1830736"/>
                  <a:ext cx="11436013" cy="6680062"/>
                  <a:chOff x="804331" y="1830736"/>
                  <a:chExt cx="11436013" cy="6680062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F3FC373D-517D-47B6-875D-B8F7CA387C83}"/>
                      </a:ext>
                    </a:extLst>
                  </p:cNvPr>
                  <p:cNvGrpSpPr/>
                  <p:nvPr/>
                </p:nvGrpSpPr>
                <p:grpSpPr>
                  <a:xfrm>
                    <a:off x="804331" y="1830736"/>
                    <a:ext cx="10787941" cy="6680062"/>
                    <a:chOff x="616666" y="1001736"/>
                    <a:chExt cx="10787941" cy="6680062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28E71D8-F663-4855-85B9-173DAD0F8E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6666" y="1001736"/>
                      <a:ext cx="10787941" cy="6680062"/>
                      <a:chOff x="179004" y="17790803"/>
                      <a:chExt cx="16358272" cy="6680062"/>
                    </a:xfrm>
                  </p:grpSpPr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74E78E02-2A57-431D-8040-98707B505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02542" y="24009200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30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FDF395EB-3ADA-47CC-9334-EAA12D2AFD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34033" y="24009199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20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C61F1F2A-F878-4BD8-83C3-278F1238D7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8041" y="24009199"/>
                        <a:ext cx="39626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10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31AE2235-D6CD-480A-A53C-78F15F1072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0250" y="24009198"/>
                        <a:ext cx="31290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CDE7DDD4-3BF3-48E3-947B-F9D92D7D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19056" y="24009198"/>
                        <a:ext cx="50687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-10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3DE20076-27F0-4304-8964-65ED5B37DE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9004" y="23475527"/>
                        <a:ext cx="4924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7CE4168E-E4FA-433B-87AF-565750C60C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446" y="21577610"/>
                        <a:ext cx="44755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0.1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4C04D535-E724-4425-9097-FF5C7DA228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1409" y="19699015"/>
                        <a:ext cx="48763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0.2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F356B76A-ACDD-4D73-9F8B-8FA86E947D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2210" y="17790803"/>
                        <a:ext cx="48603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0.3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5" name="Picture 4" descr="Shape&#10;&#10;Description automatically generated">
                      <a:extLst>
                        <a:ext uri="{FF2B5EF4-FFF2-40B4-BE49-F238E27FC236}">
                          <a16:creationId xmlns:a16="http://schemas.microsoft.com/office/drawing/2014/main" id="{5902D12C-05E5-435B-AC03-EA393714BA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68883" y="1263628"/>
                      <a:ext cx="2412269" cy="1852902"/>
                    </a:xfrm>
                    <a:prstGeom prst="rect">
                      <a:avLst/>
                    </a:prstGeom>
                    <a:ln w="9525" cap="sq">
                      <a:solidFill>
                        <a:schemeClr val="accent3">
                          <a:lumMod val="75000"/>
                        </a:schemeClr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</p:grpSp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C9088176-6298-4CE0-A82C-AC659BB4DD40}"/>
                      </a:ext>
                    </a:extLst>
                  </p:cNvPr>
                  <p:cNvGrpSpPr/>
                  <p:nvPr/>
                </p:nvGrpSpPr>
                <p:grpSpPr>
                  <a:xfrm>
                    <a:off x="1141207" y="1997530"/>
                    <a:ext cx="11099137" cy="6168688"/>
                    <a:chOff x="1141207" y="1997530"/>
                    <a:chExt cx="11099137" cy="6168688"/>
                  </a:xfrm>
                </p:grpSpPr>
                <p:pic>
                  <p:nvPicPr>
                    <p:cNvPr id="223" name="Picture 222" descr="Background pattern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F0088427-4AA4-44C2-823A-CE223B81FC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65475" y="2114556"/>
                      <a:ext cx="1681601" cy="17222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42E49540-010D-40F3-91BE-544B9784C6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2183723"/>
                      <a:ext cx="120417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Bac &amp; Bac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A988CCB-9A79-47F1-A2B6-82DAFFD49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2745880"/>
                      <a:ext cx="11945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Euk &amp; Euk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FD514D-7665-401E-BCE7-F383CE18B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3337402"/>
                      <a:ext cx="119936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Bac &amp; Euk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pic>
                  <p:nvPicPr>
                    <p:cNvPr id="237" name="Picture 236">
                      <a:extLst>
                        <a:ext uri="{FF2B5EF4-FFF2-40B4-BE49-F238E27FC236}">
                          <a16:creationId xmlns:a16="http://schemas.microsoft.com/office/drawing/2014/main" id="{A1FB26C9-1E62-493E-B070-36EA06D18C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141207" y="1997530"/>
                      <a:ext cx="11099137" cy="6168688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C06B77-E876-486F-8317-21CB4D2700D8}"/>
                </a:ext>
              </a:extLst>
            </p:cNvPr>
            <p:cNvSpPr txBox="1"/>
            <p:nvPr/>
          </p:nvSpPr>
          <p:spPr>
            <a:xfrm>
              <a:off x="9664813" y="1569927"/>
              <a:ext cx="74676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4F4F4F"/>
                  </a:solidFill>
                  <a:latin typeface="-apple-system"/>
                </a:rPr>
                <a:t>z-score </a:t>
              </a:r>
              <a:r>
                <a:rPr lang="en-US" altLang="zh-CN" sz="2000" b="1" dirty="0">
                  <a:solidFill>
                    <a:srgbClr val="4F4F4F"/>
                  </a:solidFill>
                  <a:latin typeface="-apple-system"/>
                </a:rPr>
                <a:t>represents the relative strength of differential correlation</a:t>
              </a:r>
              <a:endParaRPr lang="zh-CN" altLang="en-US" sz="2000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072CE7A-1174-4DE4-8848-715CA375B8C6}"/>
              </a:ext>
            </a:extLst>
          </p:cNvPr>
          <p:cNvGrpSpPr/>
          <p:nvPr/>
        </p:nvGrpSpPr>
        <p:grpSpPr>
          <a:xfrm>
            <a:off x="7979071" y="8924432"/>
            <a:ext cx="8581753" cy="5940672"/>
            <a:chOff x="7979071" y="8924432"/>
            <a:chExt cx="8581753" cy="5940672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FC9193E7-D81A-4242-93ED-252940A89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8953929" y="10341431"/>
              <a:ext cx="7606895" cy="3955857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1F6224-84CA-46CF-B1E0-57586B7EBD23}"/>
                </a:ext>
              </a:extLst>
            </p:cNvPr>
            <p:cNvGrpSpPr/>
            <p:nvPr/>
          </p:nvGrpSpPr>
          <p:grpSpPr>
            <a:xfrm>
              <a:off x="9066582" y="10975743"/>
              <a:ext cx="1229546" cy="2143992"/>
              <a:chOff x="1746921" y="8040268"/>
              <a:chExt cx="2678826" cy="168893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E8DFE0-18F4-4BD4-B4B7-A2DC14FEF070}"/>
                  </a:ext>
                </a:extLst>
              </p:cNvPr>
              <p:cNvSpPr txBox="1"/>
              <p:nvPr/>
            </p:nvSpPr>
            <p:spPr>
              <a:xfrm>
                <a:off x="1746921" y="8040268"/>
                <a:ext cx="134530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44.68%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6BCAA4D-3E50-44C9-A931-A67ABD3FDB56}"/>
                  </a:ext>
                </a:extLst>
              </p:cNvPr>
              <p:cNvSpPr txBox="1"/>
              <p:nvPr/>
            </p:nvSpPr>
            <p:spPr>
              <a:xfrm>
                <a:off x="2543706" y="9329380"/>
                <a:ext cx="1254502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16.67%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987BC1-12A2-464E-B130-81C4485573E0}"/>
                  </a:ext>
                </a:extLst>
              </p:cNvPr>
              <p:cNvSpPr txBox="1"/>
              <p:nvPr/>
            </p:nvSpPr>
            <p:spPr>
              <a:xfrm>
                <a:off x="3150292" y="9486747"/>
                <a:ext cx="1275455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14.93%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13EF785-4BCA-4B86-A11D-09E452922598}"/>
                </a:ext>
              </a:extLst>
            </p:cNvPr>
            <p:cNvGrpSpPr/>
            <p:nvPr/>
          </p:nvGrpSpPr>
          <p:grpSpPr>
            <a:xfrm>
              <a:off x="8464009" y="11306175"/>
              <a:ext cx="627423" cy="2909969"/>
              <a:chOff x="-12638" y="8198457"/>
              <a:chExt cx="1366972" cy="3150437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399CD70-89DD-4067-9508-1D6CDB11D275}"/>
                  </a:ext>
                </a:extLst>
              </p:cNvPr>
              <p:cNvSpPr txBox="1"/>
              <p:nvPr/>
            </p:nvSpPr>
            <p:spPr>
              <a:xfrm>
                <a:off x="122723" y="10849077"/>
                <a:ext cx="1076380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E503575-B04D-4E12-AEF6-E7F006EB5233}"/>
                  </a:ext>
                </a:extLst>
              </p:cNvPr>
              <p:cNvSpPr txBox="1"/>
              <p:nvPr/>
            </p:nvSpPr>
            <p:spPr>
              <a:xfrm>
                <a:off x="-12638" y="9523779"/>
                <a:ext cx="1345303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20%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D9AB8B1-EA9F-42C5-8737-5669A4556485}"/>
                  </a:ext>
                </a:extLst>
              </p:cNvPr>
              <p:cNvSpPr txBox="1"/>
              <p:nvPr/>
            </p:nvSpPr>
            <p:spPr>
              <a:xfrm>
                <a:off x="-11926" y="8198457"/>
                <a:ext cx="1366260" cy="499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40%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7FBB51-BF4B-4BE4-914E-3DD0FA196481}"/>
                </a:ext>
              </a:extLst>
            </p:cNvPr>
            <p:cNvSpPr txBox="1"/>
            <p:nvPr/>
          </p:nvSpPr>
          <p:spPr>
            <a:xfrm>
              <a:off x="9328388" y="8924432"/>
              <a:ext cx="686834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Percentage of 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differential 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endParaRPr>
            </a:p>
            <a:p>
              <a:pPr algn="ctr"/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correlation classes</a:t>
              </a:r>
              <a:endParaRPr lang="zh-CN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F6A3EC-258E-4F00-B2CB-2F7EA4CB1E63}"/>
                </a:ext>
              </a:extLst>
            </p:cNvPr>
            <p:cNvSpPr txBox="1"/>
            <p:nvPr/>
          </p:nvSpPr>
          <p:spPr>
            <a:xfrm>
              <a:off x="7979071" y="9031536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4386729-D742-4AB4-B8FB-700F3DE9CB37}"/>
                </a:ext>
              </a:extLst>
            </p:cNvPr>
            <p:cNvGrpSpPr/>
            <p:nvPr/>
          </p:nvGrpSpPr>
          <p:grpSpPr>
            <a:xfrm>
              <a:off x="10150774" y="10291675"/>
              <a:ext cx="1132673" cy="2088226"/>
              <a:chOff x="1792781" y="7141365"/>
              <a:chExt cx="2467771" cy="1645001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CC9CA5F-B70E-4364-8870-414AF64BB375}"/>
                  </a:ext>
                </a:extLst>
              </p:cNvPr>
              <p:cNvSpPr txBox="1"/>
              <p:nvPr/>
            </p:nvSpPr>
            <p:spPr>
              <a:xfrm>
                <a:off x="1792781" y="8090127"/>
                <a:ext cx="1257993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36.17%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E0A016B1-9846-4358-98E1-258F7C14005A}"/>
                  </a:ext>
                </a:extLst>
              </p:cNvPr>
              <p:cNvSpPr txBox="1"/>
              <p:nvPr/>
            </p:nvSpPr>
            <p:spPr>
              <a:xfrm>
                <a:off x="2315607" y="8543915"/>
                <a:ext cx="1313873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26.92%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194A302D-66FE-483C-B7EA-444CDF702EC7}"/>
                  </a:ext>
                </a:extLst>
              </p:cNvPr>
              <p:cNvSpPr txBox="1"/>
              <p:nvPr/>
            </p:nvSpPr>
            <p:spPr>
              <a:xfrm>
                <a:off x="2943186" y="7141365"/>
                <a:ext cx="1317366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56.72%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5D90F10-8AAB-460B-B525-36CB870D591F}"/>
                </a:ext>
              </a:extLst>
            </p:cNvPr>
            <p:cNvGrpSpPr/>
            <p:nvPr/>
          </p:nvGrpSpPr>
          <p:grpSpPr>
            <a:xfrm>
              <a:off x="11124220" y="11856112"/>
              <a:ext cx="1296144" cy="975550"/>
              <a:chOff x="1563542" y="7806533"/>
              <a:chExt cx="2823929" cy="768493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33C5D83-B978-4A3F-996A-E3BA447DE8BC}"/>
                  </a:ext>
                </a:extLst>
              </p:cNvPr>
              <p:cNvSpPr txBox="1"/>
              <p:nvPr/>
            </p:nvSpPr>
            <p:spPr>
              <a:xfrm>
                <a:off x="1563542" y="8332574"/>
                <a:ext cx="1219578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19.15%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B91ECDF1-48E8-4480-861A-0045C68CBDBA}"/>
                  </a:ext>
                </a:extLst>
              </p:cNvPr>
              <p:cNvSpPr txBox="1"/>
              <p:nvPr/>
            </p:nvSpPr>
            <p:spPr>
              <a:xfrm>
                <a:off x="2269524" y="7806533"/>
                <a:ext cx="1313874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30.77%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C5B50D9-25CF-4C08-8272-656B8612C6C0}"/>
                  </a:ext>
                </a:extLst>
              </p:cNvPr>
              <p:cNvSpPr txBox="1"/>
              <p:nvPr/>
            </p:nvSpPr>
            <p:spPr>
              <a:xfrm>
                <a:off x="3070104" y="8203602"/>
                <a:ext cx="131736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22.39%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01583AF-B228-46C5-81E0-F60A102622BA}"/>
                </a:ext>
              </a:extLst>
            </p:cNvPr>
            <p:cNvGrpSpPr/>
            <p:nvPr/>
          </p:nvGrpSpPr>
          <p:grpSpPr>
            <a:xfrm>
              <a:off x="12202264" y="13620304"/>
              <a:ext cx="1190208" cy="415789"/>
              <a:chOff x="1579184" y="8543932"/>
              <a:chExt cx="2593122" cy="327539"/>
            </a:xfrm>
          </p:grpSpPr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554D95E-3E41-40F4-B85D-450DD0885DC3}"/>
                  </a:ext>
                </a:extLst>
              </p:cNvPr>
              <p:cNvSpPr txBox="1"/>
              <p:nvPr/>
            </p:nvSpPr>
            <p:spPr>
              <a:xfrm>
                <a:off x="1579184" y="8629019"/>
                <a:ext cx="1181159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589EE94-55E1-471B-8626-E248DBA1D2B8}"/>
                  </a:ext>
                </a:extLst>
              </p:cNvPr>
              <p:cNvSpPr txBox="1"/>
              <p:nvPr/>
            </p:nvSpPr>
            <p:spPr>
              <a:xfrm>
                <a:off x="2289689" y="8543932"/>
                <a:ext cx="112178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1.28%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3E8F2A1-1968-4299-BD43-B98599374CCA}"/>
                  </a:ext>
                </a:extLst>
              </p:cNvPr>
              <p:cNvSpPr txBox="1"/>
              <p:nvPr/>
            </p:nvSpPr>
            <p:spPr>
              <a:xfrm>
                <a:off x="3050519" y="8559487"/>
                <a:ext cx="112178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1.49%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2408618-3FDA-4B16-AE5B-5A8FB6404335}"/>
                </a:ext>
              </a:extLst>
            </p:cNvPr>
            <p:cNvGrpSpPr/>
            <p:nvPr/>
          </p:nvGrpSpPr>
          <p:grpSpPr>
            <a:xfrm>
              <a:off x="13248456" y="13532046"/>
              <a:ext cx="1211595" cy="504070"/>
              <a:chOff x="1499266" y="8481302"/>
              <a:chExt cx="2639726" cy="397081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C18AF77-307B-42F1-8DE5-111E0DB563EE}"/>
                  </a:ext>
                </a:extLst>
              </p:cNvPr>
              <p:cNvSpPr txBox="1"/>
              <p:nvPr/>
            </p:nvSpPr>
            <p:spPr>
              <a:xfrm>
                <a:off x="1499266" y="8635931"/>
                <a:ext cx="1181162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C35EB28-893E-429A-8E70-4BFCDA36EDAB}"/>
                  </a:ext>
                </a:extLst>
              </p:cNvPr>
              <p:cNvSpPr txBox="1"/>
              <p:nvPr/>
            </p:nvSpPr>
            <p:spPr>
              <a:xfrm>
                <a:off x="2260099" y="8538036"/>
                <a:ext cx="1121790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1.28%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6CAC05B-6E4D-49E0-87FA-F86DF12875C7}"/>
                  </a:ext>
                </a:extLst>
              </p:cNvPr>
              <p:cNvSpPr txBox="1"/>
              <p:nvPr/>
            </p:nvSpPr>
            <p:spPr>
              <a:xfrm>
                <a:off x="2982277" y="8481302"/>
                <a:ext cx="1156715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2.99%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D0AC4B5-761F-40A0-9D66-759052C201C2}"/>
                </a:ext>
              </a:extLst>
            </p:cNvPr>
            <p:cNvGrpSpPr/>
            <p:nvPr/>
          </p:nvGrpSpPr>
          <p:grpSpPr>
            <a:xfrm>
              <a:off x="14292572" y="13224265"/>
              <a:ext cx="1190208" cy="775829"/>
              <a:chOff x="1472362" y="8238687"/>
              <a:chExt cx="2593122" cy="611159"/>
            </a:xfrm>
          </p:grpSpPr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367805D-1E7B-4BC1-B7C2-3909620886BF}"/>
                  </a:ext>
                </a:extLst>
              </p:cNvPr>
              <p:cNvSpPr txBox="1"/>
              <p:nvPr/>
            </p:nvSpPr>
            <p:spPr>
              <a:xfrm>
                <a:off x="1472362" y="8607391"/>
                <a:ext cx="1181158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D5BC314-A458-4252-ACDB-EEEEB1087644}"/>
                  </a:ext>
                </a:extLst>
              </p:cNvPr>
              <p:cNvSpPr txBox="1"/>
              <p:nvPr/>
            </p:nvSpPr>
            <p:spPr>
              <a:xfrm>
                <a:off x="2178344" y="8238687"/>
                <a:ext cx="1149727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7.69%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3B55A0A-8147-4F58-AE5D-71D7C04A636A}"/>
                  </a:ext>
                </a:extLst>
              </p:cNvPr>
              <p:cNvSpPr txBox="1"/>
              <p:nvPr/>
            </p:nvSpPr>
            <p:spPr>
              <a:xfrm>
                <a:off x="2884325" y="8607395"/>
                <a:ext cx="1181159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49E8CF93-A78E-4C3F-B7FF-7259F430D4FD}"/>
                </a:ext>
              </a:extLst>
            </p:cNvPr>
            <p:cNvGrpSpPr/>
            <p:nvPr/>
          </p:nvGrpSpPr>
          <p:grpSpPr>
            <a:xfrm>
              <a:off x="15336688" y="12775952"/>
              <a:ext cx="1152128" cy="1224145"/>
              <a:chOff x="1391343" y="7865797"/>
              <a:chExt cx="2510159" cy="964321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E3813C3-4CDF-40BE-A5C0-FDA09E8AC3BF}"/>
                  </a:ext>
                </a:extLst>
              </p:cNvPr>
              <p:cNvSpPr txBox="1"/>
              <p:nvPr/>
            </p:nvSpPr>
            <p:spPr>
              <a:xfrm>
                <a:off x="1391343" y="8587666"/>
                <a:ext cx="1181159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15AF29A1-D887-4A55-B45B-ED49B0AF7661}"/>
                  </a:ext>
                </a:extLst>
              </p:cNvPr>
              <p:cNvSpPr txBox="1"/>
              <p:nvPr/>
            </p:nvSpPr>
            <p:spPr>
              <a:xfrm>
                <a:off x="2018883" y="7865797"/>
                <a:ext cx="1278950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15.38%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EACEE5B-59A4-4566-97F0-72FF43E3F56A}"/>
                  </a:ext>
                </a:extLst>
              </p:cNvPr>
              <p:cNvSpPr txBox="1"/>
              <p:nvPr/>
            </p:nvSpPr>
            <p:spPr>
              <a:xfrm>
                <a:off x="2779714" y="8530941"/>
                <a:ext cx="1121788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1.49%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796AAC15-68F8-4E81-985E-8B6DE163733B}"/>
                </a:ext>
              </a:extLst>
            </p:cNvPr>
            <p:cNvGrpSpPr/>
            <p:nvPr/>
          </p:nvGrpSpPr>
          <p:grpSpPr>
            <a:xfrm>
              <a:off x="9359551" y="14161831"/>
              <a:ext cx="6949492" cy="703273"/>
              <a:chOff x="9359551" y="14161831"/>
              <a:chExt cx="6949492" cy="70327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6953BE4-16AF-4BD0-89C8-4AAE8FC46488}"/>
                  </a:ext>
                </a:extLst>
              </p:cNvPr>
              <p:cNvSpPr txBox="1"/>
              <p:nvPr/>
            </p:nvSpPr>
            <p:spPr>
              <a:xfrm>
                <a:off x="9359551" y="14161837"/>
                <a:ext cx="540533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AB69549-2E01-46CB-9A3A-EDF28D432B57}"/>
                  </a:ext>
                </a:extLst>
              </p:cNvPr>
              <p:cNvSpPr txBox="1"/>
              <p:nvPr/>
            </p:nvSpPr>
            <p:spPr>
              <a:xfrm>
                <a:off x="10401440" y="14161837"/>
                <a:ext cx="574196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E05760-0244-4AA7-989F-F0F84AF7C46F}"/>
                  </a:ext>
                </a:extLst>
              </p:cNvPr>
              <p:cNvSpPr txBox="1"/>
              <p:nvPr/>
            </p:nvSpPr>
            <p:spPr>
              <a:xfrm>
                <a:off x="11486128" y="14161837"/>
                <a:ext cx="574196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3983D35-B124-40DE-B8A1-1B5588FC24BA}"/>
                  </a:ext>
                </a:extLst>
              </p:cNvPr>
              <p:cNvSpPr txBox="1"/>
              <p:nvPr/>
            </p:nvSpPr>
            <p:spPr>
              <a:xfrm>
                <a:off x="13599143" y="14161837"/>
                <a:ext cx="585417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DE88F79-492A-4A86-98F9-6BAC32D8192D}"/>
                  </a:ext>
                </a:extLst>
              </p:cNvPr>
              <p:cNvSpPr txBox="1"/>
              <p:nvPr/>
            </p:nvSpPr>
            <p:spPr>
              <a:xfrm>
                <a:off x="14682209" y="14161837"/>
                <a:ext cx="551754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CBC8EF6-C90C-4753-9120-927642103413}"/>
                  </a:ext>
                </a:extLst>
              </p:cNvPr>
              <p:cNvSpPr txBox="1"/>
              <p:nvPr/>
            </p:nvSpPr>
            <p:spPr>
              <a:xfrm>
                <a:off x="15723626" y="14161831"/>
                <a:ext cx="585417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3CE26DB-A6C1-4B29-A115-95CC9AE6A632}"/>
                  </a:ext>
                </a:extLst>
              </p:cNvPr>
              <p:cNvSpPr txBox="1"/>
              <p:nvPr/>
            </p:nvSpPr>
            <p:spPr>
              <a:xfrm>
                <a:off x="12511544" y="14161831"/>
                <a:ext cx="6078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1164874-036D-4872-800A-9A509BB17DA2}"/>
              </a:ext>
            </a:extLst>
          </p:cNvPr>
          <p:cNvGrpSpPr/>
          <p:nvPr/>
        </p:nvGrpSpPr>
        <p:grpSpPr>
          <a:xfrm>
            <a:off x="204377" y="20552816"/>
            <a:ext cx="5350345" cy="5719634"/>
            <a:chOff x="204377" y="20552816"/>
            <a:chExt cx="5350345" cy="5719634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F9DA859-7CAF-42D4-864B-17BEDC15BB9C}"/>
                </a:ext>
              </a:extLst>
            </p:cNvPr>
            <p:cNvGrpSpPr/>
            <p:nvPr/>
          </p:nvGrpSpPr>
          <p:grpSpPr>
            <a:xfrm>
              <a:off x="3373367" y="24267364"/>
              <a:ext cx="2101642" cy="800854"/>
              <a:chOff x="6201584" y="16869594"/>
              <a:chExt cx="2535555" cy="983615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2DFD5C1-EFCB-49A4-ADDB-5D63FBD63BC6}"/>
                  </a:ext>
                </a:extLst>
              </p:cNvPr>
              <p:cNvGrpSpPr/>
              <p:nvPr/>
            </p:nvGrpSpPr>
            <p:grpSpPr>
              <a:xfrm>
                <a:off x="6201584" y="16869594"/>
                <a:ext cx="2535555" cy="983615"/>
                <a:chOff x="6201584" y="16988062"/>
                <a:chExt cx="2535555" cy="983615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EF0C595B-8B3B-492C-A870-B5A32D5A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1584" y="17149644"/>
                  <a:ext cx="421509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83941C03-F320-459F-97BC-7E3160D3D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1584" y="17471235"/>
                  <a:ext cx="421510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0C5F7E0-78B6-4745-93F2-0FF6B8BAEF43}"/>
                    </a:ext>
                  </a:extLst>
                </p:cNvPr>
                <p:cNvSpPr txBox="1"/>
                <p:nvPr/>
              </p:nvSpPr>
              <p:spPr>
                <a:xfrm>
                  <a:off x="6697170" y="16988062"/>
                  <a:ext cx="178292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External Correlation</a:t>
                  </a:r>
                  <a:endParaRPr lang="zh-CN" altLang="en-US" sz="1500" b="1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1E08326-019C-4E72-A45A-93AAC17E4FB6}"/>
                    </a:ext>
                  </a:extLst>
                </p:cNvPr>
                <p:cNvSpPr txBox="1"/>
                <p:nvPr/>
              </p:nvSpPr>
              <p:spPr>
                <a:xfrm>
                  <a:off x="6705815" y="17317252"/>
                  <a:ext cx="203132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/>
                    <a:t>Bacterial Correlation	</a:t>
                  </a:r>
                  <a:endParaRPr lang="zh-CN" altLang="en-US" sz="1500" b="1" dirty="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D6A9CF6-D447-4FB1-833E-A8588591D4A3}"/>
                    </a:ext>
                  </a:extLst>
                </p:cNvPr>
                <p:cNvSpPr txBox="1"/>
                <p:nvPr/>
              </p:nvSpPr>
              <p:spPr>
                <a:xfrm>
                  <a:off x="6698535" y="17648512"/>
                  <a:ext cx="19660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Eukaryotic Correlation</a:t>
                  </a:r>
                  <a:endParaRPr lang="zh-CN" altLang="en-US" sz="1500" b="1" dirty="0"/>
                </a:p>
              </p:txBody>
            </p:sp>
          </p:grp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6C929C79-FEE6-4EF0-BE83-142793AC6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1584" y="17615887"/>
                <a:ext cx="421510" cy="157441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E02AD8C-5A34-4CFE-8A26-A39DCC7DBEF7}"/>
                </a:ext>
              </a:extLst>
            </p:cNvPr>
            <p:cNvGrpSpPr/>
            <p:nvPr/>
          </p:nvGrpSpPr>
          <p:grpSpPr>
            <a:xfrm>
              <a:off x="3358036" y="25301213"/>
              <a:ext cx="2196686" cy="971237"/>
              <a:chOff x="15405108" y="23716619"/>
              <a:chExt cx="2196686" cy="971237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14B2279-7EBB-4D9D-BA92-00DC6D039093}"/>
                  </a:ext>
                </a:extLst>
              </p:cNvPr>
              <p:cNvGrpSpPr/>
              <p:nvPr/>
            </p:nvGrpSpPr>
            <p:grpSpPr>
              <a:xfrm>
                <a:off x="15405108" y="23871776"/>
                <a:ext cx="349376" cy="662602"/>
                <a:chOff x="15336688" y="23871776"/>
                <a:chExt cx="417796" cy="662602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45D67EB3-5F2A-4334-8630-F35E856E2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3871776"/>
                  <a:ext cx="417796" cy="0"/>
                </a:xfrm>
                <a:prstGeom prst="line">
                  <a:avLst/>
                </a:prstGeom>
                <a:ln w="127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01F839DC-9C19-4D04-A95F-19B73AD11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4200361"/>
                  <a:ext cx="417796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C0E0A632-E606-400F-A79D-ED200F3A1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4534378"/>
                  <a:ext cx="407973" cy="0"/>
                </a:xfrm>
                <a:prstGeom prst="line">
                  <a:avLst/>
                </a:prstGeom>
                <a:ln w="762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27CFC20-53E3-48D9-B05F-AB3641B1101E}"/>
                  </a:ext>
                </a:extLst>
              </p:cNvPr>
              <p:cNvSpPr txBox="1"/>
              <p:nvPr/>
            </p:nvSpPr>
            <p:spPr>
              <a:xfrm>
                <a:off x="15846280" y="23716619"/>
                <a:ext cx="143892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Abs(z-score)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5</a:t>
                </a:r>
                <a:endParaRPr lang="zh-CN" altLang="en-US" sz="1500" b="1" dirty="0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FA5592D-0271-4FBD-9332-3E55EA7D0390}"/>
                  </a:ext>
                </a:extLst>
              </p:cNvPr>
              <p:cNvSpPr txBox="1"/>
              <p:nvPr/>
            </p:nvSpPr>
            <p:spPr>
              <a:xfrm>
                <a:off x="15882349" y="24008242"/>
                <a:ext cx="171944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5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Abs(z-score) &lt; 6</a:t>
                </a:r>
                <a:endParaRPr lang="zh-CN" altLang="en-US" sz="1500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89DA9AF-FF17-4B83-BF6F-D10C533EDDF7}"/>
                  </a:ext>
                </a:extLst>
              </p:cNvPr>
              <p:cNvSpPr txBox="1"/>
              <p:nvPr/>
            </p:nvSpPr>
            <p:spPr>
              <a:xfrm>
                <a:off x="15880339" y="24364691"/>
                <a:ext cx="14822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6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Abs(z-score) </a:t>
                </a:r>
                <a:endParaRPr lang="zh-CN" altLang="en-US" sz="1500" b="1" dirty="0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D23F91A4-322D-4A4F-B6BC-8C8A922FC4AD}"/>
                </a:ext>
              </a:extLst>
            </p:cNvPr>
            <p:cNvGrpSpPr/>
            <p:nvPr/>
          </p:nvGrpSpPr>
          <p:grpSpPr>
            <a:xfrm>
              <a:off x="204377" y="20552816"/>
              <a:ext cx="3003914" cy="5578165"/>
              <a:chOff x="204377" y="20552816"/>
              <a:chExt cx="3003914" cy="557816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AC34B7-C0DF-499D-862D-257223BC3AAD}"/>
                  </a:ext>
                </a:extLst>
              </p:cNvPr>
              <p:cNvGrpSpPr/>
              <p:nvPr/>
            </p:nvGrpSpPr>
            <p:grpSpPr>
              <a:xfrm>
                <a:off x="287016" y="23849729"/>
                <a:ext cx="2030325" cy="1409149"/>
                <a:chOff x="4314583" y="15618411"/>
                <a:chExt cx="2449514" cy="1730727"/>
              </a:xfrm>
            </p:grpSpPr>
            <p:pic>
              <p:nvPicPr>
                <p:cNvPr id="115" name="Picture 114" descr="Icon&#10;&#10;Description automatically generated">
                  <a:extLst>
                    <a:ext uri="{FF2B5EF4-FFF2-40B4-BE49-F238E27FC236}">
                      <a16:creationId xmlns:a16="http://schemas.microsoft.com/office/drawing/2014/main" id="{3355A121-EAC7-4BFF-8411-5A90236A11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14583" y="15709718"/>
                  <a:ext cx="505570" cy="1639420"/>
                </a:xfrm>
                <a:prstGeom prst="rect">
                  <a:avLst/>
                </a:prstGeom>
              </p:spPr>
            </p:pic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036B723-8A99-4BEA-A2CD-26A458A1BC9D}"/>
                    </a:ext>
                  </a:extLst>
                </p:cNvPr>
                <p:cNvSpPr txBox="1"/>
                <p:nvPr/>
              </p:nvSpPr>
              <p:spPr>
                <a:xfrm>
                  <a:off x="4806018" y="15618411"/>
                  <a:ext cx="1484666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≤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5</a:t>
                  </a:r>
                  <a:endParaRPr lang="zh-CN" altLang="en-US" sz="1500" b="1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F3BC64C-C1A6-42B4-B656-656AE0136D45}"/>
                    </a:ext>
                  </a:extLst>
                </p:cNvPr>
                <p:cNvSpPr txBox="1"/>
                <p:nvPr/>
              </p:nvSpPr>
              <p:spPr>
                <a:xfrm>
                  <a:off x="4823015" y="16221434"/>
                  <a:ext cx="1941082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5 &lt;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≤ </a:t>
                  </a:r>
                  <a:r>
                    <a:rPr lang="en-US" altLang="zh-CN" sz="1500" b="1" dirty="0">
                      <a:latin typeface="-apple-system"/>
                    </a:rPr>
                    <a:t>10</a:t>
                  </a:r>
                  <a:endParaRPr lang="zh-CN" altLang="en-US" sz="1500" b="1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E35783-121D-4C50-B615-A6136E01BE67}"/>
                    </a:ext>
                  </a:extLst>
                </p:cNvPr>
                <p:cNvSpPr txBox="1"/>
                <p:nvPr/>
              </p:nvSpPr>
              <p:spPr>
                <a:xfrm>
                  <a:off x="4820153" y="16914280"/>
                  <a:ext cx="1654856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10 &lt;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endParaRPr lang="zh-CN" altLang="en-US" sz="1500" b="1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C735E560-940E-49B7-9923-18B71B40D1B0}"/>
                  </a:ext>
                </a:extLst>
              </p:cNvPr>
              <p:cNvGrpSpPr/>
              <p:nvPr/>
            </p:nvGrpSpPr>
            <p:grpSpPr>
              <a:xfrm>
                <a:off x="241740" y="25582914"/>
                <a:ext cx="2463469" cy="548067"/>
                <a:chOff x="15395286" y="21560928"/>
                <a:chExt cx="2463469" cy="548067"/>
              </a:xfrm>
            </p:grpSpPr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6087FB07-6018-4BEC-933C-4672A04D8EE3}"/>
                    </a:ext>
                  </a:extLst>
                </p:cNvPr>
                <p:cNvGrpSpPr/>
                <p:nvPr/>
              </p:nvGrpSpPr>
              <p:grpSpPr>
                <a:xfrm>
                  <a:off x="15395286" y="21690339"/>
                  <a:ext cx="359198" cy="294758"/>
                  <a:chOff x="15336688" y="21690339"/>
                  <a:chExt cx="417796" cy="294758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C78F4645-DCC5-4285-8F59-4D671137BF1F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690339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FF00FF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CF9039D-CBFA-4528-84BD-8F2716791D2F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985097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00FF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C08760E-C205-4DF5-921D-F359FD080F6B}"/>
                    </a:ext>
                  </a:extLst>
                </p:cNvPr>
                <p:cNvSpPr txBox="1"/>
                <p:nvPr/>
              </p:nvSpPr>
              <p:spPr>
                <a:xfrm>
                  <a:off x="15782555" y="21560928"/>
                  <a:ext cx="2069604" cy="263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z-score &lt; 0 [Corr</a:t>
                  </a:r>
                  <a:r>
                    <a:rPr lang="en-US" altLang="zh-CN" sz="1500" b="1" baseline="-25000" dirty="0">
                      <a:latin typeface="-apple-system"/>
                    </a:rPr>
                    <a:t>CRC  </a:t>
                  </a:r>
                  <a:r>
                    <a:rPr lang="en-US" altLang="zh-CN" sz="1500" b="1" dirty="0">
                      <a:latin typeface="-apple-system"/>
                    </a:rPr>
                    <a:t>&gt; Corr</a:t>
                  </a:r>
                  <a:r>
                    <a:rPr lang="en-US" altLang="zh-CN" sz="1500" b="1" baseline="-25000" dirty="0">
                      <a:latin typeface="-apple-system"/>
                    </a:rPr>
                    <a:t>Ctrl </a:t>
                  </a:r>
                  <a:r>
                    <a:rPr lang="en-US" altLang="zh-CN" sz="1500" b="1" dirty="0">
                      <a:latin typeface="-apple-system"/>
                    </a:rPr>
                    <a:t>]</a:t>
                  </a:r>
                  <a:endParaRPr lang="zh-CN" altLang="en-US" sz="1500" b="1" dirty="0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0ADAAC0-3012-431C-878E-E0A254B0258C}"/>
                    </a:ext>
                  </a:extLst>
                </p:cNvPr>
                <p:cNvSpPr txBox="1"/>
                <p:nvPr/>
              </p:nvSpPr>
              <p:spPr>
                <a:xfrm>
                  <a:off x="15789151" y="21845876"/>
                  <a:ext cx="2069604" cy="263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z-score &gt; 0 [Corr</a:t>
                  </a:r>
                  <a:r>
                    <a:rPr lang="en-US" altLang="zh-CN" sz="1500" b="1" baseline="-25000" dirty="0">
                      <a:latin typeface="-apple-system"/>
                    </a:rPr>
                    <a:t>CRC  </a:t>
                  </a:r>
                  <a:r>
                    <a:rPr lang="en-US" altLang="zh-CN" sz="1500" b="1" dirty="0">
                      <a:latin typeface="-apple-system"/>
                    </a:rPr>
                    <a:t>&lt; Corr</a:t>
                  </a:r>
                  <a:r>
                    <a:rPr lang="en-US" altLang="zh-CN" sz="1500" b="1" baseline="-25000" dirty="0">
                      <a:latin typeface="-apple-system"/>
                    </a:rPr>
                    <a:t>Ctrl </a:t>
                  </a:r>
                  <a:r>
                    <a:rPr lang="en-US" altLang="zh-CN" sz="1500" b="1" dirty="0">
                      <a:latin typeface="-apple-system"/>
                    </a:rPr>
                    <a:t>]</a:t>
                  </a:r>
                  <a:endParaRPr lang="zh-CN" altLang="en-US" sz="1500" b="1" dirty="0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52457101-19CA-4966-8FBD-EDF75C659A3D}"/>
                  </a:ext>
                </a:extLst>
              </p:cNvPr>
              <p:cNvGrpSpPr/>
              <p:nvPr/>
            </p:nvGrpSpPr>
            <p:grpSpPr>
              <a:xfrm>
                <a:off x="204377" y="21692891"/>
                <a:ext cx="3003914" cy="2047711"/>
                <a:chOff x="281761" y="21085891"/>
                <a:chExt cx="3003914" cy="204771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474D7CD-D58F-4045-BE7A-E8E586FEFAB2}"/>
                    </a:ext>
                  </a:extLst>
                </p:cNvPr>
                <p:cNvGrpSpPr/>
                <p:nvPr/>
              </p:nvGrpSpPr>
              <p:grpSpPr>
                <a:xfrm>
                  <a:off x="825157" y="21085891"/>
                  <a:ext cx="2460518" cy="1834470"/>
                  <a:chOff x="1352417" y="15491395"/>
                  <a:chExt cx="2968526" cy="2253109"/>
                </a:xfrm>
              </p:grpSpPr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1DC1E9-5573-4E4D-824D-67E9347E6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7" y="15491395"/>
                    <a:ext cx="2968526" cy="6804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Reported potential</a:t>
                    </a:r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probiotic</a:t>
                    </a:r>
                    <a:endParaRPr lang="zh-CN" altLang="en-US" sz="1500" b="1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CE13F1F-4550-46B4-BD0C-E77AE1332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9" y="16137582"/>
                    <a:ext cx="2042964" cy="9639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Reported potential</a:t>
                    </a:r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pathogens</a:t>
                    </a:r>
                    <a:endParaRPr lang="zh-CN" altLang="en-US" sz="1500" b="1" dirty="0"/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 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DB6D20F8-7F48-4AA2-8C14-E5D98F0684FB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8" y="16845275"/>
                    <a:ext cx="1806392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Unreported bacteria</a:t>
                    </a:r>
                    <a:endParaRPr lang="zh-CN" altLang="en-US" sz="1500" b="1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0534B250-839F-484B-8627-C1B22D9EA7ED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804" y="17421339"/>
                    <a:ext cx="99033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Eukaryota</a:t>
                    </a:r>
                    <a:endParaRPr lang="zh-CN" altLang="en-US" sz="1500" b="1" dirty="0"/>
                  </a:p>
                </p:txBody>
              </p:sp>
            </p:grpSp>
            <p:pic>
              <p:nvPicPr>
                <p:cNvPr id="318" name="Picture 317" descr="Shape&#10;&#10;Description automatically generated">
                  <a:extLst>
                    <a:ext uri="{FF2B5EF4-FFF2-40B4-BE49-F238E27FC236}">
                      <a16:creationId xmlns:a16="http://schemas.microsoft.com/office/drawing/2014/main" id="{BFD6433D-2129-495B-A4DA-6D33B458B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761" y="21104045"/>
                  <a:ext cx="560651" cy="2029557"/>
                </a:xfrm>
                <a:prstGeom prst="rect">
                  <a:avLst/>
                </a:prstGeom>
              </p:spPr>
            </p:pic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5BEC2EA1-7241-4AC3-90E0-DDCFDF5771FC}"/>
                  </a:ext>
                </a:extLst>
              </p:cNvPr>
              <p:cNvGrpSpPr/>
              <p:nvPr/>
            </p:nvGrpSpPr>
            <p:grpSpPr>
              <a:xfrm>
                <a:off x="207790" y="20552816"/>
                <a:ext cx="1724103" cy="1019048"/>
                <a:chOff x="336164" y="19245736"/>
                <a:chExt cx="1724103" cy="1019048"/>
              </a:xfrm>
            </p:grpSpPr>
            <p:pic>
              <p:nvPicPr>
                <p:cNvPr id="321" name="Picture 320" descr="A red and blue ball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005A5C9-1B80-4740-B6F1-0C92831DD8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164" y="19245736"/>
                  <a:ext cx="495238" cy="1019048"/>
                </a:xfrm>
                <a:prstGeom prst="rect">
                  <a:avLst/>
                </a:prstGeom>
              </p:spPr>
            </p:pic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5B30BCFD-09CD-414C-BA69-FC833DBFD702}"/>
                    </a:ext>
                  </a:extLst>
                </p:cNvPr>
                <p:cNvSpPr txBox="1"/>
                <p:nvPr/>
              </p:nvSpPr>
              <p:spPr>
                <a:xfrm>
                  <a:off x="787299" y="19330157"/>
                  <a:ext cx="12348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CRC Enriched</a:t>
                  </a:r>
                  <a:endParaRPr lang="zh-CN" altLang="en-US" sz="1500" b="1" dirty="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781931A-8FD3-40EB-AE7B-6A8D607F3221}"/>
                    </a:ext>
                  </a:extLst>
                </p:cNvPr>
                <p:cNvSpPr txBox="1"/>
                <p:nvPr/>
              </p:nvSpPr>
              <p:spPr>
                <a:xfrm>
                  <a:off x="793895" y="19845198"/>
                  <a:ext cx="126637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CRC Depleted</a:t>
                  </a:r>
                  <a:endParaRPr lang="zh-CN" altLang="en-US" sz="1500" b="1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C02860-2632-4C9A-A51F-05B1C05D82E4}"/>
              </a:ext>
            </a:extLst>
          </p:cNvPr>
          <p:cNvGrpSpPr/>
          <p:nvPr/>
        </p:nvGrpSpPr>
        <p:grpSpPr>
          <a:xfrm>
            <a:off x="2093232" y="14909308"/>
            <a:ext cx="15039185" cy="9661495"/>
            <a:chOff x="2093232" y="14909308"/>
            <a:chExt cx="15039185" cy="966149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AFC3365-FBE5-44B7-9F43-69018054683F}"/>
                </a:ext>
              </a:extLst>
            </p:cNvPr>
            <p:cNvGrpSpPr/>
            <p:nvPr/>
          </p:nvGrpSpPr>
          <p:grpSpPr>
            <a:xfrm>
              <a:off x="2093232" y="14909308"/>
              <a:ext cx="15039185" cy="9661495"/>
              <a:chOff x="2512885" y="14886787"/>
              <a:chExt cx="15039185" cy="9661495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261EA98E-A3C3-4EAE-B70A-95DC28623D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7" r="13427"/>
              <a:stretch/>
            </p:blipFill>
            <p:spPr>
              <a:xfrm>
                <a:off x="2512885" y="15160334"/>
                <a:ext cx="15039185" cy="9387948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D725A2-3B33-416A-B8C4-8FE36D739A90}"/>
                  </a:ext>
                </a:extLst>
              </p:cNvPr>
              <p:cNvSpPr txBox="1"/>
              <p:nvPr/>
            </p:nvSpPr>
            <p:spPr>
              <a:xfrm>
                <a:off x="6539630" y="14886787"/>
                <a:ext cx="686834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Network for the 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differential correlation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between CRC and control</a:t>
                </a:r>
                <a:endParaRPr lang="zh-CN" altLang="en-US" dirty="0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B24F66-FFC1-4D93-884C-5BE2AFE8EBA9}"/>
                </a:ext>
              </a:extLst>
            </p:cNvPr>
            <p:cNvSpPr txBox="1"/>
            <p:nvPr/>
          </p:nvSpPr>
          <p:spPr>
            <a:xfrm>
              <a:off x="4429579" y="16154955"/>
              <a:ext cx="2236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0" dirty="0">
                  <a:solidFill>
                    <a:srgbClr val="C00000"/>
                  </a:solidFill>
                  <a:effectLst/>
                  <a:latin typeface="-apple-system"/>
                </a:rPr>
                <a:t>mEuk_Cluster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8A27F3-ABC3-4819-9BA3-19F50A417520}"/>
                </a:ext>
              </a:extLst>
            </p:cNvPr>
            <p:cNvSpPr txBox="1"/>
            <p:nvPr/>
          </p:nvSpPr>
          <p:spPr>
            <a:xfrm>
              <a:off x="12661531" y="16086721"/>
              <a:ext cx="1934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0" dirty="0">
                  <a:solidFill>
                    <a:schemeClr val="accent5">
                      <a:lumMod val="50000"/>
                    </a:schemeClr>
                  </a:solidFill>
                  <a:effectLst/>
                  <a:latin typeface="-apple-system"/>
                </a:rPr>
                <a:t>Bac_Cluster</a:t>
              </a:r>
              <a:endParaRPr lang="zh-CN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3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59222</TotalTime>
  <Words>1675</Words>
  <Application>Microsoft Office PowerPoint</Application>
  <PresentationFormat>Custom</PresentationFormat>
  <Paragraphs>606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-apple-system</vt:lpstr>
      <vt:lpstr>ArialMT</vt:lpstr>
      <vt:lpstr>等线</vt:lpstr>
      <vt:lpstr>Arial</vt:lpstr>
      <vt:lpstr>Bahnschrift Condensed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176</cp:revision>
  <dcterms:created xsi:type="dcterms:W3CDTF">2021-06-17T09:08:51Z</dcterms:created>
  <dcterms:modified xsi:type="dcterms:W3CDTF">2021-09-21T06:36:16Z</dcterms:modified>
</cp:coreProperties>
</file>