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400800"/>
  <p:notesSz cx="9144000" cy="64008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5" d="100"/>
          <a:sy n="115" d="100"/>
        </p:scale>
        <p:origin x="1494" y="13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984248"/>
            <a:ext cx="7772400" cy="134416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584448"/>
            <a:ext cx="6400800" cy="1600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7/23/2021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7/23/2021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472184"/>
            <a:ext cx="3977640" cy="422452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472184"/>
            <a:ext cx="3977640" cy="422452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7/23/2021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7/23/2021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7/23/2021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57200" y="256032"/>
            <a:ext cx="8229600" cy="102412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57200" y="1472184"/>
            <a:ext cx="8229600" cy="422452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5952744"/>
            <a:ext cx="2926080" cy="320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5952744"/>
            <a:ext cx="2103120" cy="320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7/23/2021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5952744"/>
            <a:ext cx="2103120" cy="320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" name="Group 204">
            <a:extLst>
              <a:ext uri="{FF2B5EF4-FFF2-40B4-BE49-F238E27FC236}">
                <a16:creationId xmlns:a16="http://schemas.microsoft.com/office/drawing/2014/main" id="{3EDCA531-1B31-47AB-9EA3-F08DFE4C6EBF}"/>
              </a:ext>
            </a:extLst>
          </p:cNvPr>
          <p:cNvGrpSpPr/>
          <p:nvPr/>
        </p:nvGrpSpPr>
        <p:grpSpPr>
          <a:xfrm>
            <a:off x="13928" y="229615"/>
            <a:ext cx="8449732" cy="5948274"/>
            <a:chOff x="13928" y="229615"/>
            <a:chExt cx="8449732" cy="5948274"/>
          </a:xfrm>
        </p:grpSpPr>
        <p:sp>
          <p:nvSpPr>
            <p:cNvPr id="2" name="object 2"/>
            <p:cNvSpPr txBox="1"/>
            <p:nvPr/>
          </p:nvSpPr>
          <p:spPr>
            <a:xfrm>
              <a:off x="3646170" y="229615"/>
              <a:ext cx="2217420" cy="23876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400" spc="-5" dirty="0">
                  <a:latin typeface="Arial"/>
                  <a:cs typeface="Arial"/>
                </a:rPr>
                <a:t>Histogram </a:t>
              </a:r>
              <a:r>
                <a:rPr sz="1400" spc="-15" dirty="0">
                  <a:latin typeface="Arial"/>
                  <a:cs typeface="Arial"/>
                </a:rPr>
                <a:t>for </a:t>
              </a:r>
              <a:r>
                <a:rPr sz="1400" spc="-5" dirty="0">
                  <a:latin typeface="Arial"/>
                  <a:cs typeface="Arial"/>
                </a:rPr>
                <a:t>log</a:t>
              </a:r>
              <a:r>
                <a:rPr sz="1500" spc="-7" baseline="-13888" dirty="0">
                  <a:latin typeface="Arial"/>
                  <a:cs typeface="Arial"/>
                </a:rPr>
                <a:t>10</a:t>
              </a:r>
              <a:r>
                <a:rPr sz="1500" spc="142" baseline="-13888" dirty="0">
                  <a:latin typeface="Arial"/>
                  <a:cs typeface="Arial"/>
                </a:rPr>
                <a:t> </a:t>
              </a:r>
              <a:r>
                <a:rPr sz="1400" dirty="0">
                  <a:latin typeface="Arial"/>
                  <a:cs typeface="Arial"/>
                </a:rPr>
                <a:t>Bacteria</a:t>
              </a:r>
              <a:endParaRPr sz="1400">
                <a:latin typeface="Arial"/>
                <a:cs typeface="Arial"/>
              </a:endParaRPr>
            </a:p>
          </p:txBody>
        </p:sp>
        <p:sp>
          <p:nvSpPr>
            <p:cNvPr id="3" name="object 3"/>
            <p:cNvSpPr txBox="1"/>
            <p:nvPr/>
          </p:nvSpPr>
          <p:spPr>
            <a:xfrm>
              <a:off x="13928" y="2710218"/>
              <a:ext cx="196215" cy="797560"/>
            </a:xfrm>
            <a:prstGeom prst="rect">
              <a:avLst/>
            </a:prstGeom>
          </p:spPr>
          <p:txBody>
            <a:bodyPr vert="vert270" wrap="square" lIns="0" tIns="0" rIns="0" bIns="0" rtlCol="0">
              <a:spAutoFit/>
            </a:bodyPr>
            <a:lstStyle/>
            <a:p>
              <a:pPr marL="12700">
                <a:lnSpc>
                  <a:spcPts val="1425"/>
                </a:lnSpc>
              </a:pPr>
              <a:r>
                <a:rPr sz="1200" spc="-10" dirty="0">
                  <a:latin typeface="Arial"/>
                  <a:cs typeface="Arial"/>
                </a:rPr>
                <a:t>Percentage</a:t>
              </a:r>
              <a:endParaRPr sz="1200">
                <a:latin typeface="Arial"/>
                <a:cs typeface="Arial"/>
              </a:endParaRPr>
            </a:p>
          </p:txBody>
        </p:sp>
        <p:sp>
          <p:nvSpPr>
            <p:cNvPr id="4" name="object 4"/>
            <p:cNvSpPr/>
            <p:nvPr/>
          </p:nvSpPr>
          <p:spPr>
            <a:xfrm>
              <a:off x="1861566" y="5468111"/>
              <a:ext cx="6520180" cy="0"/>
            </a:xfrm>
            <a:custGeom>
              <a:avLst/>
              <a:gdLst/>
              <a:ahLst/>
              <a:cxnLst/>
              <a:rect l="l" t="t" r="r" b="b"/>
              <a:pathLst>
                <a:path w="6520180">
                  <a:moveTo>
                    <a:pt x="0" y="0"/>
                  </a:moveTo>
                  <a:lnTo>
                    <a:pt x="6520180" y="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861566" y="5468111"/>
              <a:ext cx="0" cy="91440"/>
            </a:xfrm>
            <a:custGeom>
              <a:avLst/>
              <a:gdLst/>
              <a:ahLst/>
              <a:cxnLst/>
              <a:rect l="l" t="t" r="r" b="b"/>
              <a:pathLst>
                <a:path h="91439">
                  <a:moveTo>
                    <a:pt x="0" y="0"/>
                  </a:moveTo>
                  <a:lnTo>
                    <a:pt x="0" y="9144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491610" y="5468111"/>
              <a:ext cx="0" cy="91440"/>
            </a:xfrm>
            <a:custGeom>
              <a:avLst/>
              <a:gdLst/>
              <a:ahLst/>
              <a:cxnLst/>
              <a:rect l="l" t="t" r="r" b="b"/>
              <a:pathLst>
                <a:path h="91439">
                  <a:moveTo>
                    <a:pt x="0" y="0"/>
                  </a:moveTo>
                  <a:lnTo>
                    <a:pt x="0" y="9144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121655" y="5468111"/>
              <a:ext cx="0" cy="91440"/>
            </a:xfrm>
            <a:custGeom>
              <a:avLst/>
              <a:gdLst/>
              <a:ahLst/>
              <a:cxnLst/>
              <a:rect l="l" t="t" r="r" b="b"/>
              <a:pathLst>
                <a:path h="91439">
                  <a:moveTo>
                    <a:pt x="0" y="0"/>
                  </a:moveTo>
                  <a:lnTo>
                    <a:pt x="0" y="9144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751701" y="5468111"/>
              <a:ext cx="0" cy="91440"/>
            </a:xfrm>
            <a:custGeom>
              <a:avLst/>
              <a:gdLst/>
              <a:ahLst/>
              <a:cxnLst/>
              <a:rect l="l" t="t" r="r" b="b"/>
              <a:pathLst>
                <a:path h="91439">
                  <a:moveTo>
                    <a:pt x="0" y="0"/>
                  </a:moveTo>
                  <a:lnTo>
                    <a:pt x="0" y="9144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8381745" y="5468111"/>
              <a:ext cx="0" cy="91440"/>
            </a:xfrm>
            <a:custGeom>
              <a:avLst/>
              <a:gdLst/>
              <a:ahLst/>
              <a:cxnLst/>
              <a:rect l="l" t="t" r="r" b="b"/>
              <a:pathLst>
                <a:path h="91439">
                  <a:moveTo>
                    <a:pt x="0" y="0"/>
                  </a:moveTo>
                  <a:lnTo>
                    <a:pt x="0" y="9144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 txBox="1"/>
            <p:nvPr/>
          </p:nvSpPr>
          <p:spPr>
            <a:xfrm>
              <a:off x="1806448" y="5632196"/>
              <a:ext cx="110489" cy="208279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200" dirty="0">
                  <a:latin typeface="Arial"/>
                  <a:cs typeface="Arial"/>
                </a:rPr>
                <a:t>4</a:t>
              </a:r>
              <a:endParaRPr sz="1200">
                <a:latin typeface="Arial"/>
                <a:cs typeface="Arial"/>
              </a:endParaRPr>
            </a:p>
          </p:txBody>
        </p:sp>
        <p:sp>
          <p:nvSpPr>
            <p:cNvPr id="11" name="object 11"/>
            <p:cNvSpPr txBox="1"/>
            <p:nvPr/>
          </p:nvSpPr>
          <p:spPr>
            <a:xfrm>
              <a:off x="3436492" y="5632196"/>
              <a:ext cx="110489" cy="208279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200" dirty="0">
                  <a:latin typeface="Arial"/>
                  <a:cs typeface="Arial"/>
                </a:rPr>
                <a:t>5</a:t>
              </a:r>
              <a:endParaRPr sz="1200">
                <a:latin typeface="Arial"/>
                <a:cs typeface="Arial"/>
              </a:endParaRPr>
            </a:p>
          </p:txBody>
        </p:sp>
        <p:sp>
          <p:nvSpPr>
            <p:cNvPr id="12" name="object 12"/>
            <p:cNvSpPr txBox="1"/>
            <p:nvPr/>
          </p:nvSpPr>
          <p:spPr>
            <a:xfrm>
              <a:off x="4241165" y="5545429"/>
              <a:ext cx="1028065" cy="632460"/>
            </a:xfrm>
            <a:prstGeom prst="rect">
              <a:avLst/>
            </a:prstGeom>
          </p:spPr>
          <p:txBody>
            <a:bodyPr vert="horz" wrap="square" lIns="0" tIns="99060" rIns="0" bIns="0" rtlCol="0">
              <a:spAutoFit/>
            </a:bodyPr>
            <a:lstStyle/>
            <a:p>
              <a:pPr marR="96520" algn="r">
                <a:lnSpc>
                  <a:spcPct val="100000"/>
                </a:lnSpc>
                <a:spcBef>
                  <a:spcPts val="780"/>
                </a:spcBef>
              </a:pPr>
              <a:r>
                <a:rPr sz="1200" dirty="0">
                  <a:latin typeface="Arial"/>
                  <a:cs typeface="Arial"/>
                </a:rPr>
                <a:t>6</a:t>
              </a:r>
              <a:endParaRPr sz="1200">
                <a:latin typeface="Arial"/>
                <a:cs typeface="Arial"/>
              </a:endParaRPr>
            </a:p>
            <a:p>
              <a:pPr marL="12700">
                <a:lnSpc>
                  <a:spcPct val="100000"/>
                </a:lnSpc>
                <a:spcBef>
                  <a:spcPts val="855"/>
                </a:spcBef>
              </a:pPr>
              <a:r>
                <a:rPr sz="1200" spc="-5" dirty="0">
                  <a:latin typeface="Arial"/>
                  <a:cs typeface="Arial"/>
                </a:rPr>
                <a:t>log</a:t>
              </a:r>
              <a:r>
                <a:rPr sz="1200" spc="-7" baseline="-13888" dirty="0">
                  <a:latin typeface="Arial"/>
                  <a:cs typeface="Arial"/>
                </a:rPr>
                <a:t>10</a:t>
              </a:r>
              <a:r>
                <a:rPr sz="1500" spc="-5" dirty="0">
                  <a:latin typeface="Symbol"/>
                  <a:cs typeface="Symbol"/>
                </a:rPr>
                <a:t></a:t>
              </a:r>
              <a:r>
                <a:rPr sz="1200" spc="-5" dirty="0">
                  <a:latin typeface="Arial"/>
                  <a:cs typeface="Arial"/>
                </a:rPr>
                <a:t>Bacteria</a:t>
              </a:r>
              <a:r>
                <a:rPr sz="1500" spc="-5" dirty="0">
                  <a:latin typeface="Symbol"/>
                  <a:cs typeface="Symbol"/>
                </a:rPr>
                <a:t></a:t>
              </a:r>
              <a:endParaRPr sz="1500">
                <a:latin typeface="Symbol"/>
                <a:cs typeface="Symbol"/>
              </a:endParaRPr>
            </a:p>
          </p:txBody>
        </p:sp>
        <p:sp>
          <p:nvSpPr>
            <p:cNvPr id="13" name="object 13"/>
            <p:cNvSpPr txBox="1"/>
            <p:nvPr/>
          </p:nvSpPr>
          <p:spPr>
            <a:xfrm>
              <a:off x="6696582" y="5632196"/>
              <a:ext cx="110489" cy="208279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200" dirty="0">
                  <a:latin typeface="Arial"/>
                  <a:cs typeface="Arial"/>
                </a:rPr>
                <a:t>7</a:t>
              </a:r>
              <a:endParaRPr sz="1200">
                <a:latin typeface="Arial"/>
                <a:cs typeface="Arial"/>
              </a:endParaRPr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8326755" y="5632196"/>
              <a:ext cx="110489" cy="208279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200" dirty="0">
                  <a:latin typeface="Arial"/>
                  <a:cs typeface="Arial"/>
                </a:rPr>
                <a:t>8</a:t>
              </a:r>
              <a:endParaRPr sz="1200">
                <a:latin typeface="Arial"/>
                <a:cs typeface="Arial"/>
              </a:endParaRPr>
            </a:p>
          </p:txBody>
        </p:sp>
        <p:sp>
          <p:nvSpPr>
            <p:cNvPr id="15" name="object 15"/>
            <p:cNvSpPr/>
            <p:nvPr/>
          </p:nvSpPr>
          <p:spPr>
            <a:xfrm>
              <a:off x="749808" y="1178686"/>
              <a:ext cx="0" cy="4114800"/>
            </a:xfrm>
            <a:custGeom>
              <a:avLst/>
              <a:gdLst/>
              <a:ahLst/>
              <a:cxnLst/>
              <a:rect l="l" t="t" r="r" b="b"/>
              <a:pathLst>
                <a:path h="4114800">
                  <a:moveTo>
                    <a:pt x="0" y="4114673"/>
                  </a:moveTo>
                  <a:lnTo>
                    <a:pt x="0" y="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658368" y="5293359"/>
              <a:ext cx="91440" cy="0"/>
            </a:xfrm>
            <a:custGeom>
              <a:avLst/>
              <a:gdLst/>
              <a:ahLst/>
              <a:cxnLst/>
              <a:rect l="l" t="t" r="r" b="b"/>
              <a:pathLst>
                <a:path w="91440">
                  <a:moveTo>
                    <a:pt x="91439" y="0"/>
                  </a:moveTo>
                  <a:lnTo>
                    <a:pt x="0" y="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58368" y="4264659"/>
              <a:ext cx="91440" cy="0"/>
            </a:xfrm>
            <a:custGeom>
              <a:avLst/>
              <a:gdLst/>
              <a:ahLst/>
              <a:cxnLst/>
              <a:rect l="l" t="t" r="r" b="b"/>
              <a:pathLst>
                <a:path w="91440">
                  <a:moveTo>
                    <a:pt x="91439" y="0"/>
                  </a:moveTo>
                  <a:lnTo>
                    <a:pt x="0" y="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658368" y="3235960"/>
              <a:ext cx="91440" cy="0"/>
            </a:xfrm>
            <a:custGeom>
              <a:avLst/>
              <a:gdLst/>
              <a:ahLst/>
              <a:cxnLst/>
              <a:rect l="l" t="t" r="r" b="b"/>
              <a:pathLst>
                <a:path w="91440">
                  <a:moveTo>
                    <a:pt x="91439" y="0"/>
                  </a:moveTo>
                  <a:lnTo>
                    <a:pt x="0" y="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658368" y="2207386"/>
              <a:ext cx="91440" cy="0"/>
            </a:xfrm>
            <a:custGeom>
              <a:avLst/>
              <a:gdLst/>
              <a:ahLst/>
              <a:cxnLst/>
              <a:rect l="l" t="t" r="r" b="b"/>
              <a:pathLst>
                <a:path w="91440">
                  <a:moveTo>
                    <a:pt x="91439" y="0"/>
                  </a:moveTo>
                  <a:lnTo>
                    <a:pt x="0" y="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658368" y="1178686"/>
              <a:ext cx="91440" cy="0"/>
            </a:xfrm>
            <a:custGeom>
              <a:avLst/>
              <a:gdLst/>
              <a:ahLst/>
              <a:cxnLst/>
              <a:rect l="l" t="t" r="r" b="b"/>
              <a:pathLst>
                <a:path w="91440">
                  <a:moveTo>
                    <a:pt x="91439" y="0"/>
                  </a:moveTo>
                  <a:lnTo>
                    <a:pt x="0" y="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 txBox="1"/>
            <p:nvPr/>
          </p:nvSpPr>
          <p:spPr>
            <a:xfrm>
              <a:off x="379688" y="5238320"/>
              <a:ext cx="196215" cy="110489"/>
            </a:xfrm>
            <a:prstGeom prst="rect">
              <a:avLst/>
            </a:prstGeom>
          </p:spPr>
          <p:txBody>
            <a:bodyPr vert="vert270" wrap="square" lIns="0" tIns="0" rIns="0" bIns="0" rtlCol="0">
              <a:spAutoFit/>
            </a:bodyPr>
            <a:lstStyle/>
            <a:p>
              <a:pPr marL="12700">
                <a:lnSpc>
                  <a:spcPts val="1425"/>
                </a:lnSpc>
              </a:pPr>
              <a:r>
                <a:rPr sz="1200" dirty="0">
                  <a:latin typeface="Arial"/>
                  <a:cs typeface="Arial"/>
                </a:rPr>
                <a:t>0</a:t>
              </a:r>
              <a:endParaRPr sz="1200">
                <a:latin typeface="Arial"/>
                <a:cs typeface="Arial"/>
              </a:endParaRPr>
            </a:p>
          </p:txBody>
        </p:sp>
        <p:sp>
          <p:nvSpPr>
            <p:cNvPr id="22" name="object 22"/>
            <p:cNvSpPr txBox="1"/>
            <p:nvPr/>
          </p:nvSpPr>
          <p:spPr>
            <a:xfrm>
              <a:off x="379688" y="4209620"/>
              <a:ext cx="196215" cy="110489"/>
            </a:xfrm>
            <a:prstGeom prst="rect">
              <a:avLst/>
            </a:prstGeom>
          </p:spPr>
          <p:txBody>
            <a:bodyPr vert="vert270" wrap="square" lIns="0" tIns="0" rIns="0" bIns="0" rtlCol="0">
              <a:spAutoFit/>
            </a:bodyPr>
            <a:lstStyle/>
            <a:p>
              <a:pPr marL="12700">
                <a:lnSpc>
                  <a:spcPts val="1425"/>
                </a:lnSpc>
              </a:pPr>
              <a:r>
                <a:rPr sz="1200" dirty="0">
                  <a:latin typeface="Arial"/>
                  <a:cs typeface="Arial"/>
                </a:rPr>
                <a:t>2</a:t>
              </a:r>
              <a:endParaRPr sz="1200">
                <a:latin typeface="Arial"/>
                <a:cs typeface="Arial"/>
              </a:endParaRPr>
            </a:p>
          </p:txBody>
        </p:sp>
        <p:sp>
          <p:nvSpPr>
            <p:cNvPr id="23" name="object 23"/>
            <p:cNvSpPr txBox="1"/>
            <p:nvPr/>
          </p:nvSpPr>
          <p:spPr>
            <a:xfrm>
              <a:off x="379688" y="3180920"/>
              <a:ext cx="196215" cy="110489"/>
            </a:xfrm>
            <a:prstGeom prst="rect">
              <a:avLst/>
            </a:prstGeom>
          </p:spPr>
          <p:txBody>
            <a:bodyPr vert="vert270" wrap="square" lIns="0" tIns="0" rIns="0" bIns="0" rtlCol="0">
              <a:spAutoFit/>
            </a:bodyPr>
            <a:lstStyle/>
            <a:p>
              <a:pPr marL="12700">
                <a:lnSpc>
                  <a:spcPts val="1425"/>
                </a:lnSpc>
              </a:pPr>
              <a:r>
                <a:rPr sz="1200" dirty="0">
                  <a:latin typeface="Arial"/>
                  <a:cs typeface="Arial"/>
                </a:rPr>
                <a:t>4</a:t>
              </a:r>
              <a:endParaRPr sz="1200">
                <a:latin typeface="Arial"/>
                <a:cs typeface="Arial"/>
              </a:endParaRPr>
            </a:p>
          </p:txBody>
        </p:sp>
        <p:sp>
          <p:nvSpPr>
            <p:cNvPr id="24" name="object 24"/>
            <p:cNvSpPr txBox="1"/>
            <p:nvPr/>
          </p:nvSpPr>
          <p:spPr>
            <a:xfrm>
              <a:off x="379688" y="2152220"/>
              <a:ext cx="196215" cy="110489"/>
            </a:xfrm>
            <a:prstGeom prst="rect">
              <a:avLst/>
            </a:prstGeom>
          </p:spPr>
          <p:txBody>
            <a:bodyPr vert="vert270" wrap="square" lIns="0" tIns="0" rIns="0" bIns="0" rtlCol="0">
              <a:spAutoFit/>
            </a:bodyPr>
            <a:lstStyle/>
            <a:p>
              <a:pPr marL="12700">
                <a:lnSpc>
                  <a:spcPts val="1425"/>
                </a:lnSpc>
              </a:pPr>
              <a:r>
                <a:rPr sz="1200" dirty="0">
                  <a:latin typeface="Arial"/>
                  <a:cs typeface="Arial"/>
                </a:rPr>
                <a:t>6</a:t>
              </a:r>
              <a:endParaRPr sz="1200">
                <a:latin typeface="Arial"/>
                <a:cs typeface="Arial"/>
              </a:endParaRPr>
            </a:p>
          </p:txBody>
        </p:sp>
        <p:sp>
          <p:nvSpPr>
            <p:cNvPr id="25" name="object 25"/>
            <p:cNvSpPr txBox="1"/>
            <p:nvPr/>
          </p:nvSpPr>
          <p:spPr>
            <a:xfrm>
              <a:off x="379688" y="1123520"/>
              <a:ext cx="196215" cy="110489"/>
            </a:xfrm>
            <a:prstGeom prst="rect">
              <a:avLst/>
            </a:prstGeom>
          </p:spPr>
          <p:txBody>
            <a:bodyPr vert="vert270" wrap="square" lIns="0" tIns="0" rIns="0" bIns="0" rtlCol="0">
              <a:spAutoFit/>
            </a:bodyPr>
            <a:lstStyle/>
            <a:p>
              <a:pPr marL="12700">
                <a:lnSpc>
                  <a:spcPts val="1425"/>
                </a:lnSpc>
              </a:pPr>
              <a:r>
                <a:rPr sz="1200" dirty="0">
                  <a:latin typeface="Arial"/>
                  <a:cs typeface="Arial"/>
                </a:rPr>
                <a:t>8</a:t>
              </a:r>
              <a:endParaRPr sz="1200">
                <a:latin typeface="Arial"/>
                <a:cs typeface="Arial"/>
              </a:endParaRPr>
            </a:p>
          </p:txBody>
        </p:sp>
        <p:sp>
          <p:nvSpPr>
            <p:cNvPr id="26" name="object 26"/>
            <p:cNvSpPr/>
            <p:nvPr/>
          </p:nvSpPr>
          <p:spPr>
            <a:xfrm>
              <a:off x="1046480" y="5266563"/>
              <a:ext cx="81915" cy="27305"/>
            </a:xfrm>
            <a:custGeom>
              <a:avLst/>
              <a:gdLst/>
              <a:ahLst/>
              <a:cxnLst/>
              <a:rect l="l" t="t" r="r" b="b"/>
              <a:pathLst>
                <a:path w="81915" h="27304">
                  <a:moveTo>
                    <a:pt x="0" y="26796"/>
                  </a:moveTo>
                  <a:lnTo>
                    <a:pt x="81534" y="26796"/>
                  </a:lnTo>
                  <a:lnTo>
                    <a:pt x="81534" y="0"/>
                  </a:lnTo>
                  <a:lnTo>
                    <a:pt x="0" y="0"/>
                  </a:lnTo>
                  <a:lnTo>
                    <a:pt x="0" y="26796"/>
                  </a:lnTo>
                  <a:close/>
                </a:path>
              </a:pathLst>
            </a:custGeom>
            <a:solidFill>
              <a:srgbClr val="CDC9C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046480" y="5266563"/>
              <a:ext cx="81915" cy="27305"/>
            </a:xfrm>
            <a:custGeom>
              <a:avLst/>
              <a:gdLst/>
              <a:ahLst/>
              <a:cxnLst/>
              <a:rect l="l" t="t" r="r" b="b"/>
              <a:pathLst>
                <a:path w="81915" h="27304">
                  <a:moveTo>
                    <a:pt x="0" y="26796"/>
                  </a:moveTo>
                  <a:lnTo>
                    <a:pt x="81534" y="26796"/>
                  </a:lnTo>
                  <a:lnTo>
                    <a:pt x="81534" y="0"/>
                  </a:lnTo>
                  <a:lnTo>
                    <a:pt x="0" y="0"/>
                  </a:lnTo>
                  <a:lnTo>
                    <a:pt x="0" y="26796"/>
                  </a:lnTo>
                  <a:close/>
                </a:path>
              </a:pathLst>
            </a:custGeom>
            <a:ln w="9524">
              <a:solidFill>
                <a:srgbClr val="00008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128013" y="5266563"/>
              <a:ext cx="81915" cy="27305"/>
            </a:xfrm>
            <a:custGeom>
              <a:avLst/>
              <a:gdLst/>
              <a:ahLst/>
              <a:cxnLst/>
              <a:rect l="l" t="t" r="r" b="b"/>
              <a:pathLst>
                <a:path w="81915" h="27304">
                  <a:moveTo>
                    <a:pt x="0" y="26796"/>
                  </a:moveTo>
                  <a:lnTo>
                    <a:pt x="81534" y="26796"/>
                  </a:lnTo>
                  <a:lnTo>
                    <a:pt x="81534" y="0"/>
                  </a:lnTo>
                  <a:lnTo>
                    <a:pt x="0" y="0"/>
                  </a:lnTo>
                  <a:lnTo>
                    <a:pt x="0" y="26796"/>
                  </a:lnTo>
                  <a:close/>
                </a:path>
              </a:pathLst>
            </a:custGeom>
            <a:solidFill>
              <a:srgbClr val="CDC9C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128013" y="5266563"/>
              <a:ext cx="81915" cy="27305"/>
            </a:xfrm>
            <a:custGeom>
              <a:avLst/>
              <a:gdLst/>
              <a:ahLst/>
              <a:cxnLst/>
              <a:rect l="l" t="t" r="r" b="b"/>
              <a:pathLst>
                <a:path w="81915" h="27304">
                  <a:moveTo>
                    <a:pt x="0" y="26796"/>
                  </a:moveTo>
                  <a:lnTo>
                    <a:pt x="81534" y="26796"/>
                  </a:lnTo>
                  <a:lnTo>
                    <a:pt x="81534" y="0"/>
                  </a:lnTo>
                  <a:lnTo>
                    <a:pt x="0" y="0"/>
                  </a:lnTo>
                  <a:lnTo>
                    <a:pt x="0" y="26796"/>
                  </a:lnTo>
                  <a:close/>
                </a:path>
              </a:pathLst>
            </a:custGeom>
            <a:ln w="9524">
              <a:solidFill>
                <a:srgbClr val="00008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209547" y="5293359"/>
              <a:ext cx="81915" cy="0"/>
            </a:xfrm>
            <a:custGeom>
              <a:avLst/>
              <a:gdLst/>
              <a:ahLst/>
              <a:cxnLst/>
              <a:rect l="l" t="t" r="r" b="b"/>
              <a:pathLst>
                <a:path w="81915">
                  <a:moveTo>
                    <a:pt x="0" y="0"/>
                  </a:moveTo>
                  <a:lnTo>
                    <a:pt x="8153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DC9C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209547" y="5293359"/>
              <a:ext cx="81915" cy="0"/>
            </a:xfrm>
            <a:custGeom>
              <a:avLst/>
              <a:gdLst/>
              <a:ahLst/>
              <a:cxnLst/>
              <a:rect l="l" t="t" r="r" b="b"/>
              <a:pathLst>
                <a:path w="81915">
                  <a:moveTo>
                    <a:pt x="0" y="0"/>
                  </a:moveTo>
                  <a:lnTo>
                    <a:pt x="81534" y="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8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290955" y="5293359"/>
              <a:ext cx="81915" cy="0"/>
            </a:xfrm>
            <a:custGeom>
              <a:avLst/>
              <a:gdLst/>
              <a:ahLst/>
              <a:cxnLst/>
              <a:rect l="l" t="t" r="r" b="b"/>
              <a:pathLst>
                <a:path w="81915">
                  <a:moveTo>
                    <a:pt x="0" y="0"/>
                  </a:moveTo>
                  <a:lnTo>
                    <a:pt x="8153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DC9C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290955" y="5293359"/>
              <a:ext cx="81915" cy="0"/>
            </a:xfrm>
            <a:custGeom>
              <a:avLst/>
              <a:gdLst/>
              <a:ahLst/>
              <a:cxnLst/>
              <a:rect l="l" t="t" r="r" b="b"/>
              <a:pathLst>
                <a:path w="81915">
                  <a:moveTo>
                    <a:pt x="0" y="0"/>
                  </a:moveTo>
                  <a:lnTo>
                    <a:pt x="81534" y="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8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1372488" y="5293359"/>
              <a:ext cx="81915" cy="0"/>
            </a:xfrm>
            <a:custGeom>
              <a:avLst/>
              <a:gdLst/>
              <a:ahLst/>
              <a:cxnLst/>
              <a:rect l="l" t="t" r="r" b="b"/>
              <a:pathLst>
                <a:path w="81915">
                  <a:moveTo>
                    <a:pt x="0" y="0"/>
                  </a:moveTo>
                  <a:lnTo>
                    <a:pt x="8153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DC9C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1372488" y="5293359"/>
              <a:ext cx="81915" cy="0"/>
            </a:xfrm>
            <a:custGeom>
              <a:avLst/>
              <a:gdLst/>
              <a:ahLst/>
              <a:cxnLst/>
              <a:rect l="l" t="t" r="r" b="b"/>
              <a:pathLst>
                <a:path w="81915">
                  <a:moveTo>
                    <a:pt x="0" y="0"/>
                  </a:moveTo>
                  <a:lnTo>
                    <a:pt x="81534" y="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8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1454022" y="5293359"/>
              <a:ext cx="81915" cy="0"/>
            </a:xfrm>
            <a:custGeom>
              <a:avLst/>
              <a:gdLst/>
              <a:ahLst/>
              <a:cxnLst/>
              <a:rect l="l" t="t" r="r" b="b"/>
              <a:pathLst>
                <a:path w="81915">
                  <a:moveTo>
                    <a:pt x="0" y="0"/>
                  </a:moveTo>
                  <a:lnTo>
                    <a:pt x="8153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DC9C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1454022" y="5293359"/>
              <a:ext cx="81915" cy="0"/>
            </a:xfrm>
            <a:custGeom>
              <a:avLst/>
              <a:gdLst/>
              <a:ahLst/>
              <a:cxnLst/>
              <a:rect l="l" t="t" r="r" b="b"/>
              <a:pathLst>
                <a:path w="81915">
                  <a:moveTo>
                    <a:pt x="0" y="0"/>
                  </a:moveTo>
                  <a:lnTo>
                    <a:pt x="81534" y="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8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1535557" y="5293359"/>
              <a:ext cx="81915" cy="0"/>
            </a:xfrm>
            <a:custGeom>
              <a:avLst/>
              <a:gdLst/>
              <a:ahLst/>
              <a:cxnLst/>
              <a:rect l="l" t="t" r="r" b="b"/>
              <a:pathLst>
                <a:path w="81915">
                  <a:moveTo>
                    <a:pt x="0" y="0"/>
                  </a:moveTo>
                  <a:lnTo>
                    <a:pt x="8153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DC9C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1535557" y="5293359"/>
              <a:ext cx="81915" cy="0"/>
            </a:xfrm>
            <a:custGeom>
              <a:avLst/>
              <a:gdLst/>
              <a:ahLst/>
              <a:cxnLst/>
              <a:rect l="l" t="t" r="r" b="b"/>
              <a:pathLst>
                <a:path w="81915">
                  <a:moveTo>
                    <a:pt x="0" y="0"/>
                  </a:moveTo>
                  <a:lnTo>
                    <a:pt x="81534" y="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8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1616963" y="5293359"/>
              <a:ext cx="81915" cy="0"/>
            </a:xfrm>
            <a:custGeom>
              <a:avLst/>
              <a:gdLst/>
              <a:ahLst/>
              <a:cxnLst/>
              <a:rect l="l" t="t" r="r" b="b"/>
              <a:pathLst>
                <a:path w="81914">
                  <a:moveTo>
                    <a:pt x="0" y="0"/>
                  </a:moveTo>
                  <a:lnTo>
                    <a:pt x="8153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DC9C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1616963" y="5293359"/>
              <a:ext cx="81915" cy="0"/>
            </a:xfrm>
            <a:custGeom>
              <a:avLst/>
              <a:gdLst/>
              <a:ahLst/>
              <a:cxnLst/>
              <a:rect l="l" t="t" r="r" b="b"/>
              <a:pathLst>
                <a:path w="81914">
                  <a:moveTo>
                    <a:pt x="0" y="0"/>
                  </a:moveTo>
                  <a:lnTo>
                    <a:pt x="81533" y="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8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1698498" y="5293359"/>
              <a:ext cx="81915" cy="0"/>
            </a:xfrm>
            <a:custGeom>
              <a:avLst/>
              <a:gdLst/>
              <a:ahLst/>
              <a:cxnLst/>
              <a:rect l="l" t="t" r="r" b="b"/>
              <a:pathLst>
                <a:path w="81914">
                  <a:moveTo>
                    <a:pt x="0" y="0"/>
                  </a:moveTo>
                  <a:lnTo>
                    <a:pt x="8153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DC9C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1698498" y="5293359"/>
              <a:ext cx="81915" cy="0"/>
            </a:xfrm>
            <a:custGeom>
              <a:avLst/>
              <a:gdLst/>
              <a:ahLst/>
              <a:cxnLst/>
              <a:rect l="l" t="t" r="r" b="b"/>
              <a:pathLst>
                <a:path w="81914">
                  <a:moveTo>
                    <a:pt x="0" y="0"/>
                  </a:moveTo>
                  <a:lnTo>
                    <a:pt x="81533" y="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8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1780032" y="5293359"/>
              <a:ext cx="81915" cy="0"/>
            </a:xfrm>
            <a:custGeom>
              <a:avLst/>
              <a:gdLst/>
              <a:ahLst/>
              <a:cxnLst/>
              <a:rect l="l" t="t" r="r" b="b"/>
              <a:pathLst>
                <a:path w="81914">
                  <a:moveTo>
                    <a:pt x="0" y="0"/>
                  </a:moveTo>
                  <a:lnTo>
                    <a:pt x="8153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DC9C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1780032" y="5293359"/>
              <a:ext cx="81915" cy="0"/>
            </a:xfrm>
            <a:custGeom>
              <a:avLst/>
              <a:gdLst/>
              <a:ahLst/>
              <a:cxnLst/>
              <a:rect l="l" t="t" r="r" b="b"/>
              <a:pathLst>
                <a:path w="81914">
                  <a:moveTo>
                    <a:pt x="0" y="0"/>
                  </a:moveTo>
                  <a:lnTo>
                    <a:pt x="81533" y="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8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1861566" y="5293359"/>
              <a:ext cx="81915" cy="0"/>
            </a:xfrm>
            <a:custGeom>
              <a:avLst/>
              <a:gdLst/>
              <a:ahLst/>
              <a:cxnLst/>
              <a:rect l="l" t="t" r="r" b="b"/>
              <a:pathLst>
                <a:path w="81914">
                  <a:moveTo>
                    <a:pt x="0" y="0"/>
                  </a:moveTo>
                  <a:lnTo>
                    <a:pt x="8153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DC9C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1861566" y="5293359"/>
              <a:ext cx="81915" cy="0"/>
            </a:xfrm>
            <a:custGeom>
              <a:avLst/>
              <a:gdLst/>
              <a:ahLst/>
              <a:cxnLst/>
              <a:rect l="l" t="t" r="r" b="b"/>
              <a:pathLst>
                <a:path w="81914">
                  <a:moveTo>
                    <a:pt x="0" y="0"/>
                  </a:moveTo>
                  <a:lnTo>
                    <a:pt x="81533" y="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8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1942973" y="5293359"/>
              <a:ext cx="81915" cy="0"/>
            </a:xfrm>
            <a:custGeom>
              <a:avLst/>
              <a:gdLst/>
              <a:ahLst/>
              <a:cxnLst/>
              <a:rect l="l" t="t" r="r" b="b"/>
              <a:pathLst>
                <a:path w="81914">
                  <a:moveTo>
                    <a:pt x="0" y="0"/>
                  </a:moveTo>
                  <a:lnTo>
                    <a:pt x="8153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DC9C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1942973" y="5293359"/>
              <a:ext cx="81915" cy="0"/>
            </a:xfrm>
            <a:custGeom>
              <a:avLst/>
              <a:gdLst/>
              <a:ahLst/>
              <a:cxnLst/>
              <a:rect l="l" t="t" r="r" b="b"/>
              <a:pathLst>
                <a:path w="81914">
                  <a:moveTo>
                    <a:pt x="0" y="0"/>
                  </a:moveTo>
                  <a:lnTo>
                    <a:pt x="81533" y="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8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2024507" y="5266563"/>
              <a:ext cx="81915" cy="27305"/>
            </a:xfrm>
            <a:custGeom>
              <a:avLst/>
              <a:gdLst/>
              <a:ahLst/>
              <a:cxnLst/>
              <a:rect l="l" t="t" r="r" b="b"/>
              <a:pathLst>
                <a:path w="81914" h="27304">
                  <a:moveTo>
                    <a:pt x="0" y="26796"/>
                  </a:moveTo>
                  <a:lnTo>
                    <a:pt x="81533" y="26796"/>
                  </a:lnTo>
                  <a:lnTo>
                    <a:pt x="81533" y="0"/>
                  </a:lnTo>
                  <a:lnTo>
                    <a:pt x="0" y="0"/>
                  </a:lnTo>
                  <a:lnTo>
                    <a:pt x="0" y="26796"/>
                  </a:lnTo>
                  <a:close/>
                </a:path>
              </a:pathLst>
            </a:custGeom>
            <a:solidFill>
              <a:srgbClr val="CDC9C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2024507" y="5266563"/>
              <a:ext cx="81915" cy="27305"/>
            </a:xfrm>
            <a:custGeom>
              <a:avLst/>
              <a:gdLst/>
              <a:ahLst/>
              <a:cxnLst/>
              <a:rect l="l" t="t" r="r" b="b"/>
              <a:pathLst>
                <a:path w="81914" h="27304">
                  <a:moveTo>
                    <a:pt x="0" y="26796"/>
                  </a:moveTo>
                  <a:lnTo>
                    <a:pt x="81533" y="26796"/>
                  </a:lnTo>
                  <a:lnTo>
                    <a:pt x="81533" y="0"/>
                  </a:lnTo>
                  <a:lnTo>
                    <a:pt x="0" y="0"/>
                  </a:lnTo>
                  <a:lnTo>
                    <a:pt x="0" y="26796"/>
                  </a:lnTo>
                  <a:close/>
                </a:path>
              </a:pathLst>
            </a:custGeom>
            <a:ln w="9524">
              <a:solidFill>
                <a:srgbClr val="00008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2106041" y="5293359"/>
              <a:ext cx="81915" cy="0"/>
            </a:xfrm>
            <a:custGeom>
              <a:avLst/>
              <a:gdLst/>
              <a:ahLst/>
              <a:cxnLst/>
              <a:rect l="l" t="t" r="r" b="b"/>
              <a:pathLst>
                <a:path w="81914">
                  <a:moveTo>
                    <a:pt x="0" y="0"/>
                  </a:moveTo>
                  <a:lnTo>
                    <a:pt x="8153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DC9C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2106041" y="5293359"/>
              <a:ext cx="81915" cy="0"/>
            </a:xfrm>
            <a:custGeom>
              <a:avLst/>
              <a:gdLst/>
              <a:ahLst/>
              <a:cxnLst/>
              <a:rect l="l" t="t" r="r" b="b"/>
              <a:pathLst>
                <a:path w="81914">
                  <a:moveTo>
                    <a:pt x="0" y="0"/>
                  </a:moveTo>
                  <a:lnTo>
                    <a:pt x="81533" y="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8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2187575" y="5293359"/>
              <a:ext cx="81915" cy="0"/>
            </a:xfrm>
            <a:custGeom>
              <a:avLst/>
              <a:gdLst/>
              <a:ahLst/>
              <a:cxnLst/>
              <a:rect l="l" t="t" r="r" b="b"/>
              <a:pathLst>
                <a:path w="81914">
                  <a:moveTo>
                    <a:pt x="0" y="0"/>
                  </a:moveTo>
                  <a:lnTo>
                    <a:pt x="8153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DC9C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2187575" y="5293359"/>
              <a:ext cx="81915" cy="0"/>
            </a:xfrm>
            <a:custGeom>
              <a:avLst/>
              <a:gdLst/>
              <a:ahLst/>
              <a:cxnLst/>
              <a:rect l="l" t="t" r="r" b="b"/>
              <a:pathLst>
                <a:path w="81914">
                  <a:moveTo>
                    <a:pt x="0" y="0"/>
                  </a:moveTo>
                  <a:lnTo>
                    <a:pt x="81533" y="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8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2268982" y="5293359"/>
              <a:ext cx="81915" cy="0"/>
            </a:xfrm>
            <a:custGeom>
              <a:avLst/>
              <a:gdLst/>
              <a:ahLst/>
              <a:cxnLst/>
              <a:rect l="l" t="t" r="r" b="b"/>
              <a:pathLst>
                <a:path w="81914">
                  <a:moveTo>
                    <a:pt x="0" y="0"/>
                  </a:moveTo>
                  <a:lnTo>
                    <a:pt x="8153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DC9C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2268982" y="5293359"/>
              <a:ext cx="81915" cy="0"/>
            </a:xfrm>
            <a:custGeom>
              <a:avLst/>
              <a:gdLst/>
              <a:ahLst/>
              <a:cxnLst/>
              <a:rect l="l" t="t" r="r" b="b"/>
              <a:pathLst>
                <a:path w="81914">
                  <a:moveTo>
                    <a:pt x="0" y="0"/>
                  </a:moveTo>
                  <a:lnTo>
                    <a:pt x="81533" y="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8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2350516" y="5293359"/>
              <a:ext cx="81915" cy="0"/>
            </a:xfrm>
            <a:custGeom>
              <a:avLst/>
              <a:gdLst/>
              <a:ahLst/>
              <a:cxnLst/>
              <a:rect l="l" t="t" r="r" b="b"/>
              <a:pathLst>
                <a:path w="81914">
                  <a:moveTo>
                    <a:pt x="0" y="0"/>
                  </a:moveTo>
                  <a:lnTo>
                    <a:pt x="8153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DC9C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2350516" y="5293359"/>
              <a:ext cx="81915" cy="0"/>
            </a:xfrm>
            <a:custGeom>
              <a:avLst/>
              <a:gdLst/>
              <a:ahLst/>
              <a:cxnLst/>
              <a:rect l="l" t="t" r="r" b="b"/>
              <a:pathLst>
                <a:path w="81914">
                  <a:moveTo>
                    <a:pt x="0" y="0"/>
                  </a:moveTo>
                  <a:lnTo>
                    <a:pt x="81533" y="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8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2432050" y="5293359"/>
              <a:ext cx="81915" cy="0"/>
            </a:xfrm>
            <a:custGeom>
              <a:avLst/>
              <a:gdLst/>
              <a:ahLst/>
              <a:cxnLst/>
              <a:rect l="l" t="t" r="r" b="b"/>
              <a:pathLst>
                <a:path w="81914">
                  <a:moveTo>
                    <a:pt x="0" y="0"/>
                  </a:moveTo>
                  <a:lnTo>
                    <a:pt x="8153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DC9C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2432050" y="5293359"/>
              <a:ext cx="81915" cy="0"/>
            </a:xfrm>
            <a:custGeom>
              <a:avLst/>
              <a:gdLst/>
              <a:ahLst/>
              <a:cxnLst/>
              <a:rect l="l" t="t" r="r" b="b"/>
              <a:pathLst>
                <a:path w="81914">
                  <a:moveTo>
                    <a:pt x="0" y="0"/>
                  </a:moveTo>
                  <a:lnTo>
                    <a:pt x="81533" y="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8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2513583" y="5293359"/>
              <a:ext cx="81915" cy="0"/>
            </a:xfrm>
            <a:custGeom>
              <a:avLst/>
              <a:gdLst/>
              <a:ahLst/>
              <a:cxnLst/>
              <a:rect l="l" t="t" r="r" b="b"/>
              <a:pathLst>
                <a:path w="81914">
                  <a:moveTo>
                    <a:pt x="0" y="0"/>
                  </a:moveTo>
                  <a:lnTo>
                    <a:pt x="8153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DC9C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2513583" y="5293359"/>
              <a:ext cx="81915" cy="0"/>
            </a:xfrm>
            <a:custGeom>
              <a:avLst/>
              <a:gdLst/>
              <a:ahLst/>
              <a:cxnLst/>
              <a:rect l="l" t="t" r="r" b="b"/>
              <a:pathLst>
                <a:path w="81914">
                  <a:moveTo>
                    <a:pt x="0" y="0"/>
                  </a:moveTo>
                  <a:lnTo>
                    <a:pt x="81533" y="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8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2594991" y="5293359"/>
              <a:ext cx="81915" cy="0"/>
            </a:xfrm>
            <a:custGeom>
              <a:avLst/>
              <a:gdLst/>
              <a:ahLst/>
              <a:cxnLst/>
              <a:rect l="l" t="t" r="r" b="b"/>
              <a:pathLst>
                <a:path w="81914">
                  <a:moveTo>
                    <a:pt x="0" y="0"/>
                  </a:moveTo>
                  <a:lnTo>
                    <a:pt x="8153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DC9C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2594991" y="5293359"/>
              <a:ext cx="81915" cy="0"/>
            </a:xfrm>
            <a:custGeom>
              <a:avLst/>
              <a:gdLst/>
              <a:ahLst/>
              <a:cxnLst/>
              <a:rect l="l" t="t" r="r" b="b"/>
              <a:pathLst>
                <a:path w="81914">
                  <a:moveTo>
                    <a:pt x="0" y="0"/>
                  </a:moveTo>
                  <a:lnTo>
                    <a:pt x="81533" y="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8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2676525" y="5293359"/>
              <a:ext cx="81915" cy="0"/>
            </a:xfrm>
            <a:custGeom>
              <a:avLst/>
              <a:gdLst/>
              <a:ahLst/>
              <a:cxnLst/>
              <a:rect l="l" t="t" r="r" b="b"/>
              <a:pathLst>
                <a:path w="81914">
                  <a:moveTo>
                    <a:pt x="0" y="0"/>
                  </a:moveTo>
                  <a:lnTo>
                    <a:pt x="8153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DC9C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2676525" y="5293359"/>
              <a:ext cx="81915" cy="0"/>
            </a:xfrm>
            <a:custGeom>
              <a:avLst/>
              <a:gdLst/>
              <a:ahLst/>
              <a:cxnLst/>
              <a:rect l="l" t="t" r="r" b="b"/>
              <a:pathLst>
                <a:path w="81914">
                  <a:moveTo>
                    <a:pt x="0" y="0"/>
                  </a:moveTo>
                  <a:lnTo>
                    <a:pt x="81533" y="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8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2758058" y="5293359"/>
              <a:ext cx="81915" cy="0"/>
            </a:xfrm>
            <a:custGeom>
              <a:avLst/>
              <a:gdLst/>
              <a:ahLst/>
              <a:cxnLst/>
              <a:rect l="l" t="t" r="r" b="b"/>
              <a:pathLst>
                <a:path w="81914">
                  <a:moveTo>
                    <a:pt x="0" y="0"/>
                  </a:moveTo>
                  <a:lnTo>
                    <a:pt x="8153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DC9C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2758058" y="5293359"/>
              <a:ext cx="81915" cy="0"/>
            </a:xfrm>
            <a:custGeom>
              <a:avLst/>
              <a:gdLst/>
              <a:ahLst/>
              <a:cxnLst/>
              <a:rect l="l" t="t" r="r" b="b"/>
              <a:pathLst>
                <a:path w="81914">
                  <a:moveTo>
                    <a:pt x="0" y="0"/>
                  </a:moveTo>
                  <a:lnTo>
                    <a:pt x="81533" y="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8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2839592" y="5293359"/>
              <a:ext cx="81915" cy="0"/>
            </a:xfrm>
            <a:custGeom>
              <a:avLst/>
              <a:gdLst/>
              <a:ahLst/>
              <a:cxnLst/>
              <a:rect l="l" t="t" r="r" b="b"/>
              <a:pathLst>
                <a:path w="81914">
                  <a:moveTo>
                    <a:pt x="0" y="0"/>
                  </a:moveTo>
                  <a:lnTo>
                    <a:pt x="8153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DC9C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2839592" y="5293359"/>
              <a:ext cx="81915" cy="0"/>
            </a:xfrm>
            <a:custGeom>
              <a:avLst/>
              <a:gdLst/>
              <a:ahLst/>
              <a:cxnLst/>
              <a:rect l="l" t="t" r="r" b="b"/>
              <a:pathLst>
                <a:path w="81914">
                  <a:moveTo>
                    <a:pt x="0" y="0"/>
                  </a:moveTo>
                  <a:lnTo>
                    <a:pt x="81533" y="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8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2921000" y="5293359"/>
              <a:ext cx="81915" cy="0"/>
            </a:xfrm>
            <a:custGeom>
              <a:avLst/>
              <a:gdLst/>
              <a:ahLst/>
              <a:cxnLst/>
              <a:rect l="l" t="t" r="r" b="b"/>
              <a:pathLst>
                <a:path w="81914">
                  <a:moveTo>
                    <a:pt x="0" y="0"/>
                  </a:moveTo>
                  <a:lnTo>
                    <a:pt x="8153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DC9C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2921000" y="5293359"/>
              <a:ext cx="81915" cy="0"/>
            </a:xfrm>
            <a:custGeom>
              <a:avLst/>
              <a:gdLst/>
              <a:ahLst/>
              <a:cxnLst/>
              <a:rect l="l" t="t" r="r" b="b"/>
              <a:pathLst>
                <a:path w="81914">
                  <a:moveTo>
                    <a:pt x="0" y="0"/>
                  </a:moveTo>
                  <a:lnTo>
                    <a:pt x="81533" y="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8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3002533" y="5293359"/>
              <a:ext cx="81915" cy="0"/>
            </a:xfrm>
            <a:custGeom>
              <a:avLst/>
              <a:gdLst/>
              <a:ahLst/>
              <a:cxnLst/>
              <a:rect l="l" t="t" r="r" b="b"/>
              <a:pathLst>
                <a:path w="81914">
                  <a:moveTo>
                    <a:pt x="0" y="0"/>
                  </a:moveTo>
                  <a:lnTo>
                    <a:pt x="8153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DC9C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3002533" y="5293359"/>
              <a:ext cx="81915" cy="0"/>
            </a:xfrm>
            <a:custGeom>
              <a:avLst/>
              <a:gdLst/>
              <a:ahLst/>
              <a:cxnLst/>
              <a:rect l="l" t="t" r="r" b="b"/>
              <a:pathLst>
                <a:path w="81914">
                  <a:moveTo>
                    <a:pt x="0" y="0"/>
                  </a:moveTo>
                  <a:lnTo>
                    <a:pt x="81533" y="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8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3084067" y="5293359"/>
              <a:ext cx="81915" cy="0"/>
            </a:xfrm>
            <a:custGeom>
              <a:avLst/>
              <a:gdLst/>
              <a:ahLst/>
              <a:cxnLst/>
              <a:rect l="l" t="t" r="r" b="b"/>
              <a:pathLst>
                <a:path w="81914">
                  <a:moveTo>
                    <a:pt x="0" y="0"/>
                  </a:moveTo>
                  <a:lnTo>
                    <a:pt x="8153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DC9C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3084067" y="5293359"/>
              <a:ext cx="81915" cy="0"/>
            </a:xfrm>
            <a:custGeom>
              <a:avLst/>
              <a:gdLst/>
              <a:ahLst/>
              <a:cxnLst/>
              <a:rect l="l" t="t" r="r" b="b"/>
              <a:pathLst>
                <a:path w="81914">
                  <a:moveTo>
                    <a:pt x="0" y="0"/>
                  </a:moveTo>
                  <a:lnTo>
                    <a:pt x="81533" y="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8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3165601" y="5293359"/>
              <a:ext cx="81915" cy="0"/>
            </a:xfrm>
            <a:custGeom>
              <a:avLst/>
              <a:gdLst/>
              <a:ahLst/>
              <a:cxnLst/>
              <a:rect l="l" t="t" r="r" b="b"/>
              <a:pathLst>
                <a:path w="81914">
                  <a:moveTo>
                    <a:pt x="0" y="0"/>
                  </a:moveTo>
                  <a:lnTo>
                    <a:pt x="8153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DC9C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3165601" y="5293359"/>
              <a:ext cx="81915" cy="0"/>
            </a:xfrm>
            <a:custGeom>
              <a:avLst/>
              <a:gdLst/>
              <a:ahLst/>
              <a:cxnLst/>
              <a:rect l="l" t="t" r="r" b="b"/>
              <a:pathLst>
                <a:path w="81914">
                  <a:moveTo>
                    <a:pt x="0" y="0"/>
                  </a:moveTo>
                  <a:lnTo>
                    <a:pt x="81533" y="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8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3247008" y="5293359"/>
              <a:ext cx="81915" cy="0"/>
            </a:xfrm>
            <a:custGeom>
              <a:avLst/>
              <a:gdLst/>
              <a:ahLst/>
              <a:cxnLst/>
              <a:rect l="l" t="t" r="r" b="b"/>
              <a:pathLst>
                <a:path w="81914">
                  <a:moveTo>
                    <a:pt x="0" y="0"/>
                  </a:moveTo>
                  <a:lnTo>
                    <a:pt x="8153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DC9C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3247008" y="5293359"/>
              <a:ext cx="81915" cy="0"/>
            </a:xfrm>
            <a:custGeom>
              <a:avLst/>
              <a:gdLst/>
              <a:ahLst/>
              <a:cxnLst/>
              <a:rect l="l" t="t" r="r" b="b"/>
              <a:pathLst>
                <a:path w="81914">
                  <a:moveTo>
                    <a:pt x="0" y="0"/>
                  </a:moveTo>
                  <a:lnTo>
                    <a:pt x="81533" y="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8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3328542" y="5266563"/>
              <a:ext cx="81915" cy="27305"/>
            </a:xfrm>
            <a:custGeom>
              <a:avLst/>
              <a:gdLst/>
              <a:ahLst/>
              <a:cxnLst/>
              <a:rect l="l" t="t" r="r" b="b"/>
              <a:pathLst>
                <a:path w="81914" h="27304">
                  <a:moveTo>
                    <a:pt x="0" y="26796"/>
                  </a:moveTo>
                  <a:lnTo>
                    <a:pt x="81534" y="26796"/>
                  </a:lnTo>
                  <a:lnTo>
                    <a:pt x="81534" y="0"/>
                  </a:lnTo>
                  <a:lnTo>
                    <a:pt x="0" y="0"/>
                  </a:lnTo>
                  <a:lnTo>
                    <a:pt x="0" y="26796"/>
                  </a:lnTo>
                  <a:close/>
                </a:path>
              </a:pathLst>
            </a:custGeom>
            <a:solidFill>
              <a:srgbClr val="CDC9C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3328542" y="5266563"/>
              <a:ext cx="81915" cy="27305"/>
            </a:xfrm>
            <a:custGeom>
              <a:avLst/>
              <a:gdLst/>
              <a:ahLst/>
              <a:cxnLst/>
              <a:rect l="l" t="t" r="r" b="b"/>
              <a:pathLst>
                <a:path w="81914" h="27304">
                  <a:moveTo>
                    <a:pt x="0" y="26796"/>
                  </a:moveTo>
                  <a:lnTo>
                    <a:pt x="81534" y="26796"/>
                  </a:lnTo>
                  <a:lnTo>
                    <a:pt x="81534" y="0"/>
                  </a:lnTo>
                  <a:lnTo>
                    <a:pt x="0" y="0"/>
                  </a:lnTo>
                  <a:lnTo>
                    <a:pt x="0" y="26796"/>
                  </a:lnTo>
                  <a:close/>
                </a:path>
              </a:pathLst>
            </a:custGeom>
            <a:ln w="9525">
              <a:solidFill>
                <a:srgbClr val="00008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3410077" y="5293359"/>
              <a:ext cx="81915" cy="0"/>
            </a:xfrm>
            <a:custGeom>
              <a:avLst/>
              <a:gdLst/>
              <a:ahLst/>
              <a:cxnLst/>
              <a:rect l="l" t="t" r="r" b="b"/>
              <a:pathLst>
                <a:path w="81914">
                  <a:moveTo>
                    <a:pt x="0" y="0"/>
                  </a:moveTo>
                  <a:lnTo>
                    <a:pt x="8153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DC9C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3410077" y="5293359"/>
              <a:ext cx="81915" cy="0"/>
            </a:xfrm>
            <a:custGeom>
              <a:avLst/>
              <a:gdLst/>
              <a:ahLst/>
              <a:cxnLst/>
              <a:rect l="l" t="t" r="r" b="b"/>
              <a:pathLst>
                <a:path w="81914">
                  <a:moveTo>
                    <a:pt x="0" y="0"/>
                  </a:moveTo>
                  <a:lnTo>
                    <a:pt x="81534" y="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8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3491610" y="5293359"/>
              <a:ext cx="81915" cy="0"/>
            </a:xfrm>
            <a:custGeom>
              <a:avLst/>
              <a:gdLst/>
              <a:ahLst/>
              <a:cxnLst/>
              <a:rect l="l" t="t" r="r" b="b"/>
              <a:pathLst>
                <a:path w="81914">
                  <a:moveTo>
                    <a:pt x="0" y="0"/>
                  </a:moveTo>
                  <a:lnTo>
                    <a:pt x="8153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DC9C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3491610" y="5293359"/>
              <a:ext cx="81915" cy="0"/>
            </a:xfrm>
            <a:custGeom>
              <a:avLst/>
              <a:gdLst/>
              <a:ahLst/>
              <a:cxnLst/>
              <a:rect l="l" t="t" r="r" b="b"/>
              <a:pathLst>
                <a:path w="81914">
                  <a:moveTo>
                    <a:pt x="0" y="0"/>
                  </a:moveTo>
                  <a:lnTo>
                    <a:pt x="81534" y="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8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3573145" y="5293359"/>
              <a:ext cx="81915" cy="0"/>
            </a:xfrm>
            <a:custGeom>
              <a:avLst/>
              <a:gdLst/>
              <a:ahLst/>
              <a:cxnLst/>
              <a:rect l="l" t="t" r="r" b="b"/>
              <a:pathLst>
                <a:path w="81914">
                  <a:moveTo>
                    <a:pt x="0" y="0"/>
                  </a:moveTo>
                  <a:lnTo>
                    <a:pt x="8153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DC9C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3573145" y="5293359"/>
              <a:ext cx="81915" cy="0"/>
            </a:xfrm>
            <a:custGeom>
              <a:avLst/>
              <a:gdLst/>
              <a:ahLst/>
              <a:cxnLst/>
              <a:rect l="l" t="t" r="r" b="b"/>
              <a:pathLst>
                <a:path w="81914">
                  <a:moveTo>
                    <a:pt x="0" y="0"/>
                  </a:moveTo>
                  <a:lnTo>
                    <a:pt x="81534" y="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8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3654552" y="5293359"/>
              <a:ext cx="81915" cy="0"/>
            </a:xfrm>
            <a:custGeom>
              <a:avLst/>
              <a:gdLst/>
              <a:ahLst/>
              <a:cxnLst/>
              <a:rect l="l" t="t" r="r" b="b"/>
              <a:pathLst>
                <a:path w="81914">
                  <a:moveTo>
                    <a:pt x="0" y="0"/>
                  </a:moveTo>
                  <a:lnTo>
                    <a:pt x="8153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DC9C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3654552" y="5293359"/>
              <a:ext cx="81915" cy="0"/>
            </a:xfrm>
            <a:custGeom>
              <a:avLst/>
              <a:gdLst/>
              <a:ahLst/>
              <a:cxnLst/>
              <a:rect l="l" t="t" r="r" b="b"/>
              <a:pathLst>
                <a:path w="81914">
                  <a:moveTo>
                    <a:pt x="0" y="0"/>
                  </a:moveTo>
                  <a:lnTo>
                    <a:pt x="81534" y="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8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3736085" y="5293359"/>
              <a:ext cx="81915" cy="0"/>
            </a:xfrm>
            <a:custGeom>
              <a:avLst/>
              <a:gdLst/>
              <a:ahLst/>
              <a:cxnLst/>
              <a:rect l="l" t="t" r="r" b="b"/>
              <a:pathLst>
                <a:path w="81914">
                  <a:moveTo>
                    <a:pt x="0" y="0"/>
                  </a:moveTo>
                  <a:lnTo>
                    <a:pt x="8153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DC9C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3736085" y="5293359"/>
              <a:ext cx="81915" cy="0"/>
            </a:xfrm>
            <a:custGeom>
              <a:avLst/>
              <a:gdLst/>
              <a:ahLst/>
              <a:cxnLst/>
              <a:rect l="l" t="t" r="r" b="b"/>
              <a:pathLst>
                <a:path w="81914">
                  <a:moveTo>
                    <a:pt x="0" y="0"/>
                  </a:moveTo>
                  <a:lnTo>
                    <a:pt x="81534" y="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8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3817620" y="5293359"/>
              <a:ext cx="81915" cy="0"/>
            </a:xfrm>
            <a:custGeom>
              <a:avLst/>
              <a:gdLst/>
              <a:ahLst/>
              <a:cxnLst/>
              <a:rect l="l" t="t" r="r" b="b"/>
              <a:pathLst>
                <a:path w="81914">
                  <a:moveTo>
                    <a:pt x="0" y="0"/>
                  </a:moveTo>
                  <a:lnTo>
                    <a:pt x="8153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DC9C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3817620" y="5293359"/>
              <a:ext cx="81915" cy="0"/>
            </a:xfrm>
            <a:custGeom>
              <a:avLst/>
              <a:gdLst/>
              <a:ahLst/>
              <a:cxnLst/>
              <a:rect l="l" t="t" r="r" b="b"/>
              <a:pathLst>
                <a:path w="81914">
                  <a:moveTo>
                    <a:pt x="0" y="0"/>
                  </a:moveTo>
                  <a:lnTo>
                    <a:pt x="81534" y="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8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3899153" y="5293359"/>
              <a:ext cx="81915" cy="0"/>
            </a:xfrm>
            <a:custGeom>
              <a:avLst/>
              <a:gdLst/>
              <a:ahLst/>
              <a:cxnLst/>
              <a:rect l="l" t="t" r="r" b="b"/>
              <a:pathLst>
                <a:path w="81914">
                  <a:moveTo>
                    <a:pt x="0" y="0"/>
                  </a:moveTo>
                  <a:lnTo>
                    <a:pt x="8153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DC9C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3899153" y="5293359"/>
              <a:ext cx="81915" cy="0"/>
            </a:xfrm>
            <a:custGeom>
              <a:avLst/>
              <a:gdLst/>
              <a:ahLst/>
              <a:cxnLst/>
              <a:rect l="l" t="t" r="r" b="b"/>
              <a:pathLst>
                <a:path w="81914">
                  <a:moveTo>
                    <a:pt x="0" y="0"/>
                  </a:moveTo>
                  <a:lnTo>
                    <a:pt x="81534" y="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8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3980560" y="5293359"/>
              <a:ext cx="81915" cy="0"/>
            </a:xfrm>
            <a:custGeom>
              <a:avLst/>
              <a:gdLst/>
              <a:ahLst/>
              <a:cxnLst/>
              <a:rect l="l" t="t" r="r" b="b"/>
              <a:pathLst>
                <a:path w="81914">
                  <a:moveTo>
                    <a:pt x="0" y="0"/>
                  </a:moveTo>
                  <a:lnTo>
                    <a:pt x="8153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DC9C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3980560" y="5293359"/>
              <a:ext cx="81915" cy="0"/>
            </a:xfrm>
            <a:custGeom>
              <a:avLst/>
              <a:gdLst/>
              <a:ahLst/>
              <a:cxnLst/>
              <a:rect l="l" t="t" r="r" b="b"/>
              <a:pathLst>
                <a:path w="81914">
                  <a:moveTo>
                    <a:pt x="0" y="0"/>
                  </a:moveTo>
                  <a:lnTo>
                    <a:pt x="81534" y="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8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4062095" y="5293359"/>
              <a:ext cx="81915" cy="0"/>
            </a:xfrm>
            <a:custGeom>
              <a:avLst/>
              <a:gdLst/>
              <a:ahLst/>
              <a:cxnLst/>
              <a:rect l="l" t="t" r="r" b="b"/>
              <a:pathLst>
                <a:path w="81914">
                  <a:moveTo>
                    <a:pt x="0" y="0"/>
                  </a:moveTo>
                  <a:lnTo>
                    <a:pt x="8153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DC9C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4062095" y="5293359"/>
              <a:ext cx="81915" cy="0"/>
            </a:xfrm>
            <a:custGeom>
              <a:avLst/>
              <a:gdLst/>
              <a:ahLst/>
              <a:cxnLst/>
              <a:rect l="l" t="t" r="r" b="b"/>
              <a:pathLst>
                <a:path w="81914">
                  <a:moveTo>
                    <a:pt x="0" y="0"/>
                  </a:moveTo>
                  <a:lnTo>
                    <a:pt x="81534" y="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8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2"/>
            <p:cNvSpPr/>
            <p:nvPr/>
          </p:nvSpPr>
          <p:spPr>
            <a:xfrm>
              <a:off x="4143628" y="5293359"/>
              <a:ext cx="81915" cy="0"/>
            </a:xfrm>
            <a:custGeom>
              <a:avLst/>
              <a:gdLst/>
              <a:ahLst/>
              <a:cxnLst/>
              <a:rect l="l" t="t" r="r" b="b"/>
              <a:pathLst>
                <a:path w="81914">
                  <a:moveTo>
                    <a:pt x="0" y="0"/>
                  </a:moveTo>
                  <a:lnTo>
                    <a:pt x="8153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DC9C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3"/>
            <p:cNvSpPr/>
            <p:nvPr/>
          </p:nvSpPr>
          <p:spPr>
            <a:xfrm>
              <a:off x="4143628" y="5293359"/>
              <a:ext cx="81915" cy="0"/>
            </a:xfrm>
            <a:custGeom>
              <a:avLst/>
              <a:gdLst/>
              <a:ahLst/>
              <a:cxnLst/>
              <a:rect l="l" t="t" r="r" b="b"/>
              <a:pathLst>
                <a:path w="81914">
                  <a:moveTo>
                    <a:pt x="0" y="0"/>
                  </a:moveTo>
                  <a:lnTo>
                    <a:pt x="81534" y="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8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4"/>
            <p:cNvSpPr/>
            <p:nvPr/>
          </p:nvSpPr>
          <p:spPr>
            <a:xfrm>
              <a:off x="4225163" y="5266563"/>
              <a:ext cx="81915" cy="27305"/>
            </a:xfrm>
            <a:custGeom>
              <a:avLst/>
              <a:gdLst/>
              <a:ahLst/>
              <a:cxnLst/>
              <a:rect l="l" t="t" r="r" b="b"/>
              <a:pathLst>
                <a:path w="81914" h="27304">
                  <a:moveTo>
                    <a:pt x="0" y="26796"/>
                  </a:moveTo>
                  <a:lnTo>
                    <a:pt x="81534" y="26796"/>
                  </a:lnTo>
                  <a:lnTo>
                    <a:pt x="81534" y="0"/>
                  </a:lnTo>
                  <a:lnTo>
                    <a:pt x="0" y="0"/>
                  </a:lnTo>
                  <a:lnTo>
                    <a:pt x="0" y="26796"/>
                  </a:lnTo>
                  <a:close/>
                </a:path>
              </a:pathLst>
            </a:custGeom>
            <a:solidFill>
              <a:srgbClr val="CDC9C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05"/>
            <p:cNvSpPr/>
            <p:nvPr/>
          </p:nvSpPr>
          <p:spPr>
            <a:xfrm>
              <a:off x="4225163" y="5266563"/>
              <a:ext cx="81915" cy="27305"/>
            </a:xfrm>
            <a:custGeom>
              <a:avLst/>
              <a:gdLst/>
              <a:ahLst/>
              <a:cxnLst/>
              <a:rect l="l" t="t" r="r" b="b"/>
              <a:pathLst>
                <a:path w="81914" h="27304">
                  <a:moveTo>
                    <a:pt x="0" y="26796"/>
                  </a:moveTo>
                  <a:lnTo>
                    <a:pt x="81534" y="26796"/>
                  </a:lnTo>
                  <a:lnTo>
                    <a:pt x="81534" y="0"/>
                  </a:lnTo>
                  <a:lnTo>
                    <a:pt x="0" y="0"/>
                  </a:lnTo>
                  <a:lnTo>
                    <a:pt x="0" y="26796"/>
                  </a:lnTo>
                  <a:close/>
                </a:path>
              </a:pathLst>
            </a:custGeom>
            <a:ln w="9525">
              <a:solidFill>
                <a:srgbClr val="00008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06"/>
            <p:cNvSpPr/>
            <p:nvPr/>
          </p:nvSpPr>
          <p:spPr>
            <a:xfrm>
              <a:off x="4306570" y="5293359"/>
              <a:ext cx="81915" cy="0"/>
            </a:xfrm>
            <a:custGeom>
              <a:avLst/>
              <a:gdLst/>
              <a:ahLst/>
              <a:cxnLst/>
              <a:rect l="l" t="t" r="r" b="b"/>
              <a:pathLst>
                <a:path w="81914">
                  <a:moveTo>
                    <a:pt x="0" y="0"/>
                  </a:moveTo>
                  <a:lnTo>
                    <a:pt x="8153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DC9C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07"/>
            <p:cNvSpPr/>
            <p:nvPr/>
          </p:nvSpPr>
          <p:spPr>
            <a:xfrm>
              <a:off x="4306570" y="5293359"/>
              <a:ext cx="81915" cy="0"/>
            </a:xfrm>
            <a:custGeom>
              <a:avLst/>
              <a:gdLst/>
              <a:ahLst/>
              <a:cxnLst/>
              <a:rect l="l" t="t" r="r" b="b"/>
              <a:pathLst>
                <a:path w="81914">
                  <a:moveTo>
                    <a:pt x="0" y="0"/>
                  </a:moveTo>
                  <a:lnTo>
                    <a:pt x="81534" y="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8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08"/>
            <p:cNvSpPr/>
            <p:nvPr/>
          </p:nvSpPr>
          <p:spPr>
            <a:xfrm>
              <a:off x="4388103" y="5266563"/>
              <a:ext cx="81915" cy="27305"/>
            </a:xfrm>
            <a:custGeom>
              <a:avLst/>
              <a:gdLst/>
              <a:ahLst/>
              <a:cxnLst/>
              <a:rect l="l" t="t" r="r" b="b"/>
              <a:pathLst>
                <a:path w="81914" h="27304">
                  <a:moveTo>
                    <a:pt x="0" y="26796"/>
                  </a:moveTo>
                  <a:lnTo>
                    <a:pt x="81534" y="26796"/>
                  </a:lnTo>
                  <a:lnTo>
                    <a:pt x="81534" y="0"/>
                  </a:lnTo>
                  <a:lnTo>
                    <a:pt x="0" y="0"/>
                  </a:lnTo>
                  <a:lnTo>
                    <a:pt x="0" y="26796"/>
                  </a:lnTo>
                  <a:close/>
                </a:path>
              </a:pathLst>
            </a:custGeom>
            <a:solidFill>
              <a:srgbClr val="CDC9C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109"/>
            <p:cNvSpPr/>
            <p:nvPr/>
          </p:nvSpPr>
          <p:spPr>
            <a:xfrm>
              <a:off x="4388103" y="5266563"/>
              <a:ext cx="81915" cy="27305"/>
            </a:xfrm>
            <a:custGeom>
              <a:avLst/>
              <a:gdLst/>
              <a:ahLst/>
              <a:cxnLst/>
              <a:rect l="l" t="t" r="r" b="b"/>
              <a:pathLst>
                <a:path w="81914" h="27304">
                  <a:moveTo>
                    <a:pt x="0" y="26796"/>
                  </a:moveTo>
                  <a:lnTo>
                    <a:pt x="81534" y="26796"/>
                  </a:lnTo>
                  <a:lnTo>
                    <a:pt x="81534" y="0"/>
                  </a:lnTo>
                  <a:lnTo>
                    <a:pt x="0" y="0"/>
                  </a:lnTo>
                  <a:lnTo>
                    <a:pt x="0" y="26796"/>
                  </a:lnTo>
                  <a:close/>
                </a:path>
              </a:pathLst>
            </a:custGeom>
            <a:ln w="9525">
              <a:solidFill>
                <a:srgbClr val="00008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110"/>
            <p:cNvSpPr/>
            <p:nvPr/>
          </p:nvSpPr>
          <p:spPr>
            <a:xfrm>
              <a:off x="4469638" y="5293359"/>
              <a:ext cx="81915" cy="0"/>
            </a:xfrm>
            <a:custGeom>
              <a:avLst/>
              <a:gdLst/>
              <a:ahLst/>
              <a:cxnLst/>
              <a:rect l="l" t="t" r="r" b="b"/>
              <a:pathLst>
                <a:path w="81914">
                  <a:moveTo>
                    <a:pt x="0" y="0"/>
                  </a:moveTo>
                  <a:lnTo>
                    <a:pt x="8153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DC9C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111"/>
            <p:cNvSpPr/>
            <p:nvPr/>
          </p:nvSpPr>
          <p:spPr>
            <a:xfrm>
              <a:off x="4469638" y="5293359"/>
              <a:ext cx="81915" cy="0"/>
            </a:xfrm>
            <a:custGeom>
              <a:avLst/>
              <a:gdLst/>
              <a:ahLst/>
              <a:cxnLst/>
              <a:rect l="l" t="t" r="r" b="b"/>
              <a:pathLst>
                <a:path w="81914">
                  <a:moveTo>
                    <a:pt x="0" y="0"/>
                  </a:moveTo>
                  <a:lnTo>
                    <a:pt x="81534" y="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8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112"/>
            <p:cNvSpPr/>
            <p:nvPr/>
          </p:nvSpPr>
          <p:spPr>
            <a:xfrm>
              <a:off x="4551171" y="5239765"/>
              <a:ext cx="81915" cy="53975"/>
            </a:xfrm>
            <a:custGeom>
              <a:avLst/>
              <a:gdLst/>
              <a:ahLst/>
              <a:cxnLst/>
              <a:rect l="l" t="t" r="r" b="b"/>
              <a:pathLst>
                <a:path w="81914" h="53975">
                  <a:moveTo>
                    <a:pt x="0" y="53594"/>
                  </a:moveTo>
                  <a:lnTo>
                    <a:pt x="81534" y="53594"/>
                  </a:lnTo>
                  <a:lnTo>
                    <a:pt x="81534" y="0"/>
                  </a:lnTo>
                  <a:lnTo>
                    <a:pt x="0" y="0"/>
                  </a:lnTo>
                  <a:lnTo>
                    <a:pt x="0" y="53594"/>
                  </a:lnTo>
                  <a:close/>
                </a:path>
              </a:pathLst>
            </a:custGeom>
            <a:solidFill>
              <a:srgbClr val="CDC9C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113"/>
            <p:cNvSpPr/>
            <p:nvPr/>
          </p:nvSpPr>
          <p:spPr>
            <a:xfrm>
              <a:off x="4551171" y="5239765"/>
              <a:ext cx="81915" cy="53975"/>
            </a:xfrm>
            <a:custGeom>
              <a:avLst/>
              <a:gdLst/>
              <a:ahLst/>
              <a:cxnLst/>
              <a:rect l="l" t="t" r="r" b="b"/>
              <a:pathLst>
                <a:path w="81914" h="53975">
                  <a:moveTo>
                    <a:pt x="0" y="53594"/>
                  </a:moveTo>
                  <a:lnTo>
                    <a:pt x="81534" y="53594"/>
                  </a:lnTo>
                  <a:lnTo>
                    <a:pt x="81534" y="0"/>
                  </a:lnTo>
                  <a:lnTo>
                    <a:pt x="0" y="0"/>
                  </a:lnTo>
                  <a:lnTo>
                    <a:pt x="0" y="53594"/>
                  </a:lnTo>
                  <a:close/>
                </a:path>
              </a:pathLst>
            </a:custGeom>
            <a:ln w="9525">
              <a:solidFill>
                <a:srgbClr val="00008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114"/>
            <p:cNvSpPr/>
            <p:nvPr/>
          </p:nvSpPr>
          <p:spPr>
            <a:xfrm>
              <a:off x="4632578" y="5293359"/>
              <a:ext cx="81915" cy="0"/>
            </a:xfrm>
            <a:custGeom>
              <a:avLst/>
              <a:gdLst/>
              <a:ahLst/>
              <a:cxnLst/>
              <a:rect l="l" t="t" r="r" b="b"/>
              <a:pathLst>
                <a:path w="81914">
                  <a:moveTo>
                    <a:pt x="0" y="0"/>
                  </a:moveTo>
                  <a:lnTo>
                    <a:pt x="8153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DC9C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115"/>
            <p:cNvSpPr/>
            <p:nvPr/>
          </p:nvSpPr>
          <p:spPr>
            <a:xfrm>
              <a:off x="4632578" y="5293359"/>
              <a:ext cx="81915" cy="0"/>
            </a:xfrm>
            <a:custGeom>
              <a:avLst/>
              <a:gdLst/>
              <a:ahLst/>
              <a:cxnLst/>
              <a:rect l="l" t="t" r="r" b="b"/>
              <a:pathLst>
                <a:path w="81914">
                  <a:moveTo>
                    <a:pt x="0" y="0"/>
                  </a:moveTo>
                  <a:lnTo>
                    <a:pt x="81534" y="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8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116"/>
            <p:cNvSpPr/>
            <p:nvPr/>
          </p:nvSpPr>
          <p:spPr>
            <a:xfrm>
              <a:off x="4714113" y="5239765"/>
              <a:ext cx="81915" cy="53975"/>
            </a:xfrm>
            <a:custGeom>
              <a:avLst/>
              <a:gdLst/>
              <a:ahLst/>
              <a:cxnLst/>
              <a:rect l="l" t="t" r="r" b="b"/>
              <a:pathLst>
                <a:path w="81914" h="53975">
                  <a:moveTo>
                    <a:pt x="0" y="53594"/>
                  </a:moveTo>
                  <a:lnTo>
                    <a:pt x="81534" y="53594"/>
                  </a:lnTo>
                  <a:lnTo>
                    <a:pt x="81534" y="0"/>
                  </a:lnTo>
                  <a:lnTo>
                    <a:pt x="0" y="0"/>
                  </a:lnTo>
                  <a:lnTo>
                    <a:pt x="0" y="53594"/>
                  </a:lnTo>
                  <a:close/>
                </a:path>
              </a:pathLst>
            </a:custGeom>
            <a:solidFill>
              <a:srgbClr val="CDC9C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117"/>
            <p:cNvSpPr/>
            <p:nvPr/>
          </p:nvSpPr>
          <p:spPr>
            <a:xfrm>
              <a:off x="4714113" y="5239765"/>
              <a:ext cx="81915" cy="53975"/>
            </a:xfrm>
            <a:custGeom>
              <a:avLst/>
              <a:gdLst/>
              <a:ahLst/>
              <a:cxnLst/>
              <a:rect l="l" t="t" r="r" b="b"/>
              <a:pathLst>
                <a:path w="81914" h="53975">
                  <a:moveTo>
                    <a:pt x="0" y="53594"/>
                  </a:moveTo>
                  <a:lnTo>
                    <a:pt x="81534" y="53594"/>
                  </a:lnTo>
                  <a:lnTo>
                    <a:pt x="81534" y="0"/>
                  </a:lnTo>
                  <a:lnTo>
                    <a:pt x="0" y="0"/>
                  </a:lnTo>
                  <a:lnTo>
                    <a:pt x="0" y="53594"/>
                  </a:lnTo>
                  <a:close/>
                </a:path>
              </a:pathLst>
            </a:custGeom>
            <a:ln w="9525">
              <a:solidFill>
                <a:srgbClr val="00008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118"/>
            <p:cNvSpPr/>
            <p:nvPr/>
          </p:nvSpPr>
          <p:spPr>
            <a:xfrm>
              <a:off x="4795646" y="5239765"/>
              <a:ext cx="81915" cy="53975"/>
            </a:xfrm>
            <a:custGeom>
              <a:avLst/>
              <a:gdLst/>
              <a:ahLst/>
              <a:cxnLst/>
              <a:rect l="l" t="t" r="r" b="b"/>
              <a:pathLst>
                <a:path w="81914" h="53975">
                  <a:moveTo>
                    <a:pt x="0" y="53594"/>
                  </a:moveTo>
                  <a:lnTo>
                    <a:pt x="81534" y="53594"/>
                  </a:lnTo>
                  <a:lnTo>
                    <a:pt x="81534" y="0"/>
                  </a:lnTo>
                  <a:lnTo>
                    <a:pt x="0" y="0"/>
                  </a:lnTo>
                  <a:lnTo>
                    <a:pt x="0" y="53594"/>
                  </a:lnTo>
                  <a:close/>
                </a:path>
              </a:pathLst>
            </a:custGeom>
            <a:solidFill>
              <a:srgbClr val="CDC9C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119"/>
            <p:cNvSpPr/>
            <p:nvPr/>
          </p:nvSpPr>
          <p:spPr>
            <a:xfrm>
              <a:off x="4795646" y="5239765"/>
              <a:ext cx="81915" cy="53975"/>
            </a:xfrm>
            <a:custGeom>
              <a:avLst/>
              <a:gdLst/>
              <a:ahLst/>
              <a:cxnLst/>
              <a:rect l="l" t="t" r="r" b="b"/>
              <a:pathLst>
                <a:path w="81914" h="53975">
                  <a:moveTo>
                    <a:pt x="0" y="53594"/>
                  </a:moveTo>
                  <a:lnTo>
                    <a:pt x="81534" y="53594"/>
                  </a:lnTo>
                  <a:lnTo>
                    <a:pt x="81534" y="0"/>
                  </a:lnTo>
                  <a:lnTo>
                    <a:pt x="0" y="0"/>
                  </a:lnTo>
                  <a:lnTo>
                    <a:pt x="0" y="53594"/>
                  </a:lnTo>
                  <a:close/>
                </a:path>
              </a:pathLst>
            </a:custGeom>
            <a:ln w="9525">
              <a:solidFill>
                <a:srgbClr val="00008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120"/>
            <p:cNvSpPr/>
            <p:nvPr/>
          </p:nvSpPr>
          <p:spPr>
            <a:xfrm>
              <a:off x="4877180" y="5266563"/>
              <a:ext cx="81915" cy="27305"/>
            </a:xfrm>
            <a:custGeom>
              <a:avLst/>
              <a:gdLst/>
              <a:ahLst/>
              <a:cxnLst/>
              <a:rect l="l" t="t" r="r" b="b"/>
              <a:pathLst>
                <a:path w="81914" h="27304">
                  <a:moveTo>
                    <a:pt x="0" y="26796"/>
                  </a:moveTo>
                  <a:lnTo>
                    <a:pt x="81534" y="26796"/>
                  </a:lnTo>
                  <a:lnTo>
                    <a:pt x="81534" y="0"/>
                  </a:lnTo>
                  <a:lnTo>
                    <a:pt x="0" y="0"/>
                  </a:lnTo>
                  <a:lnTo>
                    <a:pt x="0" y="26796"/>
                  </a:lnTo>
                  <a:close/>
                </a:path>
              </a:pathLst>
            </a:custGeom>
            <a:solidFill>
              <a:srgbClr val="CDC9C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121"/>
            <p:cNvSpPr/>
            <p:nvPr/>
          </p:nvSpPr>
          <p:spPr>
            <a:xfrm>
              <a:off x="4877180" y="5266563"/>
              <a:ext cx="81915" cy="27305"/>
            </a:xfrm>
            <a:custGeom>
              <a:avLst/>
              <a:gdLst/>
              <a:ahLst/>
              <a:cxnLst/>
              <a:rect l="l" t="t" r="r" b="b"/>
              <a:pathLst>
                <a:path w="81914" h="27304">
                  <a:moveTo>
                    <a:pt x="0" y="26796"/>
                  </a:moveTo>
                  <a:lnTo>
                    <a:pt x="81534" y="26796"/>
                  </a:lnTo>
                  <a:lnTo>
                    <a:pt x="81534" y="0"/>
                  </a:lnTo>
                  <a:lnTo>
                    <a:pt x="0" y="0"/>
                  </a:lnTo>
                  <a:lnTo>
                    <a:pt x="0" y="26796"/>
                  </a:lnTo>
                  <a:close/>
                </a:path>
              </a:pathLst>
            </a:custGeom>
            <a:ln w="9525">
              <a:solidFill>
                <a:srgbClr val="00008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122"/>
            <p:cNvSpPr/>
            <p:nvPr/>
          </p:nvSpPr>
          <p:spPr>
            <a:xfrm>
              <a:off x="4958588" y="5266563"/>
              <a:ext cx="81915" cy="27305"/>
            </a:xfrm>
            <a:custGeom>
              <a:avLst/>
              <a:gdLst/>
              <a:ahLst/>
              <a:cxnLst/>
              <a:rect l="l" t="t" r="r" b="b"/>
              <a:pathLst>
                <a:path w="81914" h="27304">
                  <a:moveTo>
                    <a:pt x="0" y="26796"/>
                  </a:moveTo>
                  <a:lnTo>
                    <a:pt x="81534" y="26796"/>
                  </a:lnTo>
                  <a:lnTo>
                    <a:pt x="81534" y="0"/>
                  </a:lnTo>
                  <a:lnTo>
                    <a:pt x="0" y="0"/>
                  </a:lnTo>
                  <a:lnTo>
                    <a:pt x="0" y="26796"/>
                  </a:lnTo>
                  <a:close/>
                </a:path>
              </a:pathLst>
            </a:custGeom>
            <a:solidFill>
              <a:srgbClr val="CDC9C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123"/>
            <p:cNvSpPr/>
            <p:nvPr/>
          </p:nvSpPr>
          <p:spPr>
            <a:xfrm>
              <a:off x="4958588" y="5266563"/>
              <a:ext cx="81915" cy="27305"/>
            </a:xfrm>
            <a:custGeom>
              <a:avLst/>
              <a:gdLst/>
              <a:ahLst/>
              <a:cxnLst/>
              <a:rect l="l" t="t" r="r" b="b"/>
              <a:pathLst>
                <a:path w="81914" h="27304">
                  <a:moveTo>
                    <a:pt x="0" y="26796"/>
                  </a:moveTo>
                  <a:lnTo>
                    <a:pt x="81534" y="26796"/>
                  </a:lnTo>
                  <a:lnTo>
                    <a:pt x="81534" y="0"/>
                  </a:lnTo>
                  <a:lnTo>
                    <a:pt x="0" y="0"/>
                  </a:lnTo>
                  <a:lnTo>
                    <a:pt x="0" y="26796"/>
                  </a:lnTo>
                  <a:close/>
                </a:path>
              </a:pathLst>
            </a:custGeom>
            <a:ln w="9525">
              <a:solidFill>
                <a:srgbClr val="00008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124"/>
            <p:cNvSpPr/>
            <p:nvPr/>
          </p:nvSpPr>
          <p:spPr>
            <a:xfrm>
              <a:off x="5080889" y="5186171"/>
              <a:ext cx="0" cy="107314"/>
            </a:xfrm>
            <a:custGeom>
              <a:avLst/>
              <a:gdLst/>
              <a:ahLst/>
              <a:cxnLst/>
              <a:rect l="l" t="t" r="r" b="b"/>
              <a:pathLst>
                <a:path h="107314">
                  <a:moveTo>
                    <a:pt x="0" y="0"/>
                  </a:moveTo>
                  <a:lnTo>
                    <a:pt x="0" y="107187"/>
                  </a:lnTo>
                </a:path>
              </a:pathLst>
            </a:custGeom>
            <a:ln w="81534">
              <a:solidFill>
                <a:srgbClr val="CDC9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125"/>
            <p:cNvSpPr/>
            <p:nvPr/>
          </p:nvSpPr>
          <p:spPr>
            <a:xfrm>
              <a:off x="5040121" y="5186171"/>
              <a:ext cx="81915" cy="107314"/>
            </a:xfrm>
            <a:custGeom>
              <a:avLst/>
              <a:gdLst/>
              <a:ahLst/>
              <a:cxnLst/>
              <a:rect l="l" t="t" r="r" b="b"/>
              <a:pathLst>
                <a:path w="81914" h="107314">
                  <a:moveTo>
                    <a:pt x="0" y="107187"/>
                  </a:moveTo>
                  <a:lnTo>
                    <a:pt x="81534" y="107187"/>
                  </a:lnTo>
                  <a:lnTo>
                    <a:pt x="81534" y="0"/>
                  </a:lnTo>
                  <a:lnTo>
                    <a:pt x="0" y="0"/>
                  </a:lnTo>
                  <a:lnTo>
                    <a:pt x="0" y="107187"/>
                  </a:lnTo>
                  <a:close/>
                </a:path>
              </a:pathLst>
            </a:custGeom>
            <a:ln w="9525">
              <a:solidFill>
                <a:srgbClr val="00008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126"/>
            <p:cNvSpPr/>
            <p:nvPr/>
          </p:nvSpPr>
          <p:spPr>
            <a:xfrm>
              <a:off x="5121655" y="5132578"/>
              <a:ext cx="81915" cy="161290"/>
            </a:xfrm>
            <a:custGeom>
              <a:avLst/>
              <a:gdLst/>
              <a:ahLst/>
              <a:cxnLst/>
              <a:rect l="l" t="t" r="r" b="b"/>
              <a:pathLst>
                <a:path w="81914" h="161289">
                  <a:moveTo>
                    <a:pt x="0" y="160782"/>
                  </a:moveTo>
                  <a:lnTo>
                    <a:pt x="81534" y="160782"/>
                  </a:lnTo>
                  <a:lnTo>
                    <a:pt x="81534" y="0"/>
                  </a:lnTo>
                  <a:lnTo>
                    <a:pt x="0" y="0"/>
                  </a:lnTo>
                  <a:lnTo>
                    <a:pt x="0" y="160782"/>
                  </a:lnTo>
                  <a:close/>
                </a:path>
              </a:pathLst>
            </a:custGeom>
            <a:solidFill>
              <a:srgbClr val="CDC9C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" name="object 127"/>
            <p:cNvSpPr/>
            <p:nvPr/>
          </p:nvSpPr>
          <p:spPr>
            <a:xfrm>
              <a:off x="5121655" y="5132578"/>
              <a:ext cx="81915" cy="161290"/>
            </a:xfrm>
            <a:custGeom>
              <a:avLst/>
              <a:gdLst/>
              <a:ahLst/>
              <a:cxnLst/>
              <a:rect l="l" t="t" r="r" b="b"/>
              <a:pathLst>
                <a:path w="81914" h="161289">
                  <a:moveTo>
                    <a:pt x="0" y="160782"/>
                  </a:moveTo>
                  <a:lnTo>
                    <a:pt x="81534" y="160782"/>
                  </a:lnTo>
                  <a:lnTo>
                    <a:pt x="81534" y="0"/>
                  </a:lnTo>
                  <a:lnTo>
                    <a:pt x="0" y="0"/>
                  </a:lnTo>
                  <a:lnTo>
                    <a:pt x="0" y="160782"/>
                  </a:lnTo>
                  <a:close/>
                </a:path>
              </a:pathLst>
            </a:custGeom>
            <a:ln w="9524">
              <a:solidFill>
                <a:srgbClr val="00008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" name="object 128"/>
            <p:cNvSpPr/>
            <p:nvPr/>
          </p:nvSpPr>
          <p:spPr>
            <a:xfrm>
              <a:off x="5203190" y="5132578"/>
              <a:ext cx="81915" cy="161290"/>
            </a:xfrm>
            <a:custGeom>
              <a:avLst/>
              <a:gdLst/>
              <a:ahLst/>
              <a:cxnLst/>
              <a:rect l="l" t="t" r="r" b="b"/>
              <a:pathLst>
                <a:path w="81914" h="161289">
                  <a:moveTo>
                    <a:pt x="0" y="160782"/>
                  </a:moveTo>
                  <a:lnTo>
                    <a:pt x="81534" y="160782"/>
                  </a:lnTo>
                  <a:lnTo>
                    <a:pt x="81534" y="0"/>
                  </a:lnTo>
                  <a:lnTo>
                    <a:pt x="0" y="0"/>
                  </a:lnTo>
                  <a:lnTo>
                    <a:pt x="0" y="160782"/>
                  </a:lnTo>
                  <a:close/>
                </a:path>
              </a:pathLst>
            </a:custGeom>
            <a:solidFill>
              <a:srgbClr val="CDC9C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" name="object 129"/>
            <p:cNvSpPr/>
            <p:nvPr/>
          </p:nvSpPr>
          <p:spPr>
            <a:xfrm>
              <a:off x="5203190" y="5132578"/>
              <a:ext cx="81915" cy="161290"/>
            </a:xfrm>
            <a:custGeom>
              <a:avLst/>
              <a:gdLst/>
              <a:ahLst/>
              <a:cxnLst/>
              <a:rect l="l" t="t" r="r" b="b"/>
              <a:pathLst>
                <a:path w="81914" h="161289">
                  <a:moveTo>
                    <a:pt x="0" y="160782"/>
                  </a:moveTo>
                  <a:lnTo>
                    <a:pt x="81534" y="160782"/>
                  </a:lnTo>
                  <a:lnTo>
                    <a:pt x="81534" y="0"/>
                  </a:lnTo>
                  <a:lnTo>
                    <a:pt x="0" y="0"/>
                  </a:lnTo>
                  <a:lnTo>
                    <a:pt x="0" y="160782"/>
                  </a:lnTo>
                  <a:close/>
                </a:path>
              </a:pathLst>
            </a:custGeom>
            <a:ln w="9524">
              <a:solidFill>
                <a:srgbClr val="00008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" name="object 130"/>
            <p:cNvSpPr/>
            <p:nvPr/>
          </p:nvSpPr>
          <p:spPr>
            <a:xfrm>
              <a:off x="5325364" y="5078984"/>
              <a:ext cx="0" cy="214629"/>
            </a:xfrm>
            <a:custGeom>
              <a:avLst/>
              <a:gdLst/>
              <a:ahLst/>
              <a:cxnLst/>
              <a:rect l="l" t="t" r="r" b="b"/>
              <a:pathLst>
                <a:path h="214629">
                  <a:moveTo>
                    <a:pt x="0" y="0"/>
                  </a:moveTo>
                  <a:lnTo>
                    <a:pt x="0" y="214375"/>
                  </a:lnTo>
                </a:path>
              </a:pathLst>
            </a:custGeom>
            <a:ln w="81534">
              <a:solidFill>
                <a:srgbClr val="CDC9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" name="object 131"/>
            <p:cNvSpPr/>
            <p:nvPr/>
          </p:nvSpPr>
          <p:spPr>
            <a:xfrm>
              <a:off x="5284596" y="5078984"/>
              <a:ext cx="81915" cy="214629"/>
            </a:xfrm>
            <a:custGeom>
              <a:avLst/>
              <a:gdLst/>
              <a:ahLst/>
              <a:cxnLst/>
              <a:rect l="l" t="t" r="r" b="b"/>
              <a:pathLst>
                <a:path w="81914" h="214629">
                  <a:moveTo>
                    <a:pt x="0" y="214375"/>
                  </a:moveTo>
                  <a:lnTo>
                    <a:pt x="81534" y="214375"/>
                  </a:lnTo>
                  <a:lnTo>
                    <a:pt x="81534" y="0"/>
                  </a:lnTo>
                  <a:lnTo>
                    <a:pt x="0" y="0"/>
                  </a:lnTo>
                  <a:lnTo>
                    <a:pt x="0" y="214375"/>
                  </a:lnTo>
                  <a:close/>
                </a:path>
              </a:pathLst>
            </a:custGeom>
            <a:ln w="9525">
              <a:solidFill>
                <a:srgbClr val="00008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" name="object 132"/>
            <p:cNvSpPr/>
            <p:nvPr/>
          </p:nvSpPr>
          <p:spPr>
            <a:xfrm>
              <a:off x="5406897" y="5025390"/>
              <a:ext cx="0" cy="267970"/>
            </a:xfrm>
            <a:custGeom>
              <a:avLst/>
              <a:gdLst/>
              <a:ahLst/>
              <a:cxnLst/>
              <a:rect l="l" t="t" r="r" b="b"/>
              <a:pathLst>
                <a:path h="267970">
                  <a:moveTo>
                    <a:pt x="0" y="0"/>
                  </a:moveTo>
                  <a:lnTo>
                    <a:pt x="0" y="267970"/>
                  </a:lnTo>
                </a:path>
              </a:pathLst>
            </a:custGeom>
            <a:ln w="81534">
              <a:solidFill>
                <a:srgbClr val="CDC9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" name="object 133"/>
            <p:cNvSpPr/>
            <p:nvPr/>
          </p:nvSpPr>
          <p:spPr>
            <a:xfrm>
              <a:off x="5366130" y="5025390"/>
              <a:ext cx="81915" cy="267970"/>
            </a:xfrm>
            <a:custGeom>
              <a:avLst/>
              <a:gdLst/>
              <a:ahLst/>
              <a:cxnLst/>
              <a:rect l="l" t="t" r="r" b="b"/>
              <a:pathLst>
                <a:path w="81914" h="267970">
                  <a:moveTo>
                    <a:pt x="0" y="267970"/>
                  </a:moveTo>
                  <a:lnTo>
                    <a:pt x="81534" y="267970"/>
                  </a:lnTo>
                  <a:lnTo>
                    <a:pt x="81534" y="0"/>
                  </a:lnTo>
                  <a:lnTo>
                    <a:pt x="0" y="0"/>
                  </a:lnTo>
                  <a:lnTo>
                    <a:pt x="0" y="267970"/>
                  </a:lnTo>
                  <a:close/>
                </a:path>
              </a:pathLst>
            </a:custGeom>
            <a:ln w="9525">
              <a:solidFill>
                <a:srgbClr val="00008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" name="object 134"/>
            <p:cNvSpPr/>
            <p:nvPr/>
          </p:nvSpPr>
          <p:spPr>
            <a:xfrm>
              <a:off x="5488432" y="5132578"/>
              <a:ext cx="0" cy="161290"/>
            </a:xfrm>
            <a:custGeom>
              <a:avLst/>
              <a:gdLst/>
              <a:ahLst/>
              <a:cxnLst/>
              <a:rect l="l" t="t" r="r" b="b"/>
              <a:pathLst>
                <a:path h="161289">
                  <a:moveTo>
                    <a:pt x="0" y="0"/>
                  </a:moveTo>
                  <a:lnTo>
                    <a:pt x="0" y="160782"/>
                  </a:lnTo>
                </a:path>
              </a:pathLst>
            </a:custGeom>
            <a:ln w="81534">
              <a:solidFill>
                <a:srgbClr val="CDC9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" name="object 135"/>
            <p:cNvSpPr/>
            <p:nvPr/>
          </p:nvSpPr>
          <p:spPr>
            <a:xfrm>
              <a:off x="5447665" y="5132578"/>
              <a:ext cx="81915" cy="161290"/>
            </a:xfrm>
            <a:custGeom>
              <a:avLst/>
              <a:gdLst/>
              <a:ahLst/>
              <a:cxnLst/>
              <a:rect l="l" t="t" r="r" b="b"/>
              <a:pathLst>
                <a:path w="81914" h="161289">
                  <a:moveTo>
                    <a:pt x="0" y="160782"/>
                  </a:moveTo>
                  <a:lnTo>
                    <a:pt x="81534" y="160782"/>
                  </a:lnTo>
                  <a:lnTo>
                    <a:pt x="81534" y="0"/>
                  </a:lnTo>
                  <a:lnTo>
                    <a:pt x="0" y="0"/>
                  </a:lnTo>
                  <a:lnTo>
                    <a:pt x="0" y="160782"/>
                  </a:lnTo>
                  <a:close/>
                </a:path>
              </a:pathLst>
            </a:custGeom>
            <a:ln w="9524">
              <a:solidFill>
                <a:srgbClr val="00008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" name="object 136"/>
            <p:cNvSpPr/>
            <p:nvPr/>
          </p:nvSpPr>
          <p:spPr>
            <a:xfrm>
              <a:off x="5569965" y="5159375"/>
              <a:ext cx="0" cy="133985"/>
            </a:xfrm>
            <a:custGeom>
              <a:avLst/>
              <a:gdLst/>
              <a:ahLst/>
              <a:cxnLst/>
              <a:rect l="l" t="t" r="r" b="b"/>
              <a:pathLst>
                <a:path h="133985">
                  <a:moveTo>
                    <a:pt x="0" y="0"/>
                  </a:moveTo>
                  <a:lnTo>
                    <a:pt x="0" y="133984"/>
                  </a:lnTo>
                </a:path>
              </a:pathLst>
            </a:custGeom>
            <a:ln w="81534">
              <a:solidFill>
                <a:srgbClr val="CDC9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" name="object 137"/>
            <p:cNvSpPr/>
            <p:nvPr/>
          </p:nvSpPr>
          <p:spPr>
            <a:xfrm>
              <a:off x="5529198" y="5159375"/>
              <a:ext cx="81915" cy="133985"/>
            </a:xfrm>
            <a:custGeom>
              <a:avLst/>
              <a:gdLst/>
              <a:ahLst/>
              <a:cxnLst/>
              <a:rect l="l" t="t" r="r" b="b"/>
              <a:pathLst>
                <a:path w="81914" h="133985">
                  <a:moveTo>
                    <a:pt x="0" y="133984"/>
                  </a:moveTo>
                  <a:lnTo>
                    <a:pt x="81534" y="133984"/>
                  </a:lnTo>
                  <a:lnTo>
                    <a:pt x="81534" y="0"/>
                  </a:lnTo>
                  <a:lnTo>
                    <a:pt x="0" y="0"/>
                  </a:lnTo>
                  <a:lnTo>
                    <a:pt x="0" y="133984"/>
                  </a:lnTo>
                  <a:close/>
                </a:path>
              </a:pathLst>
            </a:custGeom>
            <a:ln w="9525">
              <a:solidFill>
                <a:srgbClr val="00008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" name="object 138"/>
            <p:cNvSpPr/>
            <p:nvPr/>
          </p:nvSpPr>
          <p:spPr>
            <a:xfrm>
              <a:off x="5651372" y="5025390"/>
              <a:ext cx="0" cy="267970"/>
            </a:xfrm>
            <a:custGeom>
              <a:avLst/>
              <a:gdLst/>
              <a:ahLst/>
              <a:cxnLst/>
              <a:rect l="l" t="t" r="r" b="b"/>
              <a:pathLst>
                <a:path h="267970">
                  <a:moveTo>
                    <a:pt x="0" y="0"/>
                  </a:moveTo>
                  <a:lnTo>
                    <a:pt x="0" y="267970"/>
                  </a:lnTo>
                </a:path>
              </a:pathLst>
            </a:custGeom>
            <a:ln w="81534">
              <a:solidFill>
                <a:srgbClr val="CDC9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" name="object 139"/>
            <p:cNvSpPr/>
            <p:nvPr/>
          </p:nvSpPr>
          <p:spPr>
            <a:xfrm>
              <a:off x="5610605" y="5025390"/>
              <a:ext cx="81915" cy="267970"/>
            </a:xfrm>
            <a:custGeom>
              <a:avLst/>
              <a:gdLst/>
              <a:ahLst/>
              <a:cxnLst/>
              <a:rect l="l" t="t" r="r" b="b"/>
              <a:pathLst>
                <a:path w="81914" h="267970">
                  <a:moveTo>
                    <a:pt x="0" y="267970"/>
                  </a:moveTo>
                  <a:lnTo>
                    <a:pt x="81534" y="267970"/>
                  </a:lnTo>
                  <a:lnTo>
                    <a:pt x="81534" y="0"/>
                  </a:lnTo>
                  <a:lnTo>
                    <a:pt x="0" y="0"/>
                  </a:lnTo>
                  <a:lnTo>
                    <a:pt x="0" y="267970"/>
                  </a:lnTo>
                  <a:close/>
                </a:path>
              </a:pathLst>
            </a:custGeom>
            <a:ln w="9525">
              <a:solidFill>
                <a:srgbClr val="00008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" name="object 140"/>
            <p:cNvSpPr/>
            <p:nvPr/>
          </p:nvSpPr>
          <p:spPr>
            <a:xfrm>
              <a:off x="5687377" y="5074221"/>
              <a:ext cx="254127" cy="2239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" name="object 141"/>
            <p:cNvSpPr/>
            <p:nvPr/>
          </p:nvSpPr>
          <p:spPr>
            <a:xfrm>
              <a:off x="5977382" y="4998592"/>
              <a:ext cx="0" cy="295275"/>
            </a:xfrm>
            <a:custGeom>
              <a:avLst/>
              <a:gdLst/>
              <a:ahLst/>
              <a:cxnLst/>
              <a:rect l="l" t="t" r="r" b="b"/>
              <a:pathLst>
                <a:path h="295275">
                  <a:moveTo>
                    <a:pt x="0" y="0"/>
                  </a:moveTo>
                  <a:lnTo>
                    <a:pt x="0" y="294766"/>
                  </a:lnTo>
                </a:path>
              </a:pathLst>
            </a:custGeom>
            <a:ln w="81534">
              <a:solidFill>
                <a:srgbClr val="CDC9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" name="object 142"/>
            <p:cNvSpPr/>
            <p:nvPr/>
          </p:nvSpPr>
          <p:spPr>
            <a:xfrm>
              <a:off x="5936615" y="4998592"/>
              <a:ext cx="81915" cy="295275"/>
            </a:xfrm>
            <a:custGeom>
              <a:avLst/>
              <a:gdLst/>
              <a:ahLst/>
              <a:cxnLst/>
              <a:rect l="l" t="t" r="r" b="b"/>
              <a:pathLst>
                <a:path w="81914" h="295275">
                  <a:moveTo>
                    <a:pt x="0" y="294766"/>
                  </a:moveTo>
                  <a:lnTo>
                    <a:pt x="81534" y="294766"/>
                  </a:lnTo>
                  <a:lnTo>
                    <a:pt x="81534" y="0"/>
                  </a:lnTo>
                  <a:lnTo>
                    <a:pt x="0" y="0"/>
                  </a:lnTo>
                  <a:lnTo>
                    <a:pt x="0" y="294766"/>
                  </a:lnTo>
                  <a:close/>
                </a:path>
              </a:pathLst>
            </a:custGeom>
            <a:ln w="9524">
              <a:solidFill>
                <a:srgbClr val="00008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" name="object 143"/>
            <p:cNvSpPr/>
            <p:nvPr/>
          </p:nvSpPr>
          <p:spPr>
            <a:xfrm>
              <a:off x="6058915" y="4971669"/>
              <a:ext cx="0" cy="321945"/>
            </a:xfrm>
            <a:custGeom>
              <a:avLst/>
              <a:gdLst/>
              <a:ahLst/>
              <a:cxnLst/>
              <a:rect l="l" t="t" r="r" b="b"/>
              <a:pathLst>
                <a:path h="321945">
                  <a:moveTo>
                    <a:pt x="0" y="0"/>
                  </a:moveTo>
                  <a:lnTo>
                    <a:pt x="0" y="321690"/>
                  </a:lnTo>
                </a:path>
              </a:pathLst>
            </a:custGeom>
            <a:ln w="81534">
              <a:solidFill>
                <a:srgbClr val="CDC9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" name="object 144"/>
            <p:cNvSpPr/>
            <p:nvPr/>
          </p:nvSpPr>
          <p:spPr>
            <a:xfrm>
              <a:off x="6018148" y="4971669"/>
              <a:ext cx="81915" cy="321945"/>
            </a:xfrm>
            <a:custGeom>
              <a:avLst/>
              <a:gdLst/>
              <a:ahLst/>
              <a:cxnLst/>
              <a:rect l="l" t="t" r="r" b="b"/>
              <a:pathLst>
                <a:path w="81914" h="321945">
                  <a:moveTo>
                    <a:pt x="0" y="321690"/>
                  </a:moveTo>
                  <a:lnTo>
                    <a:pt x="81534" y="321690"/>
                  </a:lnTo>
                  <a:lnTo>
                    <a:pt x="81534" y="0"/>
                  </a:lnTo>
                  <a:lnTo>
                    <a:pt x="0" y="0"/>
                  </a:lnTo>
                  <a:lnTo>
                    <a:pt x="0" y="321690"/>
                  </a:lnTo>
                  <a:close/>
                </a:path>
              </a:pathLst>
            </a:custGeom>
            <a:ln w="9524">
              <a:solidFill>
                <a:srgbClr val="00008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" name="object 145"/>
            <p:cNvSpPr/>
            <p:nvPr/>
          </p:nvSpPr>
          <p:spPr>
            <a:xfrm>
              <a:off x="6140450" y="5052186"/>
              <a:ext cx="0" cy="241300"/>
            </a:xfrm>
            <a:custGeom>
              <a:avLst/>
              <a:gdLst/>
              <a:ahLst/>
              <a:cxnLst/>
              <a:rect l="l" t="t" r="r" b="b"/>
              <a:pathLst>
                <a:path h="241300">
                  <a:moveTo>
                    <a:pt x="0" y="0"/>
                  </a:moveTo>
                  <a:lnTo>
                    <a:pt x="0" y="241172"/>
                  </a:lnTo>
                </a:path>
              </a:pathLst>
            </a:custGeom>
            <a:ln w="81534">
              <a:solidFill>
                <a:srgbClr val="CDC9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" name="object 146"/>
            <p:cNvSpPr/>
            <p:nvPr/>
          </p:nvSpPr>
          <p:spPr>
            <a:xfrm>
              <a:off x="6099683" y="5052186"/>
              <a:ext cx="81915" cy="241300"/>
            </a:xfrm>
            <a:custGeom>
              <a:avLst/>
              <a:gdLst/>
              <a:ahLst/>
              <a:cxnLst/>
              <a:rect l="l" t="t" r="r" b="b"/>
              <a:pathLst>
                <a:path w="81914" h="241300">
                  <a:moveTo>
                    <a:pt x="0" y="241172"/>
                  </a:moveTo>
                  <a:lnTo>
                    <a:pt x="81534" y="241172"/>
                  </a:lnTo>
                  <a:lnTo>
                    <a:pt x="81534" y="0"/>
                  </a:lnTo>
                  <a:lnTo>
                    <a:pt x="0" y="0"/>
                  </a:lnTo>
                  <a:lnTo>
                    <a:pt x="0" y="241172"/>
                  </a:lnTo>
                  <a:close/>
                </a:path>
              </a:pathLst>
            </a:custGeom>
            <a:ln w="9525">
              <a:solidFill>
                <a:srgbClr val="00008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7" name="object 147"/>
            <p:cNvSpPr/>
            <p:nvPr/>
          </p:nvSpPr>
          <p:spPr>
            <a:xfrm>
              <a:off x="6221984" y="4542916"/>
              <a:ext cx="0" cy="750570"/>
            </a:xfrm>
            <a:custGeom>
              <a:avLst/>
              <a:gdLst/>
              <a:ahLst/>
              <a:cxnLst/>
              <a:rect l="l" t="t" r="r" b="b"/>
              <a:pathLst>
                <a:path h="750570">
                  <a:moveTo>
                    <a:pt x="0" y="0"/>
                  </a:moveTo>
                  <a:lnTo>
                    <a:pt x="0" y="750443"/>
                  </a:lnTo>
                </a:path>
              </a:pathLst>
            </a:custGeom>
            <a:ln w="81534">
              <a:solidFill>
                <a:srgbClr val="CDC9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8" name="object 148"/>
            <p:cNvSpPr/>
            <p:nvPr/>
          </p:nvSpPr>
          <p:spPr>
            <a:xfrm>
              <a:off x="6181216" y="4542916"/>
              <a:ext cx="81915" cy="750570"/>
            </a:xfrm>
            <a:custGeom>
              <a:avLst/>
              <a:gdLst/>
              <a:ahLst/>
              <a:cxnLst/>
              <a:rect l="l" t="t" r="r" b="b"/>
              <a:pathLst>
                <a:path w="81914" h="750570">
                  <a:moveTo>
                    <a:pt x="0" y="750443"/>
                  </a:moveTo>
                  <a:lnTo>
                    <a:pt x="81534" y="750443"/>
                  </a:lnTo>
                  <a:lnTo>
                    <a:pt x="81534" y="0"/>
                  </a:lnTo>
                  <a:lnTo>
                    <a:pt x="0" y="0"/>
                  </a:lnTo>
                  <a:lnTo>
                    <a:pt x="0" y="750443"/>
                  </a:lnTo>
                  <a:close/>
                </a:path>
              </a:pathLst>
            </a:custGeom>
            <a:ln w="9525">
              <a:solidFill>
                <a:srgbClr val="00008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9" name="object 149"/>
            <p:cNvSpPr/>
            <p:nvPr/>
          </p:nvSpPr>
          <p:spPr>
            <a:xfrm>
              <a:off x="6303517" y="4730496"/>
              <a:ext cx="0" cy="563245"/>
            </a:xfrm>
            <a:custGeom>
              <a:avLst/>
              <a:gdLst/>
              <a:ahLst/>
              <a:cxnLst/>
              <a:rect l="l" t="t" r="r" b="b"/>
              <a:pathLst>
                <a:path h="563245">
                  <a:moveTo>
                    <a:pt x="0" y="0"/>
                  </a:moveTo>
                  <a:lnTo>
                    <a:pt x="0" y="562863"/>
                  </a:lnTo>
                </a:path>
              </a:pathLst>
            </a:custGeom>
            <a:ln w="81534">
              <a:solidFill>
                <a:srgbClr val="CDC9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0" name="object 150"/>
            <p:cNvSpPr/>
            <p:nvPr/>
          </p:nvSpPr>
          <p:spPr>
            <a:xfrm>
              <a:off x="6262751" y="4730496"/>
              <a:ext cx="81915" cy="563245"/>
            </a:xfrm>
            <a:custGeom>
              <a:avLst/>
              <a:gdLst/>
              <a:ahLst/>
              <a:cxnLst/>
              <a:rect l="l" t="t" r="r" b="b"/>
              <a:pathLst>
                <a:path w="81914" h="563245">
                  <a:moveTo>
                    <a:pt x="0" y="562863"/>
                  </a:moveTo>
                  <a:lnTo>
                    <a:pt x="81534" y="562863"/>
                  </a:lnTo>
                  <a:lnTo>
                    <a:pt x="81534" y="0"/>
                  </a:lnTo>
                  <a:lnTo>
                    <a:pt x="0" y="0"/>
                  </a:lnTo>
                  <a:lnTo>
                    <a:pt x="0" y="562863"/>
                  </a:lnTo>
                  <a:close/>
                </a:path>
              </a:pathLst>
            </a:custGeom>
            <a:ln w="9525">
              <a:solidFill>
                <a:srgbClr val="00008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1" name="object 151"/>
            <p:cNvSpPr/>
            <p:nvPr/>
          </p:nvSpPr>
          <p:spPr>
            <a:xfrm>
              <a:off x="6384925" y="4274820"/>
              <a:ext cx="0" cy="1018540"/>
            </a:xfrm>
            <a:custGeom>
              <a:avLst/>
              <a:gdLst/>
              <a:ahLst/>
              <a:cxnLst/>
              <a:rect l="l" t="t" r="r" b="b"/>
              <a:pathLst>
                <a:path h="1018539">
                  <a:moveTo>
                    <a:pt x="0" y="0"/>
                  </a:moveTo>
                  <a:lnTo>
                    <a:pt x="0" y="1018539"/>
                  </a:lnTo>
                </a:path>
              </a:pathLst>
            </a:custGeom>
            <a:ln w="81534">
              <a:solidFill>
                <a:srgbClr val="CDC9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2" name="object 152"/>
            <p:cNvSpPr/>
            <p:nvPr/>
          </p:nvSpPr>
          <p:spPr>
            <a:xfrm>
              <a:off x="6344158" y="4274820"/>
              <a:ext cx="81915" cy="1018540"/>
            </a:xfrm>
            <a:custGeom>
              <a:avLst/>
              <a:gdLst/>
              <a:ahLst/>
              <a:cxnLst/>
              <a:rect l="l" t="t" r="r" b="b"/>
              <a:pathLst>
                <a:path w="81914" h="1018539">
                  <a:moveTo>
                    <a:pt x="0" y="1018539"/>
                  </a:moveTo>
                  <a:lnTo>
                    <a:pt x="81534" y="1018539"/>
                  </a:lnTo>
                  <a:lnTo>
                    <a:pt x="81534" y="0"/>
                  </a:lnTo>
                  <a:lnTo>
                    <a:pt x="0" y="0"/>
                  </a:lnTo>
                  <a:lnTo>
                    <a:pt x="0" y="1018539"/>
                  </a:lnTo>
                  <a:close/>
                </a:path>
              </a:pathLst>
            </a:custGeom>
            <a:ln w="9525">
              <a:solidFill>
                <a:srgbClr val="00008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3" name="object 153"/>
            <p:cNvSpPr/>
            <p:nvPr/>
          </p:nvSpPr>
          <p:spPr>
            <a:xfrm>
              <a:off x="6466459" y="4114038"/>
              <a:ext cx="0" cy="1179830"/>
            </a:xfrm>
            <a:custGeom>
              <a:avLst/>
              <a:gdLst/>
              <a:ahLst/>
              <a:cxnLst/>
              <a:rect l="l" t="t" r="r" b="b"/>
              <a:pathLst>
                <a:path h="1179829">
                  <a:moveTo>
                    <a:pt x="0" y="0"/>
                  </a:moveTo>
                  <a:lnTo>
                    <a:pt x="0" y="1179322"/>
                  </a:lnTo>
                </a:path>
              </a:pathLst>
            </a:custGeom>
            <a:ln w="81534">
              <a:solidFill>
                <a:srgbClr val="CDC9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4" name="object 154"/>
            <p:cNvSpPr/>
            <p:nvPr/>
          </p:nvSpPr>
          <p:spPr>
            <a:xfrm>
              <a:off x="6425691" y="4114038"/>
              <a:ext cx="81915" cy="1179830"/>
            </a:xfrm>
            <a:custGeom>
              <a:avLst/>
              <a:gdLst/>
              <a:ahLst/>
              <a:cxnLst/>
              <a:rect l="l" t="t" r="r" b="b"/>
              <a:pathLst>
                <a:path w="81915" h="1179829">
                  <a:moveTo>
                    <a:pt x="0" y="1179322"/>
                  </a:moveTo>
                  <a:lnTo>
                    <a:pt x="81534" y="1179322"/>
                  </a:lnTo>
                  <a:lnTo>
                    <a:pt x="81534" y="0"/>
                  </a:lnTo>
                  <a:lnTo>
                    <a:pt x="0" y="0"/>
                  </a:lnTo>
                  <a:lnTo>
                    <a:pt x="0" y="1179322"/>
                  </a:lnTo>
                  <a:close/>
                </a:path>
              </a:pathLst>
            </a:custGeom>
            <a:ln w="9525">
              <a:solidFill>
                <a:srgbClr val="00008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5" name="object 155"/>
            <p:cNvSpPr/>
            <p:nvPr/>
          </p:nvSpPr>
          <p:spPr>
            <a:xfrm>
              <a:off x="6547993" y="3738879"/>
              <a:ext cx="0" cy="1554480"/>
            </a:xfrm>
            <a:custGeom>
              <a:avLst/>
              <a:gdLst/>
              <a:ahLst/>
              <a:cxnLst/>
              <a:rect l="l" t="t" r="r" b="b"/>
              <a:pathLst>
                <a:path h="1554479">
                  <a:moveTo>
                    <a:pt x="0" y="0"/>
                  </a:moveTo>
                  <a:lnTo>
                    <a:pt x="0" y="1554480"/>
                  </a:lnTo>
                </a:path>
              </a:pathLst>
            </a:custGeom>
            <a:ln w="81533">
              <a:solidFill>
                <a:srgbClr val="CDC9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6" name="object 156"/>
            <p:cNvSpPr/>
            <p:nvPr/>
          </p:nvSpPr>
          <p:spPr>
            <a:xfrm>
              <a:off x="6507226" y="3738879"/>
              <a:ext cx="81915" cy="1554480"/>
            </a:xfrm>
            <a:custGeom>
              <a:avLst/>
              <a:gdLst/>
              <a:ahLst/>
              <a:cxnLst/>
              <a:rect l="l" t="t" r="r" b="b"/>
              <a:pathLst>
                <a:path w="81915" h="1554479">
                  <a:moveTo>
                    <a:pt x="0" y="1554480"/>
                  </a:moveTo>
                  <a:lnTo>
                    <a:pt x="81533" y="1554480"/>
                  </a:lnTo>
                  <a:lnTo>
                    <a:pt x="81533" y="0"/>
                  </a:lnTo>
                  <a:lnTo>
                    <a:pt x="0" y="0"/>
                  </a:lnTo>
                  <a:lnTo>
                    <a:pt x="0" y="1554480"/>
                  </a:lnTo>
                  <a:close/>
                </a:path>
              </a:pathLst>
            </a:custGeom>
            <a:ln w="9525">
              <a:solidFill>
                <a:srgbClr val="00008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7" name="object 157"/>
            <p:cNvSpPr/>
            <p:nvPr/>
          </p:nvSpPr>
          <p:spPr>
            <a:xfrm>
              <a:off x="6629527" y="3202813"/>
              <a:ext cx="0" cy="2091055"/>
            </a:xfrm>
            <a:custGeom>
              <a:avLst/>
              <a:gdLst/>
              <a:ahLst/>
              <a:cxnLst/>
              <a:rect l="l" t="t" r="r" b="b"/>
              <a:pathLst>
                <a:path h="2091054">
                  <a:moveTo>
                    <a:pt x="0" y="0"/>
                  </a:moveTo>
                  <a:lnTo>
                    <a:pt x="0" y="2090547"/>
                  </a:lnTo>
                </a:path>
              </a:pathLst>
            </a:custGeom>
            <a:ln w="81533">
              <a:solidFill>
                <a:srgbClr val="CDC9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8" name="object 158"/>
            <p:cNvSpPr/>
            <p:nvPr/>
          </p:nvSpPr>
          <p:spPr>
            <a:xfrm>
              <a:off x="6588759" y="3202813"/>
              <a:ext cx="81915" cy="2091055"/>
            </a:xfrm>
            <a:custGeom>
              <a:avLst/>
              <a:gdLst/>
              <a:ahLst/>
              <a:cxnLst/>
              <a:rect l="l" t="t" r="r" b="b"/>
              <a:pathLst>
                <a:path w="81915" h="2091054">
                  <a:moveTo>
                    <a:pt x="0" y="2090547"/>
                  </a:moveTo>
                  <a:lnTo>
                    <a:pt x="81533" y="2090547"/>
                  </a:lnTo>
                  <a:lnTo>
                    <a:pt x="81533" y="0"/>
                  </a:lnTo>
                  <a:lnTo>
                    <a:pt x="0" y="0"/>
                  </a:lnTo>
                  <a:lnTo>
                    <a:pt x="0" y="2090547"/>
                  </a:lnTo>
                  <a:close/>
                </a:path>
              </a:pathLst>
            </a:custGeom>
            <a:ln w="9525">
              <a:solidFill>
                <a:srgbClr val="00008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9" name="object 159"/>
            <p:cNvSpPr/>
            <p:nvPr/>
          </p:nvSpPr>
          <p:spPr>
            <a:xfrm>
              <a:off x="6710933" y="3229610"/>
              <a:ext cx="0" cy="2063750"/>
            </a:xfrm>
            <a:custGeom>
              <a:avLst/>
              <a:gdLst/>
              <a:ahLst/>
              <a:cxnLst/>
              <a:rect l="l" t="t" r="r" b="b"/>
              <a:pathLst>
                <a:path h="2063750">
                  <a:moveTo>
                    <a:pt x="0" y="0"/>
                  </a:moveTo>
                  <a:lnTo>
                    <a:pt x="0" y="2063750"/>
                  </a:lnTo>
                </a:path>
              </a:pathLst>
            </a:custGeom>
            <a:ln w="81533">
              <a:solidFill>
                <a:srgbClr val="CDC9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0" name="object 160"/>
            <p:cNvSpPr/>
            <p:nvPr/>
          </p:nvSpPr>
          <p:spPr>
            <a:xfrm>
              <a:off x="6670167" y="3229610"/>
              <a:ext cx="81915" cy="2063750"/>
            </a:xfrm>
            <a:custGeom>
              <a:avLst/>
              <a:gdLst/>
              <a:ahLst/>
              <a:cxnLst/>
              <a:rect l="l" t="t" r="r" b="b"/>
              <a:pathLst>
                <a:path w="81915" h="2063750">
                  <a:moveTo>
                    <a:pt x="0" y="2063750"/>
                  </a:moveTo>
                  <a:lnTo>
                    <a:pt x="81533" y="2063750"/>
                  </a:lnTo>
                  <a:lnTo>
                    <a:pt x="81533" y="0"/>
                  </a:lnTo>
                  <a:lnTo>
                    <a:pt x="0" y="0"/>
                  </a:lnTo>
                  <a:lnTo>
                    <a:pt x="0" y="2063750"/>
                  </a:lnTo>
                  <a:close/>
                </a:path>
              </a:pathLst>
            </a:custGeom>
            <a:ln w="9524">
              <a:solidFill>
                <a:srgbClr val="00008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1" name="object 161"/>
            <p:cNvSpPr/>
            <p:nvPr/>
          </p:nvSpPr>
          <p:spPr>
            <a:xfrm>
              <a:off x="6792468" y="1916302"/>
              <a:ext cx="0" cy="3377565"/>
            </a:xfrm>
            <a:custGeom>
              <a:avLst/>
              <a:gdLst/>
              <a:ahLst/>
              <a:cxnLst/>
              <a:rect l="l" t="t" r="r" b="b"/>
              <a:pathLst>
                <a:path h="3377565">
                  <a:moveTo>
                    <a:pt x="0" y="0"/>
                  </a:moveTo>
                  <a:lnTo>
                    <a:pt x="0" y="3377057"/>
                  </a:lnTo>
                </a:path>
              </a:pathLst>
            </a:custGeom>
            <a:ln w="81533">
              <a:solidFill>
                <a:srgbClr val="CDC9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2" name="object 162"/>
            <p:cNvSpPr/>
            <p:nvPr/>
          </p:nvSpPr>
          <p:spPr>
            <a:xfrm>
              <a:off x="6751701" y="1916302"/>
              <a:ext cx="81915" cy="3377565"/>
            </a:xfrm>
            <a:custGeom>
              <a:avLst/>
              <a:gdLst/>
              <a:ahLst/>
              <a:cxnLst/>
              <a:rect l="l" t="t" r="r" b="b"/>
              <a:pathLst>
                <a:path w="81915" h="3377565">
                  <a:moveTo>
                    <a:pt x="0" y="3377057"/>
                  </a:moveTo>
                  <a:lnTo>
                    <a:pt x="81533" y="3377057"/>
                  </a:lnTo>
                  <a:lnTo>
                    <a:pt x="81533" y="0"/>
                  </a:lnTo>
                  <a:lnTo>
                    <a:pt x="0" y="0"/>
                  </a:lnTo>
                  <a:lnTo>
                    <a:pt x="0" y="3377057"/>
                  </a:lnTo>
                  <a:close/>
                </a:path>
              </a:pathLst>
            </a:custGeom>
            <a:ln w="9525">
              <a:solidFill>
                <a:srgbClr val="00008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3" name="object 163"/>
            <p:cNvSpPr/>
            <p:nvPr/>
          </p:nvSpPr>
          <p:spPr>
            <a:xfrm>
              <a:off x="6874002" y="2103882"/>
              <a:ext cx="0" cy="3189605"/>
            </a:xfrm>
            <a:custGeom>
              <a:avLst/>
              <a:gdLst/>
              <a:ahLst/>
              <a:cxnLst/>
              <a:rect l="l" t="t" r="r" b="b"/>
              <a:pathLst>
                <a:path h="3189604">
                  <a:moveTo>
                    <a:pt x="0" y="0"/>
                  </a:moveTo>
                  <a:lnTo>
                    <a:pt x="0" y="3189478"/>
                  </a:lnTo>
                </a:path>
              </a:pathLst>
            </a:custGeom>
            <a:ln w="81533">
              <a:solidFill>
                <a:srgbClr val="CDC9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4" name="object 164"/>
            <p:cNvSpPr/>
            <p:nvPr/>
          </p:nvSpPr>
          <p:spPr>
            <a:xfrm>
              <a:off x="6833234" y="2103882"/>
              <a:ext cx="81915" cy="3189605"/>
            </a:xfrm>
            <a:custGeom>
              <a:avLst/>
              <a:gdLst/>
              <a:ahLst/>
              <a:cxnLst/>
              <a:rect l="l" t="t" r="r" b="b"/>
              <a:pathLst>
                <a:path w="81915" h="3189604">
                  <a:moveTo>
                    <a:pt x="0" y="3189478"/>
                  </a:moveTo>
                  <a:lnTo>
                    <a:pt x="81533" y="3189478"/>
                  </a:lnTo>
                  <a:lnTo>
                    <a:pt x="81533" y="0"/>
                  </a:lnTo>
                  <a:lnTo>
                    <a:pt x="0" y="0"/>
                  </a:lnTo>
                  <a:lnTo>
                    <a:pt x="0" y="3189478"/>
                  </a:lnTo>
                  <a:close/>
                </a:path>
              </a:pathLst>
            </a:custGeom>
            <a:ln w="9525">
              <a:solidFill>
                <a:srgbClr val="00008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5" name="object 165"/>
            <p:cNvSpPr/>
            <p:nvPr/>
          </p:nvSpPr>
          <p:spPr>
            <a:xfrm>
              <a:off x="6955535" y="1085341"/>
              <a:ext cx="0" cy="4208145"/>
            </a:xfrm>
            <a:custGeom>
              <a:avLst/>
              <a:gdLst/>
              <a:ahLst/>
              <a:cxnLst/>
              <a:rect l="l" t="t" r="r" b="b"/>
              <a:pathLst>
                <a:path h="4208145">
                  <a:moveTo>
                    <a:pt x="0" y="0"/>
                  </a:moveTo>
                  <a:lnTo>
                    <a:pt x="0" y="4208018"/>
                  </a:lnTo>
                </a:path>
              </a:pathLst>
            </a:custGeom>
            <a:ln w="81533">
              <a:solidFill>
                <a:srgbClr val="CDC9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6" name="object 166"/>
            <p:cNvSpPr/>
            <p:nvPr/>
          </p:nvSpPr>
          <p:spPr>
            <a:xfrm>
              <a:off x="6914768" y="1085341"/>
              <a:ext cx="81915" cy="4208145"/>
            </a:xfrm>
            <a:custGeom>
              <a:avLst/>
              <a:gdLst/>
              <a:ahLst/>
              <a:cxnLst/>
              <a:rect l="l" t="t" r="r" b="b"/>
              <a:pathLst>
                <a:path w="81915" h="4208145">
                  <a:moveTo>
                    <a:pt x="0" y="4208018"/>
                  </a:moveTo>
                  <a:lnTo>
                    <a:pt x="81533" y="4208018"/>
                  </a:lnTo>
                  <a:lnTo>
                    <a:pt x="81533" y="0"/>
                  </a:lnTo>
                  <a:lnTo>
                    <a:pt x="0" y="0"/>
                  </a:lnTo>
                  <a:lnTo>
                    <a:pt x="0" y="4208018"/>
                  </a:lnTo>
                  <a:close/>
                </a:path>
              </a:pathLst>
            </a:custGeom>
            <a:ln w="9524">
              <a:solidFill>
                <a:srgbClr val="00008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7" name="object 167"/>
            <p:cNvSpPr/>
            <p:nvPr/>
          </p:nvSpPr>
          <p:spPr>
            <a:xfrm>
              <a:off x="7036943" y="1594611"/>
              <a:ext cx="0" cy="3698875"/>
            </a:xfrm>
            <a:custGeom>
              <a:avLst/>
              <a:gdLst/>
              <a:ahLst/>
              <a:cxnLst/>
              <a:rect l="l" t="t" r="r" b="b"/>
              <a:pathLst>
                <a:path h="3698875">
                  <a:moveTo>
                    <a:pt x="0" y="0"/>
                  </a:moveTo>
                  <a:lnTo>
                    <a:pt x="0" y="3698748"/>
                  </a:lnTo>
                </a:path>
              </a:pathLst>
            </a:custGeom>
            <a:ln w="81533">
              <a:solidFill>
                <a:srgbClr val="CDC9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8" name="object 168"/>
            <p:cNvSpPr/>
            <p:nvPr/>
          </p:nvSpPr>
          <p:spPr>
            <a:xfrm>
              <a:off x="6996176" y="1594611"/>
              <a:ext cx="81915" cy="3698875"/>
            </a:xfrm>
            <a:custGeom>
              <a:avLst/>
              <a:gdLst/>
              <a:ahLst/>
              <a:cxnLst/>
              <a:rect l="l" t="t" r="r" b="b"/>
              <a:pathLst>
                <a:path w="81915" h="3698875">
                  <a:moveTo>
                    <a:pt x="0" y="3698748"/>
                  </a:moveTo>
                  <a:lnTo>
                    <a:pt x="81533" y="3698748"/>
                  </a:lnTo>
                  <a:lnTo>
                    <a:pt x="81533" y="0"/>
                  </a:lnTo>
                  <a:lnTo>
                    <a:pt x="0" y="0"/>
                  </a:lnTo>
                  <a:lnTo>
                    <a:pt x="0" y="3698748"/>
                  </a:lnTo>
                  <a:close/>
                </a:path>
              </a:pathLst>
            </a:custGeom>
            <a:ln w="9524">
              <a:solidFill>
                <a:srgbClr val="00008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9" name="object 169"/>
            <p:cNvSpPr/>
            <p:nvPr/>
          </p:nvSpPr>
          <p:spPr>
            <a:xfrm>
              <a:off x="7118477" y="924560"/>
              <a:ext cx="0" cy="4368800"/>
            </a:xfrm>
            <a:custGeom>
              <a:avLst/>
              <a:gdLst/>
              <a:ahLst/>
              <a:cxnLst/>
              <a:rect l="l" t="t" r="r" b="b"/>
              <a:pathLst>
                <a:path h="4368800">
                  <a:moveTo>
                    <a:pt x="0" y="0"/>
                  </a:moveTo>
                  <a:lnTo>
                    <a:pt x="0" y="4368800"/>
                  </a:lnTo>
                </a:path>
              </a:pathLst>
            </a:custGeom>
            <a:ln w="81533">
              <a:solidFill>
                <a:srgbClr val="CDC9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0" name="object 170"/>
            <p:cNvSpPr/>
            <p:nvPr/>
          </p:nvSpPr>
          <p:spPr>
            <a:xfrm>
              <a:off x="7077709" y="924560"/>
              <a:ext cx="81915" cy="4368800"/>
            </a:xfrm>
            <a:custGeom>
              <a:avLst/>
              <a:gdLst/>
              <a:ahLst/>
              <a:cxnLst/>
              <a:rect l="l" t="t" r="r" b="b"/>
              <a:pathLst>
                <a:path w="81915" h="4368800">
                  <a:moveTo>
                    <a:pt x="0" y="4368800"/>
                  </a:moveTo>
                  <a:lnTo>
                    <a:pt x="81533" y="4368800"/>
                  </a:lnTo>
                  <a:lnTo>
                    <a:pt x="81533" y="0"/>
                  </a:lnTo>
                  <a:lnTo>
                    <a:pt x="0" y="0"/>
                  </a:lnTo>
                  <a:lnTo>
                    <a:pt x="0" y="4368800"/>
                  </a:lnTo>
                  <a:close/>
                </a:path>
              </a:pathLst>
            </a:custGeom>
            <a:ln w="9525">
              <a:solidFill>
                <a:srgbClr val="00008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1" name="object 171"/>
            <p:cNvSpPr/>
            <p:nvPr/>
          </p:nvSpPr>
          <p:spPr>
            <a:xfrm>
              <a:off x="7200010" y="1031747"/>
              <a:ext cx="0" cy="4262120"/>
            </a:xfrm>
            <a:custGeom>
              <a:avLst/>
              <a:gdLst/>
              <a:ahLst/>
              <a:cxnLst/>
              <a:rect l="l" t="t" r="r" b="b"/>
              <a:pathLst>
                <a:path h="4262120">
                  <a:moveTo>
                    <a:pt x="0" y="0"/>
                  </a:moveTo>
                  <a:lnTo>
                    <a:pt x="0" y="4261612"/>
                  </a:lnTo>
                </a:path>
              </a:pathLst>
            </a:custGeom>
            <a:ln w="81533">
              <a:solidFill>
                <a:srgbClr val="CDC9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2" name="object 172"/>
            <p:cNvSpPr/>
            <p:nvPr/>
          </p:nvSpPr>
          <p:spPr>
            <a:xfrm>
              <a:off x="7159243" y="1031747"/>
              <a:ext cx="81915" cy="4262120"/>
            </a:xfrm>
            <a:custGeom>
              <a:avLst/>
              <a:gdLst/>
              <a:ahLst/>
              <a:cxnLst/>
              <a:rect l="l" t="t" r="r" b="b"/>
              <a:pathLst>
                <a:path w="81915" h="4262120">
                  <a:moveTo>
                    <a:pt x="0" y="4261612"/>
                  </a:moveTo>
                  <a:lnTo>
                    <a:pt x="81533" y="4261612"/>
                  </a:lnTo>
                  <a:lnTo>
                    <a:pt x="81533" y="0"/>
                  </a:lnTo>
                  <a:lnTo>
                    <a:pt x="0" y="0"/>
                  </a:lnTo>
                  <a:lnTo>
                    <a:pt x="0" y="4261612"/>
                  </a:lnTo>
                  <a:close/>
                </a:path>
              </a:pathLst>
            </a:custGeom>
            <a:ln w="9525">
              <a:solidFill>
                <a:srgbClr val="00008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3" name="object 173"/>
            <p:cNvSpPr/>
            <p:nvPr/>
          </p:nvSpPr>
          <p:spPr>
            <a:xfrm>
              <a:off x="7281544" y="1701800"/>
              <a:ext cx="0" cy="3591560"/>
            </a:xfrm>
            <a:custGeom>
              <a:avLst/>
              <a:gdLst/>
              <a:ahLst/>
              <a:cxnLst/>
              <a:rect l="l" t="t" r="r" b="b"/>
              <a:pathLst>
                <a:path h="3591560">
                  <a:moveTo>
                    <a:pt x="0" y="0"/>
                  </a:moveTo>
                  <a:lnTo>
                    <a:pt x="0" y="3591560"/>
                  </a:lnTo>
                </a:path>
              </a:pathLst>
            </a:custGeom>
            <a:ln w="81533">
              <a:solidFill>
                <a:srgbClr val="CDC9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4" name="object 174"/>
            <p:cNvSpPr/>
            <p:nvPr/>
          </p:nvSpPr>
          <p:spPr>
            <a:xfrm>
              <a:off x="7240778" y="1701800"/>
              <a:ext cx="81915" cy="3591560"/>
            </a:xfrm>
            <a:custGeom>
              <a:avLst/>
              <a:gdLst/>
              <a:ahLst/>
              <a:cxnLst/>
              <a:rect l="l" t="t" r="r" b="b"/>
              <a:pathLst>
                <a:path w="81915" h="3591560">
                  <a:moveTo>
                    <a:pt x="0" y="3591560"/>
                  </a:moveTo>
                  <a:lnTo>
                    <a:pt x="81533" y="3591560"/>
                  </a:lnTo>
                  <a:lnTo>
                    <a:pt x="81533" y="0"/>
                  </a:lnTo>
                  <a:lnTo>
                    <a:pt x="0" y="0"/>
                  </a:lnTo>
                  <a:lnTo>
                    <a:pt x="0" y="3591560"/>
                  </a:lnTo>
                  <a:close/>
                </a:path>
              </a:pathLst>
            </a:custGeom>
            <a:ln w="9524">
              <a:solidFill>
                <a:srgbClr val="00008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5" name="object 175"/>
            <p:cNvSpPr/>
            <p:nvPr/>
          </p:nvSpPr>
          <p:spPr>
            <a:xfrm>
              <a:off x="7362952" y="1514221"/>
              <a:ext cx="0" cy="3779520"/>
            </a:xfrm>
            <a:custGeom>
              <a:avLst/>
              <a:gdLst/>
              <a:ahLst/>
              <a:cxnLst/>
              <a:rect l="l" t="t" r="r" b="b"/>
              <a:pathLst>
                <a:path h="3779520">
                  <a:moveTo>
                    <a:pt x="0" y="0"/>
                  </a:moveTo>
                  <a:lnTo>
                    <a:pt x="0" y="3779139"/>
                  </a:lnTo>
                </a:path>
              </a:pathLst>
            </a:custGeom>
            <a:ln w="81533">
              <a:solidFill>
                <a:srgbClr val="CDC9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6" name="object 176"/>
            <p:cNvSpPr/>
            <p:nvPr/>
          </p:nvSpPr>
          <p:spPr>
            <a:xfrm>
              <a:off x="7322184" y="1514221"/>
              <a:ext cx="81915" cy="3779520"/>
            </a:xfrm>
            <a:custGeom>
              <a:avLst/>
              <a:gdLst/>
              <a:ahLst/>
              <a:cxnLst/>
              <a:rect l="l" t="t" r="r" b="b"/>
              <a:pathLst>
                <a:path w="81915" h="3779520">
                  <a:moveTo>
                    <a:pt x="0" y="3779139"/>
                  </a:moveTo>
                  <a:lnTo>
                    <a:pt x="81533" y="3779139"/>
                  </a:lnTo>
                  <a:lnTo>
                    <a:pt x="81533" y="0"/>
                  </a:lnTo>
                  <a:lnTo>
                    <a:pt x="0" y="0"/>
                  </a:lnTo>
                  <a:lnTo>
                    <a:pt x="0" y="3779139"/>
                  </a:lnTo>
                  <a:close/>
                </a:path>
              </a:pathLst>
            </a:custGeom>
            <a:ln w="9524">
              <a:solidFill>
                <a:srgbClr val="00008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7" name="object 177"/>
            <p:cNvSpPr/>
            <p:nvPr/>
          </p:nvSpPr>
          <p:spPr>
            <a:xfrm>
              <a:off x="7444485" y="1862708"/>
              <a:ext cx="0" cy="3430904"/>
            </a:xfrm>
            <a:custGeom>
              <a:avLst/>
              <a:gdLst/>
              <a:ahLst/>
              <a:cxnLst/>
              <a:rect l="l" t="t" r="r" b="b"/>
              <a:pathLst>
                <a:path h="3430904">
                  <a:moveTo>
                    <a:pt x="0" y="0"/>
                  </a:moveTo>
                  <a:lnTo>
                    <a:pt x="0" y="3430651"/>
                  </a:lnTo>
                </a:path>
              </a:pathLst>
            </a:custGeom>
            <a:ln w="81533">
              <a:solidFill>
                <a:srgbClr val="CDC9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8" name="object 178"/>
            <p:cNvSpPr/>
            <p:nvPr/>
          </p:nvSpPr>
          <p:spPr>
            <a:xfrm>
              <a:off x="7403718" y="1862708"/>
              <a:ext cx="81915" cy="3430904"/>
            </a:xfrm>
            <a:custGeom>
              <a:avLst/>
              <a:gdLst/>
              <a:ahLst/>
              <a:cxnLst/>
              <a:rect l="l" t="t" r="r" b="b"/>
              <a:pathLst>
                <a:path w="81915" h="3430904">
                  <a:moveTo>
                    <a:pt x="0" y="3430651"/>
                  </a:moveTo>
                  <a:lnTo>
                    <a:pt x="81533" y="3430651"/>
                  </a:lnTo>
                  <a:lnTo>
                    <a:pt x="81533" y="0"/>
                  </a:lnTo>
                  <a:lnTo>
                    <a:pt x="0" y="0"/>
                  </a:lnTo>
                  <a:lnTo>
                    <a:pt x="0" y="3430651"/>
                  </a:lnTo>
                  <a:close/>
                </a:path>
              </a:pathLst>
            </a:custGeom>
            <a:ln w="9524">
              <a:solidFill>
                <a:srgbClr val="00008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9" name="object 179"/>
            <p:cNvSpPr/>
            <p:nvPr/>
          </p:nvSpPr>
          <p:spPr>
            <a:xfrm>
              <a:off x="7526019" y="2586354"/>
              <a:ext cx="0" cy="2707005"/>
            </a:xfrm>
            <a:custGeom>
              <a:avLst/>
              <a:gdLst/>
              <a:ahLst/>
              <a:cxnLst/>
              <a:rect l="l" t="t" r="r" b="b"/>
              <a:pathLst>
                <a:path h="2707004">
                  <a:moveTo>
                    <a:pt x="0" y="0"/>
                  </a:moveTo>
                  <a:lnTo>
                    <a:pt x="0" y="2707005"/>
                  </a:lnTo>
                </a:path>
              </a:pathLst>
            </a:custGeom>
            <a:ln w="81533">
              <a:solidFill>
                <a:srgbClr val="CDC9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0" name="object 180"/>
            <p:cNvSpPr/>
            <p:nvPr/>
          </p:nvSpPr>
          <p:spPr>
            <a:xfrm>
              <a:off x="7485253" y="2586354"/>
              <a:ext cx="81915" cy="2707005"/>
            </a:xfrm>
            <a:custGeom>
              <a:avLst/>
              <a:gdLst/>
              <a:ahLst/>
              <a:cxnLst/>
              <a:rect l="l" t="t" r="r" b="b"/>
              <a:pathLst>
                <a:path w="81915" h="2707004">
                  <a:moveTo>
                    <a:pt x="0" y="2707005"/>
                  </a:moveTo>
                  <a:lnTo>
                    <a:pt x="81533" y="2707005"/>
                  </a:lnTo>
                  <a:lnTo>
                    <a:pt x="81533" y="0"/>
                  </a:lnTo>
                  <a:lnTo>
                    <a:pt x="0" y="0"/>
                  </a:lnTo>
                  <a:lnTo>
                    <a:pt x="0" y="2707005"/>
                  </a:lnTo>
                  <a:close/>
                </a:path>
              </a:pathLst>
            </a:custGeom>
            <a:ln w="9525">
              <a:solidFill>
                <a:srgbClr val="00008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1" name="object 181"/>
            <p:cNvSpPr/>
            <p:nvPr/>
          </p:nvSpPr>
          <p:spPr>
            <a:xfrm>
              <a:off x="7607554" y="4248022"/>
              <a:ext cx="0" cy="1045844"/>
            </a:xfrm>
            <a:custGeom>
              <a:avLst/>
              <a:gdLst/>
              <a:ahLst/>
              <a:cxnLst/>
              <a:rect l="l" t="t" r="r" b="b"/>
              <a:pathLst>
                <a:path h="1045845">
                  <a:moveTo>
                    <a:pt x="0" y="0"/>
                  </a:moveTo>
                  <a:lnTo>
                    <a:pt x="0" y="1045336"/>
                  </a:lnTo>
                </a:path>
              </a:pathLst>
            </a:custGeom>
            <a:ln w="81533">
              <a:solidFill>
                <a:srgbClr val="CDC9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2" name="object 182"/>
            <p:cNvSpPr/>
            <p:nvPr/>
          </p:nvSpPr>
          <p:spPr>
            <a:xfrm>
              <a:off x="7566786" y="4248022"/>
              <a:ext cx="81915" cy="1045844"/>
            </a:xfrm>
            <a:custGeom>
              <a:avLst/>
              <a:gdLst/>
              <a:ahLst/>
              <a:cxnLst/>
              <a:rect l="l" t="t" r="r" b="b"/>
              <a:pathLst>
                <a:path w="81915" h="1045845">
                  <a:moveTo>
                    <a:pt x="0" y="1045336"/>
                  </a:moveTo>
                  <a:lnTo>
                    <a:pt x="81533" y="1045336"/>
                  </a:lnTo>
                  <a:lnTo>
                    <a:pt x="81533" y="0"/>
                  </a:lnTo>
                  <a:lnTo>
                    <a:pt x="0" y="0"/>
                  </a:lnTo>
                  <a:lnTo>
                    <a:pt x="0" y="1045336"/>
                  </a:lnTo>
                  <a:close/>
                </a:path>
              </a:pathLst>
            </a:custGeom>
            <a:ln w="9525">
              <a:solidFill>
                <a:srgbClr val="00008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3" name="object 183"/>
            <p:cNvSpPr/>
            <p:nvPr/>
          </p:nvSpPr>
          <p:spPr>
            <a:xfrm>
              <a:off x="7688960" y="4676902"/>
              <a:ext cx="0" cy="616585"/>
            </a:xfrm>
            <a:custGeom>
              <a:avLst/>
              <a:gdLst/>
              <a:ahLst/>
              <a:cxnLst/>
              <a:rect l="l" t="t" r="r" b="b"/>
              <a:pathLst>
                <a:path h="616585">
                  <a:moveTo>
                    <a:pt x="0" y="0"/>
                  </a:moveTo>
                  <a:lnTo>
                    <a:pt x="0" y="616458"/>
                  </a:lnTo>
                </a:path>
              </a:pathLst>
            </a:custGeom>
            <a:ln w="81533">
              <a:solidFill>
                <a:srgbClr val="CDC9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4" name="object 184"/>
            <p:cNvSpPr/>
            <p:nvPr/>
          </p:nvSpPr>
          <p:spPr>
            <a:xfrm>
              <a:off x="7648193" y="4676902"/>
              <a:ext cx="81915" cy="616585"/>
            </a:xfrm>
            <a:custGeom>
              <a:avLst/>
              <a:gdLst/>
              <a:ahLst/>
              <a:cxnLst/>
              <a:rect l="l" t="t" r="r" b="b"/>
              <a:pathLst>
                <a:path w="81915" h="616585">
                  <a:moveTo>
                    <a:pt x="0" y="616458"/>
                  </a:moveTo>
                  <a:lnTo>
                    <a:pt x="81533" y="616458"/>
                  </a:lnTo>
                  <a:lnTo>
                    <a:pt x="81533" y="0"/>
                  </a:lnTo>
                  <a:lnTo>
                    <a:pt x="0" y="0"/>
                  </a:lnTo>
                  <a:lnTo>
                    <a:pt x="0" y="616458"/>
                  </a:lnTo>
                  <a:close/>
                </a:path>
              </a:pathLst>
            </a:custGeom>
            <a:ln w="9525">
              <a:solidFill>
                <a:srgbClr val="00008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5" name="object 185"/>
            <p:cNvSpPr/>
            <p:nvPr/>
          </p:nvSpPr>
          <p:spPr>
            <a:xfrm>
              <a:off x="7770494" y="4944871"/>
              <a:ext cx="0" cy="348615"/>
            </a:xfrm>
            <a:custGeom>
              <a:avLst/>
              <a:gdLst/>
              <a:ahLst/>
              <a:cxnLst/>
              <a:rect l="l" t="t" r="r" b="b"/>
              <a:pathLst>
                <a:path h="348614">
                  <a:moveTo>
                    <a:pt x="0" y="0"/>
                  </a:moveTo>
                  <a:lnTo>
                    <a:pt x="0" y="348487"/>
                  </a:lnTo>
                </a:path>
              </a:pathLst>
            </a:custGeom>
            <a:ln w="81533">
              <a:solidFill>
                <a:srgbClr val="CDC9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6" name="object 186"/>
            <p:cNvSpPr/>
            <p:nvPr/>
          </p:nvSpPr>
          <p:spPr>
            <a:xfrm>
              <a:off x="7729728" y="4944871"/>
              <a:ext cx="81915" cy="348615"/>
            </a:xfrm>
            <a:custGeom>
              <a:avLst/>
              <a:gdLst/>
              <a:ahLst/>
              <a:cxnLst/>
              <a:rect l="l" t="t" r="r" b="b"/>
              <a:pathLst>
                <a:path w="81915" h="348614">
                  <a:moveTo>
                    <a:pt x="0" y="348487"/>
                  </a:moveTo>
                  <a:lnTo>
                    <a:pt x="81533" y="348487"/>
                  </a:lnTo>
                  <a:lnTo>
                    <a:pt x="81533" y="0"/>
                  </a:lnTo>
                  <a:lnTo>
                    <a:pt x="0" y="0"/>
                  </a:lnTo>
                  <a:lnTo>
                    <a:pt x="0" y="348487"/>
                  </a:lnTo>
                  <a:close/>
                </a:path>
              </a:pathLst>
            </a:custGeom>
            <a:ln w="9525">
              <a:solidFill>
                <a:srgbClr val="00008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7" name="object 187"/>
            <p:cNvSpPr/>
            <p:nvPr/>
          </p:nvSpPr>
          <p:spPr>
            <a:xfrm>
              <a:off x="7852029" y="5159375"/>
              <a:ext cx="0" cy="133985"/>
            </a:xfrm>
            <a:custGeom>
              <a:avLst/>
              <a:gdLst/>
              <a:ahLst/>
              <a:cxnLst/>
              <a:rect l="l" t="t" r="r" b="b"/>
              <a:pathLst>
                <a:path h="133985">
                  <a:moveTo>
                    <a:pt x="0" y="0"/>
                  </a:moveTo>
                  <a:lnTo>
                    <a:pt x="0" y="133984"/>
                  </a:lnTo>
                </a:path>
              </a:pathLst>
            </a:custGeom>
            <a:ln w="81533">
              <a:solidFill>
                <a:srgbClr val="CDC9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8" name="object 188"/>
            <p:cNvSpPr/>
            <p:nvPr/>
          </p:nvSpPr>
          <p:spPr>
            <a:xfrm>
              <a:off x="7811261" y="5159375"/>
              <a:ext cx="81915" cy="133985"/>
            </a:xfrm>
            <a:custGeom>
              <a:avLst/>
              <a:gdLst/>
              <a:ahLst/>
              <a:cxnLst/>
              <a:rect l="l" t="t" r="r" b="b"/>
              <a:pathLst>
                <a:path w="81915" h="133985">
                  <a:moveTo>
                    <a:pt x="0" y="133984"/>
                  </a:moveTo>
                  <a:lnTo>
                    <a:pt x="81533" y="133984"/>
                  </a:lnTo>
                  <a:lnTo>
                    <a:pt x="81533" y="0"/>
                  </a:lnTo>
                  <a:lnTo>
                    <a:pt x="0" y="0"/>
                  </a:lnTo>
                  <a:lnTo>
                    <a:pt x="0" y="133984"/>
                  </a:lnTo>
                  <a:close/>
                </a:path>
              </a:pathLst>
            </a:custGeom>
            <a:ln w="9525">
              <a:solidFill>
                <a:srgbClr val="00008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9" name="object 189"/>
            <p:cNvSpPr/>
            <p:nvPr/>
          </p:nvSpPr>
          <p:spPr>
            <a:xfrm>
              <a:off x="7892795" y="5239765"/>
              <a:ext cx="81915" cy="53975"/>
            </a:xfrm>
            <a:custGeom>
              <a:avLst/>
              <a:gdLst/>
              <a:ahLst/>
              <a:cxnLst/>
              <a:rect l="l" t="t" r="r" b="b"/>
              <a:pathLst>
                <a:path w="81915" h="53975">
                  <a:moveTo>
                    <a:pt x="0" y="53594"/>
                  </a:moveTo>
                  <a:lnTo>
                    <a:pt x="81533" y="53594"/>
                  </a:lnTo>
                  <a:lnTo>
                    <a:pt x="81533" y="0"/>
                  </a:lnTo>
                  <a:lnTo>
                    <a:pt x="0" y="0"/>
                  </a:lnTo>
                  <a:lnTo>
                    <a:pt x="0" y="53594"/>
                  </a:lnTo>
                  <a:close/>
                </a:path>
              </a:pathLst>
            </a:custGeom>
            <a:solidFill>
              <a:srgbClr val="CDC9C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0" name="object 190"/>
            <p:cNvSpPr/>
            <p:nvPr/>
          </p:nvSpPr>
          <p:spPr>
            <a:xfrm>
              <a:off x="7892795" y="5239765"/>
              <a:ext cx="81915" cy="53975"/>
            </a:xfrm>
            <a:custGeom>
              <a:avLst/>
              <a:gdLst/>
              <a:ahLst/>
              <a:cxnLst/>
              <a:rect l="l" t="t" r="r" b="b"/>
              <a:pathLst>
                <a:path w="81915" h="53975">
                  <a:moveTo>
                    <a:pt x="0" y="53594"/>
                  </a:moveTo>
                  <a:lnTo>
                    <a:pt x="81533" y="53594"/>
                  </a:lnTo>
                  <a:lnTo>
                    <a:pt x="81533" y="0"/>
                  </a:lnTo>
                  <a:lnTo>
                    <a:pt x="0" y="0"/>
                  </a:lnTo>
                  <a:lnTo>
                    <a:pt x="0" y="53594"/>
                  </a:lnTo>
                  <a:close/>
                </a:path>
              </a:pathLst>
            </a:custGeom>
            <a:ln w="9525">
              <a:solidFill>
                <a:srgbClr val="00008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1" name="object 191"/>
            <p:cNvSpPr/>
            <p:nvPr/>
          </p:nvSpPr>
          <p:spPr>
            <a:xfrm>
              <a:off x="7974203" y="5266563"/>
              <a:ext cx="81915" cy="27305"/>
            </a:xfrm>
            <a:custGeom>
              <a:avLst/>
              <a:gdLst/>
              <a:ahLst/>
              <a:cxnLst/>
              <a:rect l="l" t="t" r="r" b="b"/>
              <a:pathLst>
                <a:path w="81915" h="27304">
                  <a:moveTo>
                    <a:pt x="0" y="26796"/>
                  </a:moveTo>
                  <a:lnTo>
                    <a:pt x="81533" y="26796"/>
                  </a:lnTo>
                  <a:lnTo>
                    <a:pt x="81533" y="0"/>
                  </a:lnTo>
                  <a:lnTo>
                    <a:pt x="0" y="0"/>
                  </a:lnTo>
                  <a:lnTo>
                    <a:pt x="0" y="26796"/>
                  </a:lnTo>
                  <a:close/>
                </a:path>
              </a:pathLst>
            </a:custGeom>
            <a:solidFill>
              <a:srgbClr val="CDC9C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2" name="object 192"/>
            <p:cNvSpPr/>
            <p:nvPr/>
          </p:nvSpPr>
          <p:spPr>
            <a:xfrm>
              <a:off x="7974203" y="5266563"/>
              <a:ext cx="81915" cy="27305"/>
            </a:xfrm>
            <a:custGeom>
              <a:avLst/>
              <a:gdLst/>
              <a:ahLst/>
              <a:cxnLst/>
              <a:rect l="l" t="t" r="r" b="b"/>
              <a:pathLst>
                <a:path w="81915" h="27304">
                  <a:moveTo>
                    <a:pt x="0" y="26796"/>
                  </a:moveTo>
                  <a:lnTo>
                    <a:pt x="81533" y="26796"/>
                  </a:lnTo>
                  <a:lnTo>
                    <a:pt x="81533" y="0"/>
                  </a:lnTo>
                  <a:lnTo>
                    <a:pt x="0" y="0"/>
                  </a:lnTo>
                  <a:lnTo>
                    <a:pt x="0" y="26796"/>
                  </a:lnTo>
                  <a:close/>
                </a:path>
              </a:pathLst>
            </a:custGeom>
            <a:ln w="9525">
              <a:solidFill>
                <a:srgbClr val="00008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3" name="object 193"/>
            <p:cNvSpPr/>
            <p:nvPr/>
          </p:nvSpPr>
          <p:spPr>
            <a:xfrm>
              <a:off x="8055736" y="5239765"/>
              <a:ext cx="81915" cy="53975"/>
            </a:xfrm>
            <a:custGeom>
              <a:avLst/>
              <a:gdLst/>
              <a:ahLst/>
              <a:cxnLst/>
              <a:rect l="l" t="t" r="r" b="b"/>
              <a:pathLst>
                <a:path w="81915" h="53975">
                  <a:moveTo>
                    <a:pt x="0" y="53594"/>
                  </a:moveTo>
                  <a:lnTo>
                    <a:pt x="81533" y="53594"/>
                  </a:lnTo>
                  <a:lnTo>
                    <a:pt x="81533" y="0"/>
                  </a:lnTo>
                  <a:lnTo>
                    <a:pt x="0" y="0"/>
                  </a:lnTo>
                  <a:lnTo>
                    <a:pt x="0" y="53594"/>
                  </a:lnTo>
                  <a:close/>
                </a:path>
              </a:pathLst>
            </a:custGeom>
            <a:solidFill>
              <a:srgbClr val="CDC9C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4" name="object 194"/>
            <p:cNvSpPr/>
            <p:nvPr/>
          </p:nvSpPr>
          <p:spPr>
            <a:xfrm>
              <a:off x="8055736" y="5239765"/>
              <a:ext cx="81915" cy="53975"/>
            </a:xfrm>
            <a:custGeom>
              <a:avLst/>
              <a:gdLst/>
              <a:ahLst/>
              <a:cxnLst/>
              <a:rect l="l" t="t" r="r" b="b"/>
              <a:pathLst>
                <a:path w="81915" h="53975">
                  <a:moveTo>
                    <a:pt x="0" y="53594"/>
                  </a:moveTo>
                  <a:lnTo>
                    <a:pt x="81533" y="53594"/>
                  </a:lnTo>
                  <a:lnTo>
                    <a:pt x="81533" y="0"/>
                  </a:lnTo>
                  <a:lnTo>
                    <a:pt x="0" y="0"/>
                  </a:lnTo>
                  <a:lnTo>
                    <a:pt x="0" y="53594"/>
                  </a:lnTo>
                  <a:close/>
                </a:path>
              </a:pathLst>
            </a:custGeom>
            <a:ln w="9525">
              <a:solidFill>
                <a:srgbClr val="00008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5" name="object 195"/>
            <p:cNvSpPr/>
            <p:nvPr/>
          </p:nvSpPr>
          <p:spPr>
            <a:xfrm>
              <a:off x="8137270" y="5239765"/>
              <a:ext cx="81915" cy="53975"/>
            </a:xfrm>
            <a:custGeom>
              <a:avLst/>
              <a:gdLst/>
              <a:ahLst/>
              <a:cxnLst/>
              <a:rect l="l" t="t" r="r" b="b"/>
              <a:pathLst>
                <a:path w="81915" h="53975">
                  <a:moveTo>
                    <a:pt x="0" y="53594"/>
                  </a:moveTo>
                  <a:lnTo>
                    <a:pt x="81533" y="53594"/>
                  </a:lnTo>
                  <a:lnTo>
                    <a:pt x="81533" y="0"/>
                  </a:lnTo>
                  <a:lnTo>
                    <a:pt x="0" y="0"/>
                  </a:lnTo>
                  <a:lnTo>
                    <a:pt x="0" y="53594"/>
                  </a:lnTo>
                  <a:close/>
                </a:path>
              </a:pathLst>
            </a:custGeom>
            <a:solidFill>
              <a:srgbClr val="CDC9C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6" name="object 196"/>
            <p:cNvSpPr/>
            <p:nvPr/>
          </p:nvSpPr>
          <p:spPr>
            <a:xfrm>
              <a:off x="8137270" y="5239765"/>
              <a:ext cx="81915" cy="53975"/>
            </a:xfrm>
            <a:custGeom>
              <a:avLst/>
              <a:gdLst/>
              <a:ahLst/>
              <a:cxnLst/>
              <a:rect l="l" t="t" r="r" b="b"/>
              <a:pathLst>
                <a:path w="81915" h="53975">
                  <a:moveTo>
                    <a:pt x="0" y="53594"/>
                  </a:moveTo>
                  <a:lnTo>
                    <a:pt x="81533" y="53594"/>
                  </a:lnTo>
                  <a:lnTo>
                    <a:pt x="81533" y="0"/>
                  </a:lnTo>
                  <a:lnTo>
                    <a:pt x="0" y="0"/>
                  </a:lnTo>
                  <a:lnTo>
                    <a:pt x="0" y="53594"/>
                  </a:lnTo>
                  <a:close/>
                </a:path>
              </a:pathLst>
            </a:custGeom>
            <a:ln w="9525">
              <a:solidFill>
                <a:srgbClr val="00008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7" name="object 197"/>
            <p:cNvSpPr/>
            <p:nvPr/>
          </p:nvSpPr>
          <p:spPr>
            <a:xfrm>
              <a:off x="8218805" y="5293359"/>
              <a:ext cx="81915" cy="0"/>
            </a:xfrm>
            <a:custGeom>
              <a:avLst/>
              <a:gdLst/>
              <a:ahLst/>
              <a:cxnLst/>
              <a:rect l="l" t="t" r="r" b="b"/>
              <a:pathLst>
                <a:path w="81915">
                  <a:moveTo>
                    <a:pt x="0" y="0"/>
                  </a:moveTo>
                  <a:lnTo>
                    <a:pt x="8153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DC9C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8" name="object 198"/>
            <p:cNvSpPr/>
            <p:nvPr/>
          </p:nvSpPr>
          <p:spPr>
            <a:xfrm>
              <a:off x="8218805" y="5293359"/>
              <a:ext cx="81915" cy="0"/>
            </a:xfrm>
            <a:custGeom>
              <a:avLst/>
              <a:gdLst/>
              <a:ahLst/>
              <a:cxnLst/>
              <a:rect l="l" t="t" r="r" b="b"/>
              <a:pathLst>
                <a:path w="81915">
                  <a:moveTo>
                    <a:pt x="0" y="0"/>
                  </a:moveTo>
                  <a:lnTo>
                    <a:pt x="81533" y="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8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9" name="object 199"/>
            <p:cNvSpPr/>
            <p:nvPr/>
          </p:nvSpPr>
          <p:spPr>
            <a:xfrm>
              <a:off x="8300211" y="5239765"/>
              <a:ext cx="81915" cy="53975"/>
            </a:xfrm>
            <a:custGeom>
              <a:avLst/>
              <a:gdLst/>
              <a:ahLst/>
              <a:cxnLst/>
              <a:rect l="l" t="t" r="r" b="b"/>
              <a:pathLst>
                <a:path w="81915" h="53975">
                  <a:moveTo>
                    <a:pt x="0" y="53594"/>
                  </a:moveTo>
                  <a:lnTo>
                    <a:pt x="81533" y="53594"/>
                  </a:lnTo>
                  <a:lnTo>
                    <a:pt x="81533" y="0"/>
                  </a:lnTo>
                  <a:lnTo>
                    <a:pt x="0" y="0"/>
                  </a:lnTo>
                  <a:lnTo>
                    <a:pt x="0" y="53594"/>
                  </a:lnTo>
                  <a:close/>
                </a:path>
              </a:pathLst>
            </a:custGeom>
            <a:solidFill>
              <a:srgbClr val="CDC9C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0" name="object 200"/>
            <p:cNvSpPr/>
            <p:nvPr/>
          </p:nvSpPr>
          <p:spPr>
            <a:xfrm>
              <a:off x="8300211" y="5239765"/>
              <a:ext cx="81915" cy="53975"/>
            </a:xfrm>
            <a:custGeom>
              <a:avLst/>
              <a:gdLst/>
              <a:ahLst/>
              <a:cxnLst/>
              <a:rect l="l" t="t" r="r" b="b"/>
              <a:pathLst>
                <a:path w="81915" h="53975">
                  <a:moveTo>
                    <a:pt x="0" y="53594"/>
                  </a:moveTo>
                  <a:lnTo>
                    <a:pt x="81533" y="53594"/>
                  </a:lnTo>
                  <a:lnTo>
                    <a:pt x="81533" y="0"/>
                  </a:lnTo>
                  <a:lnTo>
                    <a:pt x="0" y="0"/>
                  </a:lnTo>
                  <a:lnTo>
                    <a:pt x="0" y="53594"/>
                  </a:lnTo>
                  <a:close/>
                </a:path>
              </a:pathLst>
            </a:custGeom>
            <a:ln w="9525">
              <a:solidFill>
                <a:srgbClr val="00008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1" name="object 201"/>
            <p:cNvSpPr/>
            <p:nvPr/>
          </p:nvSpPr>
          <p:spPr>
            <a:xfrm>
              <a:off x="8381745" y="5266563"/>
              <a:ext cx="81915" cy="27305"/>
            </a:xfrm>
            <a:custGeom>
              <a:avLst/>
              <a:gdLst/>
              <a:ahLst/>
              <a:cxnLst/>
              <a:rect l="l" t="t" r="r" b="b"/>
              <a:pathLst>
                <a:path w="81915" h="27304">
                  <a:moveTo>
                    <a:pt x="0" y="26796"/>
                  </a:moveTo>
                  <a:lnTo>
                    <a:pt x="81533" y="26796"/>
                  </a:lnTo>
                  <a:lnTo>
                    <a:pt x="81533" y="0"/>
                  </a:lnTo>
                  <a:lnTo>
                    <a:pt x="0" y="0"/>
                  </a:lnTo>
                  <a:lnTo>
                    <a:pt x="0" y="26796"/>
                  </a:lnTo>
                  <a:close/>
                </a:path>
              </a:pathLst>
            </a:custGeom>
            <a:solidFill>
              <a:srgbClr val="CDC9C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2" name="object 202"/>
            <p:cNvSpPr/>
            <p:nvPr/>
          </p:nvSpPr>
          <p:spPr>
            <a:xfrm>
              <a:off x="8381745" y="5266563"/>
              <a:ext cx="81915" cy="27305"/>
            </a:xfrm>
            <a:custGeom>
              <a:avLst/>
              <a:gdLst/>
              <a:ahLst/>
              <a:cxnLst/>
              <a:rect l="l" t="t" r="r" b="b"/>
              <a:pathLst>
                <a:path w="81915" h="27304">
                  <a:moveTo>
                    <a:pt x="0" y="26796"/>
                  </a:moveTo>
                  <a:lnTo>
                    <a:pt x="81533" y="26796"/>
                  </a:lnTo>
                  <a:lnTo>
                    <a:pt x="81533" y="0"/>
                  </a:lnTo>
                  <a:lnTo>
                    <a:pt x="0" y="0"/>
                  </a:lnTo>
                  <a:lnTo>
                    <a:pt x="0" y="26796"/>
                  </a:lnTo>
                  <a:close/>
                </a:path>
              </a:pathLst>
            </a:custGeom>
            <a:ln w="9525">
              <a:solidFill>
                <a:srgbClr val="00008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3" name="object 203"/>
            <p:cNvSpPr/>
            <p:nvPr/>
          </p:nvSpPr>
          <p:spPr>
            <a:xfrm>
              <a:off x="7054468" y="749808"/>
              <a:ext cx="0" cy="4718685"/>
            </a:xfrm>
            <a:custGeom>
              <a:avLst/>
              <a:gdLst/>
              <a:ahLst/>
              <a:cxnLst/>
              <a:rect l="l" t="t" r="r" b="b"/>
              <a:pathLst>
                <a:path h="4718685">
                  <a:moveTo>
                    <a:pt x="0" y="4718304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FFFF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4" name="object 204"/>
            <p:cNvSpPr txBox="1"/>
            <p:nvPr/>
          </p:nvSpPr>
          <p:spPr>
            <a:xfrm>
              <a:off x="5364226" y="1066800"/>
              <a:ext cx="1038225" cy="208279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200" dirty="0">
                  <a:latin typeface="Arial"/>
                  <a:cs typeface="Arial"/>
                </a:rPr>
                <a:t>median =</a:t>
              </a:r>
              <a:r>
                <a:rPr sz="1200" spc="240" dirty="0">
                  <a:latin typeface="Arial"/>
                  <a:cs typeface="Arial"/>
                </a:rPr>
                <a:t> </a:t>
              </a:r>
              <a:r>
                <a:rPr sz="1200" dirty="0">
                  <a:latin typeface="Arial"/>
                  <a:cs typeface="Arial"/>
                </a:rPr>
                <a:t>7.19</a:t>
              </a:r>
              <a:endParaRPr sz="1200">
                <a:latin typeface="Arial"/>
                <a:cs typeface="Arial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</TotalTime>
  <Words>22</Words>
  <Application>Microsoft Office PowerPoint</Application>
  <PresentationFormat>Custom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Symbol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Graphics Output</dc:title>
  <cp:lastModifiedBy>LIN, Yufeng</cp:lastModifiedBy>
  <cp:revision>2</cp:revision>
  <dcterms:created xsi:type="dcterms:W3CDTF">2021-07-23T06:56:22Z</dcterms:created>
  <dcterms:modified xsi:type="dcterms:W3CDTF">2021-07-23T07:22:08Z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2021-07-23T00:00:00Z</vt:filetime>
  </property>
  <property fmtid="{D5CDD505-2E9C-101B-9397-08002B2CF9AE}" pid="3" name="Creator">
    <vt:lpwstr>R</vt:lpwstr>
  </property>
  <property fmtid="{D5CDD505-2E9C-101B-9397-08002B2CF9AE}" pid="4" name="LastSaved">
    <vt:filetime>2021-07-23T00:00:00Z</vt:filetime>
  </property>
</Properties>
</file>