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9144000" cy="6400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56032"/>
            <a:ext cx="82296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472184"/>
            <a:ext cx="82296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952744"/>
            <a:ext cx="292608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3B0A9B-0D00-48A9-B056-473E919177EF}"/>
              </a:ext>
            </a:extLst>
          </p:cNvPr>
          <p:cNvGrpSpPr/>
          <p:nvPr/>
        </p:nvGrpSpPr>
        <p:grpSpPr>
          <a:xfrm>
            <a:off x="13928" y="229615"/>
            <a:ext cx="8449733" cy="5947919"/>
            <a:chOff x="13928" y="229615"/>
            <a:chExt cx="8449733" cy="5947919"/>
          </a:xfrm>
        </p:grpSpPr>
        <p:sp>
          <p:nvSpPr>
            <p:cNvPr id="2" name="object 2"/>
            <p:cNvSpPr txBox="1"/>
            <p:nvPr/>
          </p:nvSpPr>
          <p:spPr>
            <a:xfrm>
              <a:off x="4177538" y="5923534"/>
              <a:ext cx="1155065" cy="254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log</a:t>
              </a:r>
              <a:r>
                <a:rPr sz="1200" spc="-7" baseline="-13888" dirty="0">
                  <a:latin typeface="Arial"/>
                  <a:cs typeface="Arial"/>
                </a:rPr>
                <a:t>10</a:t>
              </a:r>
              <a:r>
                <a:rPr sz="1500" spc="-5" dirty="0">
                  <a:latin typeface="Symbol"/>
                  <a:cs typeface="Symbol"/>
                </a:rPr>
                <a:t></a:t>
              </a:r>
              <a:r>
                <a:rPr sz="1200" spc="-5" dirty="0">
                  <a:latin typeface="Arial"/>
                  <a:cs typeface="Arial"/>
                </a:rPr>
                <a:t>Eukaryota</a:t>
              </a:r>
              <a:r>
                <a:rPr sz="1500" spc="-5" dirty="0">
                  <a:latin typeface="Symbol"/>
                  <a:cs typeface="Symbol"/>
                </a:rPr>
                <a:t></a:t>
              </a:r>
              <a:endParaRPr sz="1500">
                <a:latin typeface="Symbol"/>
                <a:cs typeface="Symbo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3928" y="2710218"/>
              <a:ext cx="196215" cy="7975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spc="-10" dirty="0">
                  <a:latin typeface="Arial"/>
                  <a:cs typeface="Arial"/>
                </a:rPr>
                <a:t>Percentage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558036" y="5468111"/>
              <a:ext cx="6393815" cy="0"/>
            </a:xfrm>
            <a:custGeom>
              <a:avLst/>
              <a:gdLst/>
              <a:ahLst/>
              <a:cxnLst/>
              <a:rect l="l" t="t" r="r" b="b"/>
              <a:pathLst>
                <a:path w="6393815">
                  <a:moveTo>
                    <a:pt x="0" y="0"/>
                  </a:moveTo>
                  <a:lnTo>
                    <a:pt x="639368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8036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6798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5561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4197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2960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1723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50291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781680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60444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33920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617969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896732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49808" y="994028"/>
              <a:ext cx="0" cy="4299585"/>
            </a:xfrm>
            <a:custGeom>
              <a:avLst/>
              <a:gdLst/>
              <a:ahLst/>
              <a:cxnLst/>
              <a:rect l="l" t="t" r="r" b="b"/>
              <a:pathLst>
                <a:path h="4299585">
                  <a:moveTo>
                    <a:pt x="0" y="429933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368" y="52933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368" y="443344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368" y="35736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368" y="271373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8368" y="185381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368" y="99402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79688" y="52383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79688" y="4378403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79688" y="3518486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9688" y="2658696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79688" y="1798779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79688" y="896522"/>
              <a:ext cx="196215" cy="1949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46480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6480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2258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2258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9" y="2235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3686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13686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41576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41576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08910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08910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6798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36798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69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0339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0339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70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59784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59784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70" h="22860">
                  <a:moveTo>
                    <a:pt x="0" y="22352"/>
                  </a:moveTo>
                  <a:lnTo>
                    <a:pt x="127888" y="2235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87672" y="5203697"/>
              <a:ext cx="128270" cy="90170"/>
            </a:xfrm>
            <a:custGeom>
              <a:avLst/>
              <a:gdLst/>
              <a:ahLst/>
              <a:cxnLst/>
              <a:rect l="l" t="t" r="r" b="b"/>
              <a:pathLst>
                <a:path w="128270" h="90170">
                  <a:moveTo>
                    <a:pt x="0" y="89661"/>
                  </a:moveTo>
                  <a:lnTo>
                    <a:pt x="127888" y="89661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89661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87672" y="5203697"/>
              <a:ext cx="128270" cy="90170"/>
            </a:xfrm>
            <a:custGeom>
              <a:avLst/>
              <a:gdLst/>
              <a:ahLst/>
              <a:cxnLst/>
              <a:rect l="l" t="t" r="r" b="b"/>
              <a:pathLst>
                <a:path w="128270" h="90170">
                  <a:moveTo>
                    <a:pt x="0" y="89661"/>
                  </a:moveTo>
                  <a:lnTo>
                    <a:pt x="127888" y="89661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89661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15561" y="527094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44831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15561" y="5248528"/>
              <a:ext cx="128270" cy="45085"/>
            </a:xfrm>
            <a:custGeom>
              <a:avLst/>
              <a:gdLst/>
              <a:ahLst/>
              <a:cxnLst/>
              <a:rect l="l" t="t" r="r" b="b"/>
              <a:pathLst>
                <a:path w="128270" h="45085">
                  <a:moveTo>
                    <a:pt x="0" y="44831"/>
                  </a:moveTo>
                  <a:lnTo>
                    <a:pt x="127888" y="44831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4831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43323" y="5114163"/>
              <a:ext cx="128270" cy="179705"/>
            </a:xfrm>
            <a:custGeom>
              <a:avLst/>
              <a:gdLst/>
              <a:ahLst/>
              <a:cxnLst/>
              <a:rect l="l" t="t" r="r" b="b"/>
              <a:pathLst>
                <a:path w="128270" h="179704">
                  <a:moveTo>
                    <a:pt x="0" y="179197"/>
                  </a:moveTo>
                  <a:lnTo>
                    <a:pt x="127888" y="17919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43323" y="5114163"/>
              <a:ext cx="128270" cy="179705"/>
            </a:xfrm>
            <a:custGeom>
              <a:avLst/>
              <a:gdLst/>
              <a:ahLst/>
              <a:cxnLst/>
              <a:rect l="l" t="t" r="r" b="b"/>
              <a:pathLst>
                <a:path w="128270" h="179704">
                  <a:moveTo>
                    <a:pt x="0" y="179197"/>
                  </a:moveTo>
                  <a:lnTo>
                    <a:pt x="127888" y="17919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7919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71213" y="5002148"/>
              <a:ext cx="128270" cy="291465"/>
            </a:xfrm>
            <a:custGeom>
              <a:avLst/>
              <a:gdLst/>
              <a:ahLst/>
              <a:cxnLst/>
              <a:rect l="l" t="t" r="r" b="b"/>
              <a:pathLst>
                <a:path w="128270" h="291464">
                  <a:moveTo>
                    <a:pt x="0" y="291210"/>
                  </a:moveTo>
                  <a:lnTo>
                    <a:pt x="127888" y="29121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9121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1213" y="5002148"/>
              <a:ext cx="128270" cy="291465"/>
            </a:xfrm>
            <a:custGeom>
              <a:avLst/>
              <a:gdLst/>
              <a:ahLst/>
              <a:cxnLst/>
              <a:rect l="l" t="t" r="r" b="b"/>
              <a:pathLst>
                <a:path w="128270" h="291464">
                  <a:moveTo>
                    <a:pt x="0" y="291210"/>
                  </a:moveTo>
                  <a:lnTo>
                    <a:pt x="127888" y="29121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9121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99102" y="4957317"/>
              <a:ext cx="128270" cy="336550"/>
            </a:xfrm>
            <a:custGeom>
              <a:avLst/>
              <a:gdLst/>
              <a:ahLst/>
              <a:cxnLst/>
              <a:rect l="l" t="t" r="r" b="b"/>
              <a:pathLst>
                <a:path w="128270" h="336550">
                  <a:moveTo>
                    <a:pt x="0" y="336041"/>
                  </a:moveTo>
                  <a:lnTo>
                    <a:pt x="127888" y="336041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36041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99102" y="4957317"/>
              <a:ext cx="128270" cy="336550"/>
            </a:xfrm>
            <a:custGeom>
              <a:avLst/>
              <a:gdLst/>
              <a:ahLst/>
              <a:cxnLst/>
              <a:rect l="l" t="t" r="r" b="b"/>
              <a:pathLst>
                <a:path w="128270" h="336550">
                  <a:moveTo>
                    <a:pt x="0" y="336041"/>
                  </a:moveTo>
                  <a:lnTo>
                    <a:pt x="127888" y="336041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3604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26990" y="4912486"/>
              <a:ext cx="128270" cy="381000"/>
            </a:xfrm>
            <a:custGeom>
              <a:avLst/>
              <a:gdLst/>
              <a:ahLst/>
              <a:cxnLst/>
              <a:rect l="l" t="t" r="r" b="b"/>
              <a:pathLst>
                <a:path w="128270" h="381000">
                  <a:moveTo>
                    <a:pt x="0" y="380872"/>
                  </a:moveTo>
                  <a:lnTo>
                    <a:pt x="127888" y="38087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80872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26990" y="4912486"/>
              <a:ext cx="128270" cy="381000"/>
            </a:xfrm>
            <a:custGeom>
              <a:avLst/>
              <a:gdLst/>
              <a:ahLst/>
              <a:cxnLst/>
              <a:rect l="l" t="t" r="r" b="b"/>
              <a:pathLst>
                <a:path w="128270" h="381000">
                  <a:moveTo>
                    <a:pt x="0" y="380872"/>
                  </a:moveTo>
                  <a:lnTo>
                    <a:pt x="127888" y="38087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8087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54879" y="4621276"/>
              <a:ext cx="128270" cy="672465"/>
            </a:xfrm>
            <a:custGeom>
              <a:avLst/>
              <a:gdLst/>
              <a:ahLst/>
              <a:cxnLst/>
              <a:rect l="l" t="t" r="r" b="b"/>
              <a:pathLst>
                <a:path w="128270" h="672464">
                  <a:moveTo>
                    <a:pt x="0" y="672084"/>
                  </a:moveTo>
                  <a:lnTo>
                    <a:pt x="127888" y="67208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54879" y="4621276"/>
              <a:ext cx="128270" cy="672465"/>
            </a:xfrm>
            <a:custGeom>
              <a:avLst/>
              <a:gdLst/>
              <a:ahLst/>
              <a:cxnLst/>
              <a:rect l="l" t="t" r="r" b="b"/>
              <a:pathLst>
                <a:path w="128270" h="672464">
                  <a:moveTo>
                    <a:pt x="0" y="672084"/>
                  </a:moveTo>
                  <a:lnTo>
                    <a:pt x="127888" y="67208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2769" y="4217923"/>
              <a:ext cx="128270" cy="1075690"/>
            </a:xfrm>
            <a:custGeom>
              <a:avLst/>
              <a:gdLst/>
              <a:ahLst/>
              <a:cxnLst/>
              <a:rect l="l" t="t" r="r" b="b"/>
              <a:pathLst>
                <a:path w="128270" h="1075689">
                  <a:moveTo>
                    <a:pt x="0" y="1075436"/>
                  </a:moveTo>
                  <a:lnTo>
                    <a:pt x="127888" y="107543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7543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2769" y="4217923"/>
              <a:ext cx="128270" cy="1075690"/>
            </a:xfrm>
            <a:custGeom>
              <a:avLst/>
              <a:gdLst/>
              <a:ahLst/>
              <a:cxnLst/>
              <a:rect l="l" t="t" r="r" b="b"/>
              <a:pathLst>
                <a:path w="128270" h="1075689">
                  <a:moveTo>
                    <a:pt x="0" y="1075436"/>
                  </a:moveTo>
                  <a:lnTo>
                    <a:pt x="127888" y="107543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7543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10658" y="3926713"/>
              <a:ext cx="128270" cy="1367155"/>
            </a:xfrm>
            <a:custGeom>
              <a:avLst/>
              <a:gdLst/>
              <a:ahLst/>
              <a:cxnLst/>
              <a:rect l="l" t="t" r="r" b="b"/>
              <a:pathLst>
                <a:path w="128270" h="1367154">
                  <a:moveTo>
                    <a:pt x="0" y="1366647"/>
                  </a:moveTo>
                  <a:lnTo>
                    <a:pt x="127888" y="136664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36664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10658" y="3926713"/>
              <a:ext cx="128270" cy="1367155"/>
            </a:xfrm>
            <a:custGeom>
              <a:avLst/>
              <a:gdLst/>
              <a:ahLst/>
              <a:cxnLst/>
              <a:rect l="l" t="t" r="r" b="b"/>
              <a:pathLst>
                <a:path w="128270" h="1367154">
                  <a:moveTo>
                    <a:pt x="0" y="1366647"/>
                  </a:moveTo>
                  <a:lnTo>
                    <a:pt x="127888" y="136664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36664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38546" y="3433826"/>
              <a:ext cx="128270" cy="1859914"/>
            </a:xfrm>
            <a:custGeom>
              <a:avLst/>
              <a:gdLst/>
              <a:ahLst/>
              <a:cxnLst/>
              <a:rect l="l" t="t" r="r" b="b"/>
              <a:pathLst>
                <a:path w="128270" h="1859914">
                  <a:moveTo>
                    <a:pt x="0" y="1859534"/>
                  </a:moveTo>
                  <a:lnTo>
                    <a:pt x="127888" y="185953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5953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38546" y="3433826"/>
              <a:ext cx="128270" cy="1859914"/>
            </a:xfrm>
            <a:custGeom>
              <a:avLst/>
              <a:gdLst/>
              <a:ahLst/>
              <a:cxnLst/>
              <a:rect l="l" t="t" r="r" b="b"/>
              <a:pathLst>
                <a:path w="128270" h="1859914">
                  <a:moveTo>
                    <a:pt x="0" y="1859534"/>
                  </a:moveTo>
                  <a:lnTo>
                    <a:pt x="127888" y="185953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59534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66435" y="3052952"/>
              <a:ext cx="128270" cy="2240915"/>
            </a:xfrm>
            <a:custGeom>
              <a:avLst/>
              <a:gdLst/>
              <a:ahLst/>
              <a:cxnLst/>
              <a:rect l="l" t="t" r="r" b="b"/>
              <a:pathLst>
                <a:path w="128270" h="2240915">
                  <a:moveTo>
                    <a:pt x="0" y="2240407"/>
                  </a:moveTo>
                  <a:lnTo>
                    <a:pt x="127888" y="224040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4040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266435" y="3052952"/>
              <a:ext cx="128270" cy="2240915"/>
            </a:xfrm>
            <a:custGeom>
              <a:avLst/>
              <a:gdLst/>
              <a:ahLst/>
              <a:cxnLst/>
              <a:rect l="l" t="t" r="r" b="b"/>
              <a:pathLst>
                <a:path w="128270" h="2240915">
                  <a:moveTo>
                    <a:pt x="0" y="2240407"/>
                  </a:moveTo>
                  <a:lnTo>
                    <a:pt x="127888" y="224040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40407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394197" y="1820672"/>
              <a:ext cx="128270" cy="3472815"/>
            </a:xfrm>
            <a:custGeom>
              <a:avLst/>
              <a:gdLst/>
              <a:ahLst/>
              <a:cxnLst/>
              <a:rect l="l" t="t" r="r" b="b"/>
              <a:pathLst>
                <a:path w="128270" h="3472815">
                  <a:moveTo>
                    <a:pt x="0" y="3472688"/>
                  </a:moveTo>
                  <a:lnTo>
                    <a:pt x="127888" y="3472688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72688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394197" y="1820672"/>
              <a:ext cx="128270" cy="3472815"/>
            </a:xfrm>
            <a:custGeom>
              <a:avLst/>
              <a:gdLst/>
              <a:ahLst/>
              <a:cxnLst/>
              <a:rect l="l" t="t" r="r" b="b"/>
              <a:pathLst>
                <a:path w="128270" h="3472815">
                  <a:moveTo>
                    <a:pt x="0" y="3472688"/>
                  </a:moveTo>
                  <a:lnTo>
                    <a:pt x="127888" y="3472688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72688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22086" y="1014222"/>
              <a:ext cx="128270" cy="4279265"/>
            </a:xfrm>
            <a:custGeom>
              <a:avLst/>
              <a:gdLst/>
              <a:ahLst/>
              <a:cxnLst/>
              <a:rect l="l" t="t" r="r" b="b"/>
              <a:pathLst>
                <a:path w="128270" h="4279265">
                  <a:moveTo>
                    <a:pt x="0" y="4279138"/>
                  </a:moveTo>
                  <a:lnTo>
                    <a:pt x="127888" y="4279138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279138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22086" y="1014222"/>
              <a:ext cx="128270" cy="4279265"/>
            </a:xfrm>
            <a:custGeom>
              <a:avLst/>
              <a:gdLst/>
              <a:ahLst/>
              <a:cxnLst/>
              <a:rect l="l" t="t" r="r" b="b"/>
              <a:pathLst>
                <a:path w="128270" h="4279265">
                  <a:moveTo>
                    <a:pt x="0" y="4279138"/>
                  </a:moveTo>
                  <a:lnTo>
                    <a:pt x="127888" y="4279138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279138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49976" y="969391"/>
              <a:ext cx="128270" cy="4324350"/>
            </a:xfrm>
            <a:custGeom>
              <a:avLst/>
              <a:gdLst/>
              <a:ahLst/>
              <a:cxnLst/>
              <a:rect l="l" t="t" r="r" b="b"/>
              <a:pathLst>
                <a:path w="128270" h="4324350">
                  <a:moveTo>
                    <a:pt x="0" y="4323969"/>
                  </a:moveTo>
                  <a:lnTo>
                    <a:pt x="127888" y="432396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23969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49976" y="969391"/>
              <a:ext cx="128270" cy="4324350"/>
            </a:xfrm>
            <a:custGeom>
              <a:avLst/>
              <a:gdLst/>
              <a:ahLst/>
              <a:cxnLst/>
              <a:rect l="l" t="t" r="r" b="b"/>
              <a:pathLst>
                <a:path w="128270" h="4324350">
                  <a:moveTo>
                    <a:pt x="0" y="4323969"/>
                  </a:moveTo>
                  <a:lnTo>
                    <a:pt x="127888" y="432396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23969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05753" y="1551813"/>
              <a:ext cx="128270" cy="3742054"/>
            </a:xfrm>
            <a:custGeom>
              <a:avLst/>
              <a:gdLst/>
              <a:ahLst/>
              <a:cxnLst/>
              <a:rect l="l" t="t" r="r" b="b"/>
              <a:pathLst>
                <a:path w="128270" h="3742054">
                  <a:moveTo>
                    <a:pt x="0" y="3741547"/>
                  </a:moveTo>
                  <a:lnTo>
                    <a:pt x="127888" y="374154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4154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05753" y="1551813"/>
              <a:ext cx="128270" cy="3742054"/>
            </a:xfrm>
            <a:custGeom>
              <a:avLst/>
              <a:gdLst/>
              <a:ahLst/>
              <a:cxnLst/>
              <a:rect l="l" t="t" r="r" b="b"/>
              <a:pathLst>
                <a:path w="128270" h="3742054">
                  <a:moveTo>
                    <a:pt x="0" y="3741547"/>
                  </a:moveTo>
                  <a:lnTo>
                    <a:pt x="127888" y="374154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4154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33642" y="2716910"/>
              <a:ext cx="128270" cy="2576830"/>
            </a:xfrm>
            <a:custGeom>
              <a:avLst/>
              <a:gdLst/>
              <a:ahLst/>
              <a:cxnLst/>
              <a:rect l="l" t="t" r="r" b="b"/>
              <a:pathLst>
                <a:path w="128270" h="2576829">
                  <a:moveTo>
                    <a:pt x="0" y="2576449"/>
                  </a:moveTo>
                  <a:lnTo>
                    <a:pt x="127888" y="25764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76449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33642" y="2716910"/>
              <a:ext cx="128270" cy="2576830"/>
            </a:xfrm>
            <a:custGeom>
              <a:avLst/>
              <a:gdLst/>
              <a:ahLst/>
              <a:cxnLst/>
              <a:rect l="l" t="t" r="r" b="b"/>
              <a:pathLst>
                <a:path w="128270" h="2576829">
                  <a:moveTo>
                    <a:pt x="0" y="2576449"/>
                  </a:moveTo>
                  <a:lnTo>
                    <a:pt x="127888" y="25764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76449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61532" y="2716910"/>
              <a:ext cx="128270" cy="2576830"/>
            </a:xfrm>
            <a:custGeom>
              <a:avLst/>
              <a:gdLst/>
              <a:ahLst/>
              <a:cxnLst/>
              <a:rect l="l" t="t" r="r" b="b"/>
              <a:pathLst>
                <a:path w="128270" h="2576829">
                  <a:moveTo>
                    <a:pt x="0" y="2576449"/>
                  </a:moveTo>
                  <a:lnTo>
                    <a:pt x="127888" y="25764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76449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61532" y="2716910"/>
              <a:ext cx="128270" cy="2576830"/>
            </a:xfrm>
            <a:custGeom>
              <a:avLst/>
              <a:gdLst/>
              <a:ahLst/>
              <a:cxnLst/>
              <a:rect l="l" t="t" r="r" b="b"/>
              <a:pathLst>
                <a:path w="128270" h="2576829">
                  <a:moveTo>
                    <a:pt x="0" y="2576449"/>
                  </a:moveTo>
                  <a:lnTo>
                    <a:pt x="127888" y="25764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76449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89421" y="3030601"/>
              <a:ext cx="128270" cy="2263140"/>
            </a:xfrm>
            <a:custGeom>
              <a:avLst/>
              <a:gdLst/>
              <a:ahLst/>
              <a:cxnLst/>
              <a:rect l="l" t="t" r="r" b="b"/>
              <a:pathLst>
                <a:path w="128270" h="2263140">
                  <a:moveTo>
                    <a:pt x="0" y="2262759"/>
                  </a:moveTo>
                  <a:lnTo>
                    <a:pt x="127888" y="226275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62759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89421" y="3030601"/>
              <a:ext cx="128270" cy="2263140"/>
            </a:xfrm>
            <a:custGeom>
              <a:avLst/>
              <a:gdLst/>
              <a:ahLst/>
              <a:cxnLst/>
              <a:rect l="l" t="t" r="r" b="b"/>
              <a:pathLst>
                <a:path w="128270" h="2263140">
                  <a:moveTo>
                    <a:pt x="0" y="2262759"/>
                  </a:moveTo>
                  <a:lnTo>
                    <a:pt x="127888" y="226275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262759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17309" y="3433826"/>
              <a:ext cx="128270" cy="1859914"/>
            </a:xfrm>
            <a:custGeom>
              <a:avLst/>
              <a:gdLst/>
              <a:ahLst/>
              <a:cxnLst/>
              <a:rect l="l" t="t" r="r" b="b"/>
              <a:pathLst>
                <a:path w="128270" h="1859914">
                  <a:moveTo>
                    <a:pt x="0" y="1859534"/>
                  </a:moveTo>
                  <a:lnTo>
                    <a:pt x="127888" y="185953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5953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17309" y="3433826"/>
              <a:ext cx="128270" cy="1859914"/>
            </a:xfrm>
            <a:custGeom>
              <a:avLst/>
              <a:gdLst/>
              <a:ahLst/>
              <a:cxnLst/>
              <a:rect l="l" t="t" r="r" b="b"/>
              <a:pathLst>
                <a:path w="128270" h="1859914">
                  <a:moveTo>
                    <a:pt x="0" y="1859534"/>
                  </a:moveTo>
                  <a:lnTo>
                    <a:pt x="127888" y="185953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59534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45198" y="3814698"/>
              <a:ext cx="128270" cy="1478915"/>
            </a:xfrm>
            <a:custGeom>
              <a:avLst/>
              <a:gdLst/>
              <a:ahLst/>
              <a:cxnLst/>
              <a:rect l="l" t="t" r="r" b="b"/>
              <a:pathLst>
                <a:path w="128270" h="1478914">
                  <a:moveTo>
                    <a:pt x="0" y="1478661"/>
                  </a:moveTo>
                  <a:lnTo>
                    <a:pt x="127889" y="147866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78661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45198" y="3814698"/>
              <a:ext cx="128270" cy="1478915"/>
            </a:xfrm>
            <a:custGeom>
              <a:avLst/>
              <a:gdLst/>
              <a:ahLst/>
              <a:cxnLst/>
              <a:rect l="l" t="t" r="r" b="b"/>
              <a:pathLst>
                <a:path w="128270" h="1478914">
                  <a:moveTo>
                    <a:pt x="0" y="1478661"/>
                  </a:moveTo>
                  <a:lnTo>
                    <a:pt x="127889" y="147866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7866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672960" y="4509261"/>
              <a:ext cx="128270" cy="784225"/>
            </a:xfrm>
            <a:custGeom>
              <a:avLst/>
              <a:gdLst/>
              <a:ahLst/>
              <a:cxnLst/>
              <a:rect l="l" t="t" r="r" b="b"/>
              <a:pathLst>
                <a:path w="128270" h="784225">
                  <a:moveTo>
                    <a:pt x="0" y="784097"/>
                  </a:moveTo>
                  <a:lnTo>
                    <a:pt x="127889" y="7840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8409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672960" y="4509261"/>
              <a:ext cx="128270" cy="784225"/>
            </a:xfrm>
            <a:custGeom>
              <a:avLst/>
              <a:gdLst/>
              <a:ahLst/>
              <a:cxnLst/>
              <a:rect l="l" t="t" r="r" b="b"/>
              <a:pathLst>
                <a:path w="128270" h="784225">
                  <a:moveTo>
                    <a:pt x="0" y="784097"/>
                  </a:moveTo>
                  <a:lnTo>
                    <a:pt x="127889" y="7840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8409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00850" y="4598796"/>
              <a:ext cx="128270" cy="694690"/>
            </a:xfrm>
            <a:custGeom>
              <a:avLst/>
              <a:gdLst/>
              <a:ahLst/>
              <a:cxnLst/>
              <a:rect l="l" t="t" r="r" b="b"/>
              <a:pathLst>
                <a:path w="128270" h="694689">
                  <a:moveTo>
                    <a:pt x="0" y="694562"/>
                  </a:moveTo>
                  <a:lnTo>
                    <a:pt x="127889" y="694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694562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00850" y="4598796"/>
              <a:ext cx="128270" cy="694690"/>
            </a:xfrm>
            <a:custGeom>
              <a:avLst/>
              <a:gdLst/>
              <a:ahLst/>
              <a:cxnLst/>
              <a:rect l="l" t="t" r="r" b="b"/>
              <a:pathLst>
                <a:path w="128270" h="694689">
                  <a:moveTo>
                    <a:pt x="0" y="694562"/>
                  </a:moveTo>
                  <a:lnTo>
                    <a:pt x="127889" y="694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69456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28739" y="4845303"/>
              <a:ext cx="128270" cy="448309"/>
            </a:xfrm>
            <a:custGeom>
              <a:avLst/>
              <a:gdLst/>
              <a:ahLst/>
              <a:cxnLst/>
              <a:rect l="l" t="t" r="r" b="b"/>
              <a:pathLst>
                <a:path w="128270" h="448310">
                  <a:moveTo>
                    <a:pt x="0" y="448056"/>
                  </a:moveTo>
                  <a:lnTo>
                    <a:pt x="127889" y="44805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28739" y="4845303"/>
              <a:ext cx="128270" cy="448309"/>
            </a:xfrm>
            <a:custGeom>
              <a:avLst/>
              <a:gdLst/>
              <a:ahLst/>
              <a:cxnLst/>
              <a:rect l="l" t="t" r="r" b="b"/>
              <a:pathLst>
                <a:path w="128270" h="448310">
                  <a:moveTo>
                    <a:pt x="0" y="448056"/>
                  </a:moveTo>
                  <a:lnTo>
                    <a:pt x="127889" y="44805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56628" y="4979670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689"/>
                  </a:moveTo>
                  <a:lnTo>
                    <a:pt x="127889" y="313689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689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56628" y="4979670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689"/>
                  </a:moveTo>
                  <a:lnTo>
                    <a:pt x="127889" y="313689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689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84517" y="5091684"/>
              <a:ext cx="128270" cy="201930"/>
            </a:xfrm>
            <a:custGeom>
              <a:avLst/>
              <a:gdLst/>
              <a:ahLst/>
              <a:cxnLst/>
              <a:rect l="l" t="t" r="r" b="b"/>
              <a:pathLst>
                <a:path w="128270" h="201929">
                  <a:moveTo>
                    <a:pt x="0" y="201675"/>
                  </a:moveTo>
                  <a:lnTo>
                    <a:pt x="127889" y="20167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1675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84517" y="5091684"/>
              <a:ext cx="128270" cy="201930"/>
            </a:xfrm>
            <a:custGeom>
              <a:avLst/>
              <a:gdLst/>
              <a:ahLst/>
              <a:cxnLst/>
              <a:rect l="l" t="t" r="r" b="b"/>
              <a:pathLst>
                <a:path w="128270" h="201929">
                  <a:moveTo>
                    <a:pt x="0" y="201675"/>
                  </a:moveTo>
                  <a:lnTo>
                    <a:pt x="127889" y="20167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167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12406" y="5046853"/>
              <a:ext cx="128270" cy="247015"/>
            </a:xfrm>
            <a:custGeom>
              <a:avLst/>
              <a:gdLst/>
              <a:ahLst/>
              <a:cxnLst/>
              <a:rect l="l" t="t" r="r" b="b"/>
              <a:pathLst>
                <a:path w="128270" h="247014">
                  <a:moveTo>
                    <a:pt x="0" y="246507"/>
                  </a:moveTo>
                  <a:lnTo>
                    <a:pt x="127889" y="24650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46507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312406" y="5046853"/>
              <a:ext cx="128270" cy="247015"/>
            </a:xfrm>
            <a:custGeom>
              <a:avLst/>
              <a:gdLst/>
              <a:ahLst/>
              <a:cxnLst/>
              <a:rect l="l" t="t" r="r" b="b"/>
              <a:pathLst>
                <a:path w="128270" h="247014">
                  <a:moveTo>
                    <a:pt x="0" y="246507"/>
                  </a:moveTo>
                  <a:lnTo>
                    <a:pt x="127889" y="24650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4650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440294" y="5091684"/>
              <a:ext cx="128270" cy="201930"/>
            </a:xfrm>
            <a:custGeom>
              <a:avLst/>
              <a:gdLst/>
              <a:ahLst/>
              <a:cxnLst/>
              <a:rect l="l" t="t" r="r" b="b"/>
              <a:pathLst>
                <a:path w="128270" h="201929">
                  <a:moveTo>
                    <a:pt x="0" y="201675"/>
                  </a:moveTo>
                  <a:lnTo>
                    <a:pt x="127889" y="20167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1675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40294" y="5091684"/>
              <a:ext cx="128270" cy="201930"/>
            </a:xfrm>
            <a:custGeom>
              <a:avLst/>
              <a:gdLst/>
              <a:ahLst/>
              <a:cxnLst/>
              <a:rect l="l" t="t" r="r" b="b"/>
              <a:pathLst>
                <a:path w="128270" h="201929">
                  <a:moveTo>
                    <a:pt x="0" y="201675"/>
                  </a:moveTo>
                  <a:lnTo>
                    <a:pt x="127889" y="20167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167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68183" y="5069332"/>
              <a:ext cx="128270" cy="224154"/>
            </a:xfrm>
            <a:custGeom>
              <a:avLst/>
              <a:gdLst/>
              <a:ahLst/>
              <a:cxnLst/>
              <a:rect l="l" t="t" r="r" b="b"/>
              <a:pathLst>
                <a:path w="128270" h="224154">
                  <a:moveTo>
                    <a:pt x="0" y="224028"/>
                  </a:moveTo>
                  <a:lnTo>
                    <a:pt x="127889" y="22402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4028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68183" y="5069332"/>
              <a:ext cx="128270" cy="224154"/>
            </a:xfrm>
            <a:custGeom>
              <a:avLst/>
              <a:gdLst/>
              <a:ahLst/>
              <a:cxnLst/>
              <a:rect l="l" t="t" r="r" b="b"/>
              <a:pathLst>
                <a:path w="128270" h="224154">
                  <a:moveTo>
                    <a:pt x="0" y="224028"/>
                  </a:moveTo>
                  <a:lnTo>
                    <a:pt x="127889" y="22402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4028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96072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696072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70" h="22860">
                  <a:moveTo>
                    <a:pt x="0" y="22352"/>
                  </a:moveTo>
                  <a:lnTo>
                    <a:pt x="127889" y="2235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23961" y="527094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4831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23961" y="5248528"/>
              <a:ext cx="128270" cy="45085"/>
            </a:xfrm>
            <a:custGeom>
              <a:avLst/>
              <a:gdLst/>
              <a:ahLst/>
              <a:cxnLst/>
              <a:rect l="l" t="t" r="r" b="b"/>
              <a:pathLst>
                <a:path w="128270" h="45085">
                  <a:moveTo>
                    <a:pt x="0" y="44831"/>
                  </a:moveTo>
                  <a:lnTo>
                    <a:pt x="127889" y="4483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483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51723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51723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70" h="22860">
                  <a:moveTo>
                    <a:pt x="0" y="22352"/>
                  </a:moveTo>
                  <a:lnTo>
                    <a:pt x="127889" y="2235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079613" y="52597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6718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079613" y="5226177"/>
              <a:ext cx="128270" cy="67310"/>
            </a:xfrm>
            <a:custGeom>
              <a:avLst/>
              <a:gdLst/>
              <a:ahLst/>
              <a:cxnLst/>
              <a:rect l="l" t="t" r="r" b="b"/>
              <a:pathLst>
                <a:path w="128270" h="67310">
                  <a:moveTo>
                    <a:pt x="0" y="67183"/>
                  </a:moveTo>
                  <a:lnTo>
                    <a:pt x="127889" y="67183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671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07502" y="527094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4831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07502" y="5248528"/>
              <a:ext cx="128270" cy="45085"/>
            </a:xfrm>
            <a:custGeom>
              <a:avLst/>
              <a:gdLst/>
              <a:ahLst/>
              <a:cxnLst/>
              <a:rect l="l" t="t" r="r" b="b"/>
              <a:pathLst>
                <a:path w="128270" h="45085">
                  <a:moveTo>
                    <a:pt x="0" y="44831"/>
                  </a:moveTo>
                  <a:lnTo>
                    <a:pt x="127889" y="4483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483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335391" y="528218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22352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5391" y="5271008"/>
              <a:ext cx="128270" cy="22860"/>
            </a:xfrm>
            <a:custGeom>
              <a:avLst/>
              <a:gdLst/>
              <a:ahLst/>
              <a:cxnLst/>
              <a:rect l="l" t="t" r="r" b="b"/>
              <a:pathLst>
                <a:path w="128270" h="22860">
                  <a:moveTo>
                    <a:pt x="0" y="22352"/>
                  </a:moveTo>
                  <a:lnTo>
                    <a:pt x="127889" y="2235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35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6915" y="749808"/>
              <a:ext cx="0" cy="4718685"/>
            </a:xfrm>
            <a:custGeom>
              <a:avLst/>
              <a:gdLst/>
              <a:ahLst/>
              <a:cxnLst/>
              <a:rect l="l" t="t" r="r" b="b"/>
              <a:pathLst>
                <a:path h="4718685">
                  <a:moveTo>
                    <a:pt x="0" y="471830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 txBox="1"/>
            <p:nvPr/>
          </p:nvSpPr>
          <p:spPr>
            <a:xfrm>
              <a:off x="3572509" y="229615"/>
              <a:ext cx="2365375" cy="8610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Histogram </a:t>
              </a:r>
              <a:r>
                <a:rPr sz="1400" spc="-15" dirty="0">
                  <a:latin typeface="Arial"/>
                  <a:cs typeface="Arial"/>
                </a:rPr>
                <a:t>for </a:t>
              </a:r>
              <a:r>
                <a:rPr sz="1400" spc="-5" dirty="0">
                  <a:latin typeface="Arial"/>
                  <a:cs typeface="Arial"/>
                </a:rPr>
                <a:t>log</a:t>
              </a:r>
              <a:r>
                <a:rPr sz="1500" spc="-7" baseline="-13888" dirty="0">
                  <a:latin typeface="Arial"/>
                  <a:cs typeface="Arial"/>
                </a:rPr>
                <a:t>10</a:t>
              </a:r>
              <a:r>
                <a:rPr sz="1500" spc="127" baseline="-13888" dirty="0">
                  <a:latin typeface="Arial"/>
                  <a:cs typeface="Arial"/>
                </a:rPr>
                <a:t> </a:t>
              </a:r>
              <a:r>
                <a:rPr sz="1400" dirty="0">
                  <a:latin typeface="Arial"/>
                  <a:cs typeface="Arial"/>
                </a:rPr>
                <a:t>Eukaryota</a:t>
              </a:r>
              <a:endParaRPr sz="14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700">
                <a:latin typeface="Times New Roman"/>
                <a:cs typeface="Times New Roman"/>
              </a:endParaRPr>
            </a:p>
            <a:p>
              <a:pPr marR="114935" algn="ctr">
                <a:lnSpc>
                  <a:spcPct val="100000"/>
                </a:lnSpc>
                <a:spcBef>
                  <a:spcPts val="1500"/>
                </a:spcBef>
              </a:pPr>
              <a:r>
                <a:rPr sz="1200" dirty="0">
                  <a:latin typeface="Arial"/>
                  <a:cs typeface="Arial"/>
                </a:rPr>
                <a:t>median =</a:t>
              </a:r>
              <a:r>
                <a:rPr sz="1200" spc="315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4.31</a:t>
              </a:r>
              <a:endParaRPr sz="12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LIN, Yufeng</cp:lastModifiedBy>
  <cp:revision>2</cp:revision>
  <dcterms:created xsi:type="dcterms:W3CDTF">2021-07-23T06:51:20Z</dcterms:created>
  <dcterms:modified xsi:type="dcterms:W3CDTF">2021-07-23T07:22:05Z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2021-07-23T00:00:00Z</vt:filetime>
  </property>
  <property fmtid="{D5CDD505-2E9C-101B-9397-08002B2CF9AE}" pid="3" name="Creator">
    <vt:lpwstr>R</vt:lpwstr>
  </property>
  <property fmtid="{D5CDD505-2E9C-101B-9397-08002B2CF9AE}" pid="4" name="LastSaved">
    <vt:filetime>2021-07-23T00:00:00Z</vt:filetime>
  </property>
</Properties>
</file>