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18000663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01" autoAdjust="0"/>
  </p:normalViewPr>
  <p:slideViewPr>
    <p:cSldViewPr snapToGrid="0">
      <p:cViewPr>
        <p:scale>
          <a:sx n="25" d="100"/>
          <a:sy n="25" d="100"/>
        </p:scale>
        <p:origin x="2658" y="-126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48A79-DF5C-42BC-A964-9ADB8699366B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65388" y="1143000"/>
            <a:ext cx="1927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96CAE-91E9-4A77-B1CD-36A992195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1pPr>
    <a:lvl2pPr marL="69119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2pPr>
    <a:lvl3pPr marL="138239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3pPr>
    <a:lvl4pPr marL="207358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4pPr>
    <a:lvl5pPr marL="276478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5pPr>
    <a:lvl6pPr marL="345597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6pPr>
    <a:lvl7pPr marL="414717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7pPr>
    <a:lvl8pPr marL="483836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8pPr>
    <a:lvl9pPr marL="552956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65388" y="1143000"/>
            <a:ext cx="1927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96CAE-91E9-4A77-B1CD-36A9921954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06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4713405"/>
            <a:ext cx="15300564" cy="10026815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15126892"/>
            <a:ext cx="13500497" cy="6953434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3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98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1533356"/>
            <a:ext cx="3881393" cy="24407029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1533356"/>
            <a:ext cx="11419171" cy="24407029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86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89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7180114"/>
            <a:ext cx="15525572" cy="11980175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9273626"/>
            <a:ext cx="15525572" cy="6300091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69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7666780"/>
            <a:ext cx="7650282" cy="1827360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7666780"/>
            <a:ext cx="7650282" cy="1827360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42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533362"/>
            <a:ext cx="15525572" cy="5566751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7060106"/>
            <a:ext cx="7615123" cy="3460049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10520155"/>
            <a:ext cx="7615123" cy="15473564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7060106"/>
            <a:ext cx="7652626" cy="3460049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10520155"/>
            <a:ext cx="7652626" cy="15473564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7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02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920028"/>
            <a:ext cx="5805682" cy="672009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4146734"/>
            <a:ext cx="9112836" cy="20466969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8640127"/>
            <a:ext cx="5805682" cy="16006905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166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920028"/>
            <a:ext cx="5805682" cy="672009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4146734"/>
            <a:ext cx="9112836" cy="20466969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8640127"/>
            <a:ext cx="5805682" cy="16006905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59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533362"/>
            <a:ext cx="15525572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7666780"/>
            <a:ext cx="15525572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26693734"/>
            <a:ext cx="4050149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26693734"/>
            <a:ext cx="6075224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26693734"/>
            <a:ext cx="4050149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86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>
            <a:extLst>
              <a:ext uri="{FF2B5EF4-FFF2-40B4-BE49-F238E27FC236}">
                <a16:creationId xmlns:a16="http://schemas.microsoft.com/office/drawing/2014/main" id="{FC5DDA02-3825-4AF3-AD1E-4D3B5DE69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379" y="1265690"/>
            <a:ext cx="11676190" cy="7257143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0F3B24DB-99AA-4B3F-BAAD-48E970C93193}"/>
              </a:ext>
            </a:extLst>
          </p:cNvPr>
          <p:cNvSpPr txBox="1"/>
          <p:nvPr/>
        </p:nvSpPr>
        <p:spPr>
          <a:xfrm>
            <a:off x="7163910" y="793417"/>
            <a:ext cx="1577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C00000"/>
                </a:solidFill>
                <a:latin typeface="Bahnschrift Condensed" panose="020B0502040204020203" pitchFamily="34" charset="0"/>
              </a:rPr>
              <a:t>CRC group</a:t>
            </a:r>
            <a:endParaRPr lang="zh-CN" altLang="en-US" sz="3200" dirty="0">
              <a:solidFill>
                <a:srgbClr val="C0000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4FBF16FB-A771-4BB4-BFD8-33D67B56F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1403" y="9405080"/>
            <a:ext cx="10885714" cy="7433934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6D908B51-0912-4402-AB38-28325776F59A}"/>
              </a:ext>
            </a:extLst>
          </p:cNvPr>
          <p:cNvSpPr txBox="1"/>
          <p:nvPr/>
        </p:nvSpPr>
        <p:spPr>
          <a:xfrm>
            <a:off x="7231236" y="9058247"/>
            <a:ext cx="1443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rPr>
              <a:t>Adenoma</a:t>
            </a:r>
            <a:endParaRPr lang="zh-CN" altLang="en-US" sz="3200" dirty="0">
              <a:solidFill>
                <a:schemeClr val="accent5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EBF0AB66-D2D3-40E3-9FAF-7B1724684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5093" y="18597564"/>
            <a:ext cx="11190476" cy="7838095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C8682D15-3985-477C-B735-0383DD5E7144}"/>
              </a:ext>
            </a:extLst>
          </p:cNvPr>
          <p:cNvSpPr txBox="1"/>
          <p:nvPr/>
        </p:nvSpPr>
        <p:spPr>
          <a:xfrm>
            <a:off x="6814839" y="18159413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57868C"/>
                </a:solidFill>
                <a:latin typeface="Bahnschrift Condensed" panose="020B0502040204020203" pitchFamily="34" charset="0"/>
              </a:rPr>
              <a:t>Healthy control</a:t>
            </a:r>
            <a:endParaRPr lang="zh-CN" altLang="en-US" sz="3200" dirty="0">
              <a:solidFill>
                <a:srgbClr val="57868C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53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542</TotalTime>
  <Words>6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DengXian</vt:lpstr>
      <vt:lpstr>Arial</vt:lpstr>
      <vt:lpstr>Bahnschrift Condensed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Yufeng</dc:creator>
  <cp:lastModifiedBy>LIN, Yufeng</cp:lastModifiedBy>
  <cp:revision>10</cp:revision>
  <dcterms:created xsi:type="dcterms:W3CDTF">2021-09-21T06:57:15Z</dcterms:created>
  <dcterms:modified xsi:type="dcterms:W3CDTF">2021-10-07T10:22:20Z</dcterms:modified>
</cp:coreProperties>
</file>