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00066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>
        <p:scale>
          <a:sx n="25" d="100"/>
          <a:sy n="25" d="100"/>
        </p:scale>
        <p:origin x="2658" y="-12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3800" y="1143000"/>
            <a:ext cx="1930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713405"/>
            <a:ext cx="15300564" cy="10026815"/>
          </a:xfrm>
        </p:spPr>
        <p:txBody>
          <a:bodyPr anchor="b"/>
          <a:lstStyle>
            <a:lvl1pPr algn="ctr">
              <a:defRPr sz="1181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5126892"/>
            <a:ext cx="13500497" cy="6953434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5" indent="0" algn="ctr">
              <a:buNone/>
              <a:defRPr sz="3938"/>
            </a:lvl2pPr>
            <a:lvl3pPr marL="1800088" indent="0" algn="ctr">
              <a:buNone/>
              <a:defRPr sz="3542"/>
            </a:lvl3pPr>
            <a:lvl4pPr marL="2700133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1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0" indent="0" algn="ctr">
              <a:buNone/>
              <a:defRPr sz="315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533358"/>
            <a:ext cx="3881393" cy="2440702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1533358"/>
            <a:ext cx="11419171" cy="2440702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9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180114"/>
            <a:ext cx="15525572" cy="11980176"/>
          </a:xfrm>
        </p:spPr>
        <p:txBody>
          <a:bodyPr anchor="b"/>
          <a:lstStyle>
            <a:lvl1pPr>
              <a:defRPr sz="11813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9273626"/>
            <a:ext cx="15525572" cy="630009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5" indent="0">
              <a:buNone/>
              <a:defRPr sz="3938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2">
                <a:solidFill>
                  <a:schemeClr val="tx1">
                    <a:tint val="75000"/>
                  </a:schemeClr>
                </a:solidFill>
              </a:defRPr>
            </a:lvl3pPr>
            <a:lvl4pPr marL="270013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7666783"/>
            <a:ext cx="7650282" cy="1827360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7666783"/>
            <a:ext cx="7650282" cy="1827360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533363"/>
            <a:ext cx="15525572" cy="556675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060107"/>
            <a:ext cx="7615123" cy="346004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5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1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0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0520157"/>
            <a:ext cx="7615123" cy="1547356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060107"/>
            <a:ext cx="7652626" cy="346004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5" indent="0">
              <a:buNone/>
              <a:defRPr sz="3938" b="1"/>
            </a:lvl2pPr>
            <a:lvl3pPr marL="1800088" indent="0">
              <a:buNone/>
              <a:defRPr sz="3542" b="1"/>
            </a:lvl3pPr>
            <a:lvl4pPr marL="2700133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1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0" indent="0">
              <a:buNone/>
              <a:defRPr sz="315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0520157"/>
            <a:ext cx="7652626" cy="1547356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2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30"/>
            <a:ext cx="5805682" cy="6720100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146734"/>
            <a:ext cx="9112836" cy="20466969"/>
          </a:xfrm>
        </p:spPr>
        <p:txBody>
          <a:bodyPr/>
          <a:lstStyle>
            <a:lvl1pPr>
              <a:defRPr sz="6301"/>
            </a:lvl1pPr>
            <a:lvl2pPr>
              <a:defRPr sz="5512"/>
            </a:lvl2pPr>
            <a:lvl3pPr>
              <a:defRPr sz="4725"/>
            </a:lvl3pPr>
            <a:lvl4pPr>
              <a:defRPr sz="3938"/>
            </a:lvl4pPr>
            <a:lvl5pPr>
              <a:defRPr sz="3938"/>
            </a:lvl5pPr>
            <a:lvl6pPr>
              <a:defRPr sz="3938"/>
            </a:lvl6pPr>
            <a:lvl7pPr>
              <a:defRPr sz="3938"/>
            </a:lvl7pPr>
            <a:lvl8pPr>
              <a:defRPr sz="3938"/>
            </a:lvl8pPr>
            <a:lvl9pPr>
              <a:defRPr sz="393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8"/>
            <a:ext cx="5805682" cy="16006904"/>
          </a:xfrm>
        </p:spPr>
        <p:txBody>
          <a:bodyPr/>
          <a:lstStyle>
            <a:lvl1pPr marL="0" indent="0">
              <a:buNone/>
              <a:defRPr sz="3150"/>
            </a:lvl1pPr>
            <a:lvl2pPr marL="900045" indent="0">
              <a:buNone/>
              <a:defRPr sz="2757"/>
            </a:lvl2pPr>
            <a:lvl3pPr marL="1800088" indent="0">
              <a:buNone/>
              <a:defRPr sz="2362"/>
            </a:lvl3pPr>
            <a:lvl4pPr marL="2700133" indent="0">
              <a:buNone/>
              <a:defRPr sz="1970"/>
            </a:lvl4pPr>
            <a:lvl5pPr marL="3600176" indent="0">
              <a:buNone/>
              <a:defRPr sz="1970"/>
            </a:lvl5pPr>
            <a:lvl6pPr marL="4500221" indent="0">
              <a:buNone/>
              <a:defRPr sz="1970"/>
            </a:lvl6pPr>
            <a:lvl7pPr marL="5400264" indent="0">
              <a:buNone/>
              <a:defRPr sz="1970"/>
            </a:lvl7pPr>
            <a:lvl8pPr marL="6300307" indent="0">
              <a:buNone/>
              <a:defRPr sz="1970"/>
            </a:lvl8pPr>
            <a:lvl9pPr marL="7200350" indent="0">
              <a:buNone/>
              <a:defRPr sz="197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20030"/>
            <a:ext cx="5805682" cy="6720100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146734"/>
            <a:ext cx="9112836" cy="20466969"/>
          </a:xfrm>
        </p:spPr>
        <p:txBody>
          <a:bodyPr anchor="t"/>
          <a:lstStyle>
            <a:lvl1pPr marL="0" indent="0">
              <a:buNone/>
              <a:defRPr sz="6301"/>
            </a:lvl1pPr>
            <a:lvl2pPr marL="900045" indent="0">
              <a:buNone/>
              <a:defRPr sz="5512"/>
            </a:lvl2pPr>
            <a:lvl3pPr marL="1800088" indent="0">
              <a:buNone/>
              <a:defRPr sz="4725"/>
            </a:lvl3pPr>
            <a:lvl4pPr marL="2700133" indent="0">
              <a:buNone/>
              <a:defRPr sz="3938"/>
            </a:lvl4pPr>
            <a:lvl5pPr marL="3600176" indent="0">
              <a:buNone/>
              <a:defRPr sz="3938"/>
            </a:lvl5pPr>
            <a:lvl6pPr marL="4500221" indent="0">
              <a:buNone/>
              <a:defRPr sz="3938"/>
            </a:lvl6pPr>
            <a:lvl7pPr marL="5400264" indent="0">
              <a:buNone/>
              <a:defRPr sz="3938"/>
            </a:lvl7pPr>
            <a:lvl8pPr marL="6300307" indent="0">
              <a:buNone/>
              <a:defRPr sz="3938"/>
            </a:lvl8pPr>
            <a:lvl9pPr marL="7200350" indent="0">
              <a:buNone/>
              <a:defRPr sz="3938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8640128"/>
            <a:ext cx="5805682" cy="16006904"/>
          </a:xfrm>
        </p:spPr>
        <p:txBody>
          <a:bodyPr/>
          <a:lstStyle>
            <a:lvl1pPr marL="0" indent="0">
              <a:buNone/>
              <a:defRPr sz="3150"/>
            </a:lvl1pPr>
            <a:lvl2pPr marL="900045" indent="0">
              <a:buNone/>
              <a:defRPr sz="2757"/>
            </a:lvl2pPr>
            <a:lvl3pPr marL="1800088" indent="0">
              <a:buNone/>
              <a:defRPr sz="2362"/>
            </a:lvl3pPr>
            <a:lvl4pPr marL="2700133" indent="0">
              <a:buNone/>
              <a:defRPr sz="1970"/>
            </a:lvl4pPr>
            <a:lvl5pPr marL="3600176" indent="0">
              <a:buNone/>
              <a:defRPr sz="1970"/>
            </a:lvl5pPr>
            <a:lvl6pPr marL="4500221" indent="0">
              <a:buNone/>
              <a:defRPr sz="1970"/>
            </a:lvl6pPr>
            <a:lvl7pPr marL="5400264" indent="0">
              <a:buNone/>
              <a:defRPr sz="1970"/>
            </a:lvl7pPr>
            <a:lvl8pPr marL="6300307" indent="0">
              <a:buNone/>
              <a:defRPr sz="1970"/>
            </a:lvl8pPr>
            <a:lvl9pPr marL="7200350" indent="0">
              <a:buNone/>
              <a:defRPr sz="197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533363"/>
            <a:ext cx="1552557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7666783"/>
            <a:ext cx="1552557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26693736"/>
            <a:ext cx="405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6693736"/>
            <a:ext cx="6075224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26693736"/>
            <a:ext cx="4050149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8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75033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1pPr>
      <a:lvl2pPr marL="900045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3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1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0" algn="l" defTabSz="1800088" rtl="0" eaLnBrk="1" latinLnBrk="0" hangingPunct="1">
        <a:defRPr sz="35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FC5DDA02-3825-4AF3-AD1E-4D3B5DE6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4494" y="1265691"/>
            <a:ext cx="9985964" cy="7257142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F3B24DB-99AA-4B3F-BAAD-48E970C93193}"/>
              </a:ext>
            </a:extLst>
          </p:cNvPr>
          <p:cNvSpPr txBox="1"/>
          <p:nvPr/>
        </p:nvSpPr>
        <p:spPr>
          <a:xfrm>
            <a:off x="8211493" y="816682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CRC group</a:t>
            </a:r>
            <a:endParaRPr lang="zh-CN" altLang="en-US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FBF16FB-A771-4BB4-BFD8-33D67B56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404" y="9894586"/>
            <a:ext cx="10885714" cy="752343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D908B51-0912-4402-AB38-28325776F59A}"/>
              </a:ext>
            </a:extLst>
          </p:cNvPr>
          <p:cNvSpPr txBox="1"/>
          <p:nvPr/>
        </p:nvSpPr>
        <p:spPr>
          <a:xfrm>
            <a:off x="8278821" y="8971845"/>
            <a:ext cx="144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Adenoma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EBF0AB66-D2D3-40E3-9FAF-7B1724684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3131" y="19139674"/>
            <a:ext cx="14008686" cy="75020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8682D15-3985-477C-B735-0383DD5E7144}"/>
              </a:ext>
            </a:extLst>
          </p:cNvPr>
          <p:cNvSpPr txBox="1"/>
          <p:nvPr/>
        </p:nvSpPr>
        <p:spPr>
          <a:xfrm>
            <a:off x="7867651" y="18204993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7868C"/>
                </a:solidFill>
                <a:latin typeface="Bahnschrift Condensed" panose="020B0502040204020203" pitchFamily="34" charset="0"/>
              </a:rPr>
              <a:t>Healthy control</a:t>
            </a:r>
            <a:endParaRPr lang="zh-CN" altLang="en-US" sz="3200" dirty="0">
              <a:solidFill>
                <a:srgbClr val="57868C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6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LIN, Yufeng</cp:lastModifiedBy>
  <cp:revision>11</cp:revision>
  <dcterms:created xsi:type="dcterms:W3CDTF">2021-09-21T06:57:15Z</dcterms:created>
  <dcterms:modified xsi:type="dcterms:W3CDTF">2021-10-07T10:50:52Z</dcterms:modified>
</cp:coreProperties>
</file>