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80006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01" autoAdjust="0"/>
  </p:normalViewPr>
  <p:slideViewPr>
    <p:cSldViewPr snapToGrid="0">
      <p:cViewPr varScale="1">
        <p:scale>
          <a:sx n="67" d="100"/>
          <a:sy n="67" d="100"/>
        </p:scale>
        <p:origin x="1344" y="62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48A79-DF5C-42BC-A964-9ADB8699366B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96CAE-91E9-4A77-B1CD-36A992195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96CAE-91E9-4A77-B1CD-36A9921954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6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02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47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61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91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32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62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48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53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18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26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4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F6666-3EDE-4E8B-BC82-F371B9B084D1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64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B05856B8-E681-438D-8E3E-F88C5B459962}"/>
              </a:ext>
            </a:extLst>
          </p:cNvPr>
          <p:cNvGrpSpPr/>
          <p:nvPr/>
        </p:nvGrpSpPr>
        <p:grpSpPr>
          <a:xfrm>
            <a:off x="4055799" y="651313"/>
            <a:ext cx="12526540" cy="9656749"/>
            <a:chOff x="5447314" y="7328010"/>
            <a:chExt cx="12526540" cy="9656749"/>
          </a:xfrm>
        </p:grpSpPr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431B180D-EB2C-40C3-8B21-9322D8055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92348" y="10546818"/>
              <a:ext cx="6254430" cy="6254430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48199BE2-7420-47B2-B0C5-9109EFD94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447314" y="10549219"/>
              <a:ext cx="6045034" cy="6435540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14CC359-E26C-4B64-ABB2-367BDCE7DD91}"/>
                </a:ext>
              </a:extLst>
            </p:cNvPr>
            <p:cNvSpPr txBox="1"/>
            <p:nvPr/>
          </p:nvSpPr>
          <p:spPr>
            <a:xfrm>
              <a:off x="8948822" y="7328010"/>
              <a:ext cx="14430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5">
                      <a:lumMod val="50000"/>
                    </a:schemeClr>
                  </a:solidFill>
                  <a:latin typeface="Bahnschrift Condensed" panose="020B0502040204020203" pitchFamily="34" charset="0"/>
                </a:rPr>
                <a:t>Adenoma</a:t>
              </a:r>
              <a:endParaRPr lang="zh-CN" altLang="en-US" sz="3200" dirty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endParaRPr>
            </a:p>
          </p:txBody>
        </p:sp>
        <p:pic>
          <p:nvPicPr>
            <p:cNvPr id="100" name="Picture 99" descr="A picture containing accessory&#10;&#10;Description automatically generated">
              <a:extLst>
                <a:ext uri="{FF2B5EF4-FFF2-40B4-BE49-F238E27FC236}">
                  <a16:creationId xmlns:a16="http://schemas.microsoft.com/office/drawing/2014/main" id="{757F48DF-7373-4BF9-966D-FFDD393045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42" t="9175" r="40699" b="22662"/>
            <a:stretch/>
          </p:blipFill>
          <p:spPr>
            <a:xfrm>
              <a:off x="13635625" y="12395633"/>
              <a:ext cx="4338229" cy="4316988"/>
            </a:xfrm>
            <a:prstGeom prst="rect">
              <a:avLst/>
            </a:prstGeom>
          </p:spPr>
        </p:pic>
      </p:grpSp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043018AB-17E0-422B-9B27-58EA7FCB4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598679"/>
              </p:ext>
            </p:extLst>
          </p:nvPr>
        </p:nvGraphicFramePr>
        <p:xfrm>
          <a:off x="1605859" y="3939015"/>
          <a:ext cx="2412268" cy="6254421"/>
        </p:xfrm>
        <a:graphic>
          <a:graphicData uri="http://schemas.openxmlformats.org/drawingml/2006/table">
            <a:tbl>
              <a:tblPr/>
              <a:tblGrid>
                <a:gridCol w="2412268">
                  <a:extLst>
                    <a:ext uri="{9D8B030D-6E8A-4147-A177-3AD203B41FA5}">
                      <a16:colId xmlns:a16="http://schemas.microsoft.com/office/drawing/2014/main" val="1637619680"/>
                    </a:ext>
                  </a:extLst>
                </a:gridCol>
              </a:tblGrid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rgbClr val="C0000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rambellii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279722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irregularis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332401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Moniliophthora perniciosa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42115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Erysiphe pulchra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072491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Sphaerulina musiva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181406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Phytophthora capsici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584947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Trichophyton mentagrophytes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660107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kawachii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156464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Pneumocystis murina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066676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Debaryomyces hansenii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613271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Trichoderma atroviride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231016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Pseudocercospora musae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362803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Cordyceps sp. RAO−2017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40590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clarus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726125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Pichia kudriavzevii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190412"/>
                  </a:ext>
                </a:extLst>
              </a:tr>
              <a:tr h="22648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Paracoccidioides brasiliensis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437380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Albugo candida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210085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Lipomyces starkeyi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452722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Naumovozyma dairenensis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98772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Phytopythium vexans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086199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ochraceoroseus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139104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fioriniae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750294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Coniochaeta ligniaria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127872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Leucoagaricus sp. SymC.cos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11151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salicis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384859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[Candida] arabinofermentans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762033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Baudoinia panamericana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338263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Hyaloscypha variabilis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510047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Schizosaccharomyces pombe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030630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Tuber magnatum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904460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Thielaviopsis punctulata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567349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Edhazardia aedis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950056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Choanephora cucurbitarum</a:t>
                      </a:r>
                    </a:p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935018"/>
                  </a:ext>
                </a:extLst>
              </a:tr>
            </a:tbl>
          </a:graphicData>
        </a:graphic>
      </p:graphicFrame>
      <p:graphicFrame>
        <p:nvGraphicFramePr>
          <p:cNvPr id="8" name="Table 13">
            <a:extLst>
              <a:ext uri="{FF2B5EF4-FFF2-40B4-BE49-F238E27FC236}">
                <a16:creationId xmlns:a16="http://schemas.microsoft.com/office/drawing/2014/main" id="{F9EBB332-00EA-41DC-959D-9C868DAF7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413430"/>
              </p:ext>
            </p:extLst>
          </p:nvPr>
        </p:nvGraphicFramePr>
        <p:xfrm>
          <a:off x="4167062" y="1318288"/>
          <a:ext cx="5888264" cy="2551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44">
                  <a:extLst>
                    <a:ext uri="{9D8B030D-6E8A-4147-A177-3AD203B41FA5}">
                      <a16:colId xmlns:a16="http://schemas.microsoft.com/office/drawing/2014/main" val="2449596087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535231064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3355946827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3041435940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074734541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150122162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4089839802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137360343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3644318923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478249728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128055995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717590819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3664046157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3877548048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196452731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165510395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414125454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4107991822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780313653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27843577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459780189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345874705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3072958771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552359648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414583418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605186361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441087425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81544405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055213401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218574982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689246371"/>
                    </a:ext>
                  </a:extLst>
                </a:gridCol>
              </a:tblGrid>
              <a:tr h="255183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Escherichia coli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longum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Ruminococcus bicirculans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Adlercreutzia equolifaciens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adolescentis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thermophilus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Prevotella intermedia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bifidum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milleri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equinus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pseudocatenulatum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salivarius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angulatum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Lactobacillus ruminis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</a:t>
                      </a:r>
                      <a:r>
                        <a:rPr lang="en-US" sz="1600" b="1" kern="1200" spc="-5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catenulatum</a:t>
                      </a:r>
                      <a:endParaRPr lang="en-US" sz="160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anginosus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Fusobacterium periodonticum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Clostridium beijerinckii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[Eubacterium] eligens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Porphyromonas asaccharolytica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Romboutsia ilealis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Brachyspira pilosicoli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Lactococcus garvieae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Dialister pneumosintes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Roseburia intestinalis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Butyrivibrio proteoclasticus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Pseudobutyrivibrio xylanivorans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Anaerostipes hadrus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Gemella morbillorum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Parvimonas micra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Fusobacterium nucleatum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559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53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693</TotalTime>
  <Words>142</Words>
  <Application>Microsoft Office PowerPoint</Application>
  <PresentationFormat>Custom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Arial</vt:lpstr>
      <vt:lpstr>Bahnschrift Condensed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Yufeng</dc:creator>
  <cp:lastModifiedBy>LIN, Yufeng</cp:lastModifiedBy>
  <cp:revision>10</cp:revision>
  <dcterms:created xsi:type="dcterms:W3CDTF">2021-09-21T06:57:15Z</dcterms:created>
  <dcterms:modified xsi:type="dcterms:W3CDTF">2021-10-08T02:58:47Z</dcterms:modified>
</cp:coreProperties>
</file>