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0159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229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4124164"/>
            <a:ext cx="17135714" cy="8773325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3235822"/>
            <a:ext cx="15119747" cy="6084159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7476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641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341665"/>
            <a:ext cx="4346927" cy="2135581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341665"/>
            <a:ext cx="12788786" cy="2135581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770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749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6282501"/>
            <a:ext cx="17387709" cy="10482488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6864157"/>
            <a:ext cx="17387709" cy="5512493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043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6708326"/>
            <a:ext cx="8567857" cy="1598915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6708326"/>
            <a:ext cx="8567857" cy="1598915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106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341671"/>
            <a:ext cx="17387709" cy="487083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6177496"/>
            <a:ext cx="8528481" cy="3027495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9204991"/>
            <a:ext cx="8528481" cy="135391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6177496"/>
            <a:ext cx="8570483" cy="3027495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9204991"/>
            <a:ext cx="8570483" cy="135391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378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0499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3748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679998"/>
            <a:ext cx="6502016" cy="587999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3628335"/>
            <a:ext cx="10205829" cy="17908316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559993"/>
            <a:ext cx="6502016" cy="1400582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55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679998"/>
            <a:ext cx="6502016" cy="587999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3628335"/>
            <a:ext cx="10205829" cy="17908316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559993"/>
            <a:ext cx="6502016" cy="1400582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755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341671"/>
            <a:ext cx="17387709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6708326"/>
            <a:ext cx="17387709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3356649"/>
            <a:ext cx="45359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3356649"/>
            <a:ext cx="6803886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3356649"/>
            <a:ext cx="45359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288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015978" rtl="0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烛台, 物体, 挂, 一群&#10;&#10;描述已自动生成">
            <a:extLst>
              <a:ext uri="{FF2B5EF4-FFF2-40B4-BE49-F238E27FC236}">
                <a16:creationId xmlns:a16="http://schemas.microsoft.com/office/drawing/2014/main" id="{53D59DC4-73F6-4594-B3B3-B6A951F0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82" y="641082"/>
            <a:ext cx="8067447" cy="11111948"/>
          </a:xfrm>
          <a:prstGeom prst="rect">
            <a:avLst/>
          </a:prstGeom>
        </p:spPr>
      </p:pic>
      <p:sp>
        <p:nvSpPr>
          <p:cNvPr id="660" name="TextBox 659">
            <a:extLst>
              <a:ext uri="{FF2B5EF4-FFF2-40B4-BE49-F238E27FC236}">
                <a16:creationId xmlns:a16="http://schemas.microsoft.com/office/drawing/2014/main" id="{262CFA62-F2D0-4CBE-B33D-5B6B62034E61}"/>
              </a:ext>
            </a:extLst>
          </p:cNvPr>
          <p:cNvSpPr txBox="1"/>
          <p:nvPr/>
        </p:nvSpPr>
        <p:spPr>
          <a:xfrm>
            <a:off x="11547212" y="380905"/>
            <a:ext cx="63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88CFC-5F4E-4371-9839-F2DC83780AB9}"/>
              </a:ext>
            </a:extLst>
          </p:cNvPr>
          <p:cNvGrpSpPr/>
          <p:nvPr/>
        </p:nvGrpSpPr>
        <p:grpSpPr>
          <a:xfrm>
            <a:off x="12032287" y="11707499"/>
            <a:ext cx="8006772" cy="1916066"/>
            <a:chOff x="11684375" y="11479934"/>
            <a:chExt cx="8006772" cy="1916066"/>
          </a:xfrm>
        </p:grpSpPr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EFB9895B-5826-459A-9058-C1D6689F7621}"/>
                </a:ext>
              </a:extLst>
            </p:cNvPr>
            <p:cNvSpPr txBox="1"/>
            <p:nvPr/>
          </p:nvSpPr>
          <p:spPr>
            <a:xfrm rot="2617619">
              <a:off x="11684375" y="11521056"/>
              <a:ext cx="738664" cy="16182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b="1" dirty="0"/>
                <a:t>2014_ZellerG (EU)</a:t>
              </a:r>
              <a:endParaRPr lang="zh-CN" altLang="en-US" b="1" dirty="0"/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82EA65A3-F9A2-4CE7-B8BA-CD2267317C55}"/>
                </a:ext>
              </a:extLst>
            </p:cNvPr>
            <p:cNvSpPr txBox="1"/>
            <p:nvPr/>
          </p:nvSpPr>
          <p:spPr>
            <a:xfrm rot="2617619">
              <a:off x="12726623" y="11535090"/>
              <a:ext cx="738664" cy="151660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b="1" dirty="0"/>
                <a:t>2015_FengQ (OC)</a:t>
              </a:r>
              <a:endParaRPr lang="zh-CN" altLang="en-US" b="1" dirty="0"/>
            </a:p>
          </p:txBody>
        </p: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91E08CEE-E558-4600-9627-6C6688DCB7BD}"/>
                </a:ext>
              </a:extLst>
            </p:cNvPr>
            <p:cNvSpPr txBox="1"/>
            <p:nvPr/>
          </p:nvSpPr>
          <p:spPr>
            <a:xfrm rot="2617619">
              <a:off x="13730346" y="11479934"/>
              <a:ext cx="738664" cy="19160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b="1" dirty="0"/>
                <a:t>2016_VogtmannE (NA)</a:t>
              </a:r>
              <a:endParaRPr lang="zh-CN" altLang="en-US" b="1" dirty="0"/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07CCF983-BBED-485E-A6C9-C77AE888CF2F}"/>
                </a:ext>
              </a:extLst>
            </p:cNvPr>
            <p:cNvSpPr txBox="1"/>
            <p:nvPr/>
          </p:nvSpPr>
          <p:spPr>
            <a:xfrm rot="2617619">
              <a:off x="14760015" y="11486182"/>
              <a:ext cx="738664" cy="187081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b="1" dirty="0"/>
                <a:t>2019_ThomasAM (EU)</a:t>
              </a:r>
              <a:endParaRPr lang="zh-CN" altLang="en-US" b="1" dirty="0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0224A582-0709-4176-8C8E-4CBE9DC88759}"/>
                </a:ext>
              </a:extLst>
            </p:cNvPr>
            <p:cNvSpPr txBox="1"/>
            <p:nvPr/>
          </p:nvSpPr>
          <p:spPr>
            <a:xfrm rot="2617619">
              <a:off x="15776082" y="11519623"/>
              <a:ext cx="738664" cy="162861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b="1" dirty="0"/>
                <a:t>2019_WirbelJ (EU)</a:t>
              </a:r>
              <a:endParaRPr lang="zh-CN" altLang="en-US" b="1" dirty="0"/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B5B21418-CB28-4C5B-8A67-2A13CD43EAEC}"/>
                </a:ext>
              </a:extLst>
            </p:cNvPr>
            <p:cNvSpPr txBox="1"/>
            <p:nvPr/>
          </p:nvSpPr>
          <p:spPr>
            <a:xfrm rot="2617619">
              <a:off x="16801699" y="11511410"/>
              <a:ext cx="738664" cy="168810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b="1" dirty="0"/>
                <a:t>2019_YachidaS (AS)</a:t>
              </a:r>
              <a:endParaRPr lang="zh-CN" altLang="en-US" b="1" dirty="0"/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9B0E3F03-24AC-4B78-BE81-94ED58CFF606}"/>
                </a:ext>
              </a:extLst>
            </p:cNvPr>
            <p:cNvSpPr txBox="1"/>
            <p:nvPr/>
          </p:nvSpPr>
          <p:spPr>
            <a:xfrm rot="2617619">
              <a:off x="17931075" y="11605504"/>
              <a:ext cx="738664" cy="100664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b="1" dirty="0"/>
                <a:t>2017_YuJ (AS)</a:t>
              </a:r>
              <a:endParaRPr lang="zh-CN" altLang="en-US" b="1" dirty="0"/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0E39B66C-3695-4835-82D0-0CE62BD08AB7}"/>
                </a:ext>
              </a:extLst>
            </p:cNvPr>
            <p:cNvSpPr txBox="1"/>
            <p:nvPr/>
          </p:nvSpPr>
          <p:spPr>
            <a:xfrm rot="2617619">
              <a:off x="18952483" y="11605504"/>
              <a:ext cx="738664" cy="100664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b="1" dirty="0"/>
                <a:t>2021_YuJ (AS)</a:t>
              </a:r>
              <a:endParaRPr lang="zh-CN" altLang="en-US" b="1" dirty="0"/>
            </a:p>
          </p:txBody>
        </p:sp>
      </p:grpSp>
      <p:pic>
        <p:nvPicPr>
          <p:cNvPr id="669" name="Graphic 668">
            <a:extLst>
              <a:ext uri="{FF2B5EF4-FFF2-40B4-BE49-F238E27FC236}">
                <a16:creationId xmlns:a16="http://schemas.microsoft.com/office/drawing/2014/main" id="{E0A656E8-BCEA-45C8-BB95-3B9D813CB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" b="2994"/>
          <a:stretch/>
        </p:blipFill>
        <p:spPr>
          <a:xfrm>
            <a:off x="459338" y="13038267"/>
            <a:ext cx="5504729" cy="8378150"/>
          </a:xfrm>
          <a:prstGeom prst="rect">
            <a:avLst/>
          </a:prstGeom>
        </p:spPr>
      </p:pic>
      <p:sp>
        <p:nvSpPr>
          <p:cNvPr id="670" name="TextBox 669">
            <a:extLst>
              <a:ext uri="{FF2B5EF4-FFF2-40B4-BE49-F238E27FC236}">
                <a16:creationId xmlns:a16="http://schemas.microsoft.com/office/drawing/2014/main" id="{4748E444-C636-40AC-9D3E-4773F6B6687C}"/>
              </a:ext>
            </a:extLst>
          </p:cNvPr>
          <p:cNvSpPr txBox="1"/>
          <p:nvPr/>
        </p:nvSpPr>
        <p:spPr>
          <a:xfrm>
            <a:off x="372794" y="1327618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808ACBDB-74C1-4B28-AC29-7759AAD77E38}"/>
              </a:ext>
            </a:extLst>
          </p:cNvPr>
          <p:cNvGrpSpPr/>
          <p:nvPr/>
        </p:nvGrpSpPr>
        <p:grpSpPr>
          <a:xfrm>
            <a:off x="238987" y="505218"/>
            <a:ext cx="10931855" cy="4481188"/>
            <a:chOff x="82077" y="732130"/>
            <a:chExt cx="10931855" cy="4481188"/>
          </a:xfrm>
        </p:grpSpPr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AFA076B4-B845-4077-BCE7-4F3D65235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155" b="64244"/>
            <a:stretch/>
          </p:blipFill>
          <p:spPr>
            <a:xfrm>
              <a:off x="82077" y="894972"/>
              <a:ext cx="10931855" cy="4318346"/>
            </a:xfrm>
            <a:prstGeom prst="rect">
              <a:avLst/>
            </a:prstGeom>
          </p:spPr>
        </p:pic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E23F671B-7256-4C19-A7DE-54FE2D6C6412}"/>
                </a:ext>
              </a:extLst>
            </p:cNvPr>
            <p:cNvGrpSpPr/>
            <p:nvPr/>
          </p:nvGrpSpPr>
          <p:grpSpPr>
            <a:xfrm>
              <a:off x="2298282" y="1228367"/>
              <a:ext cx="6575903" cy="523220"/>
              <a:chOff x="2479704" y="6887724"/>
              <a:chExt cx="6973582" cy="523220"/>
            </a:xfrm>
          </p:grpSpPr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EE5760C3-68B7-43CE-ACA7-7920F121288E}"/>
                  </a:ext>
                </a:extLst>
              </p:cNvPr>
              <p:cNvSpPr txBox="1"/>
              <p:nvPr/>
            </p:nvSpPr>
            <p:spPr>
              <a:xfrm>
                <a:off x="2479704" y="6887724"/>
                <a:ext cx="1364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Control</a:t>
                </a:r>
                <a:endParaRPr lang="zh-CN" altLang="en-US" sz="2800" b="1" dirty="0"/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E252EF16-31F2-4C3F-BC2C-6E36C8033652}"/>
                  </a:ext>
                </a:extLst>
              </p:cNvPr>
              <p:cNvSpPr txBox="1"/>
              <p:nvPr/>
            </p:nvSpPr>
            <p:spPr>
              <a:xfrm>
                <a:off x="8641459" y="6887724"/>
                <a:ext cx="811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CRC</a:t>
                </a:r>
                <a:endParaRPr lang="zh-CN" altLang="en-US" sz="2800" b="1" dirty="0"/>
              </a:p>
            </p:txBody>
          </p:sp>
        </p:grp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C2C0C7C6-A8BE-4EA3-A323-220971DA52D8}"/>
                </a:ext>
              </a:extLst>
            </p:cNvPr>
            <p:cNvSpPr txBox="1"/>
            <p:nvPr/>
          </p:nvSpPr>
          <p:spPr>
            <a:xfrm>
              <a:off x="99641" y="73213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0D0C0A75-B90E-4380-B3CD-6A7A03E94F66}"/>
              </a:ext>
            </a:extLst>
          </p:cNvPr>
          <p:cNvGrpSpPr/>
          <p:nvPr/>
        </p:nvGrpSpPr>
        <p:grpSpPr>
          <a:xfrm>
            <a:off x="197212" y="4784334"/>
            <a:ext cx="10962945" cy="7624287"/>
            <a:chOff x="40303" y="4911947"/>
            <a:chExt cx="10962945" cy="7624287"/>
          </a:xfrm>
        </p:grpSpPr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A8722DD2-590B-4366-88CA-CDEDC2BF3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47" b="101"/>
            <a:stretch/>
          </p:blipFill>
          <p:spPr>
            <a:xfrm>
              <a:off x="61190" y="5474569"/>
              <a:ext cx="10931855" cy="7061665"/>
            </a:xfrm>
            <a:prstGeom prst="rect">
              <a:avLst/>
            </a:prstGeom>
          </p:spPr>
        </p:pic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7793779-C1A8-44B0-B982-17BFD8D5ABB1}"/>
                </a:ext>
              </a:extLst>
            </p:cNvPr>
            <p:cNvGrpSpPr/>
            <p:nvPr/>
          </p:nvGrpSpPr>
          <p:grpSpPr>
            <a:xfrm>
              <a:off x="99641" y="5224641"/>
              <a:ext cx="10903607" cy="4367630"/>
              <a:chOff x="148100" y="10883998"/>
              <a:chExt cx="11563003" cy="4367630"/>
            </a:xfrm>
          </p:grpSpPr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A4926B2F-1C03-46C4-8382-9A77125C5B06}"/>
                  </a:ext>
                </a:extLst>
              </p:cNvPr>
              <p:cNvGrpSpPr/>
              <p:nvPr/>
            </p:nvGrpSpPr>
            <p:grpSpPr>
              <a:xfrm>
                <a:off x="9424316" y="11073981"/>
                <a:ext cx="2286787" cy="3168963"/>
                <a:chOff x="9424316" y="11073981"/>
                <a:chExt cx="2286787" cy="3168963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BDDFA74-4E5C-4B30-B642-E5717CC806B8}"/>
                    </a:ext>
                  </a:extLst>
                </p:cNvPr>
                <p:cNvGrpSpPr/>
                <p:nvPr/>
              </p:nvGrpSpPr>
              <p:grpSpPr>
                <a:xfrm>
                  <a:off x="9525654" y="11623824"/>
                  <a:ext cx="2185449" cy="2619120"/>
                  <a:chOff x="9525654" y="11623824"/>
                  <a:chExt cx="2185449" cy="2619120"/>
                </a:xfrm>
              </p:grpSpPr>
              <p:sp>
                <p:nvSpPr>
                  <p:cNvPr id="723" name="TextBox 722">
                    <a:extLst>
                      <a:ext uri="{FF2B5EF4-FFF2-40B4-BE49-F238E27FC236}">
                        <a16:creationId xmlns:a16="http://schemas.microsoft.com/office/drawing/2014/main" id="{85ABD3E9-F5B0-428A-9EF0-4AE18AE751D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1623824"/>
                    <a:ext cx="1654998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Ascomycota</a:t>
                    </a:r>
                  </a:p>
                </p:txBody>
              </p:sp>
              <p:sp>
                <p:nvSpPr>
                  <p:cNvPr id="724" name="TextBox 723">
                    <a:extLst>
                      <a:ext uri="{FF2B5EF4-FFF2-40B4-BE49-F238E27FC236}">
                        <a16:creationId xmlns:a16="http://schemas.microsoft.com/office/drawing/2014/main" id="{641D2729-D722-44EB-A2FA-25DA06CD8D90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2170882"/>
                    <a:ext cx="195670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Basidiomycota</a:t>
                    </a:r>
                  </a:p>
                </p:txBody>
              </p:sp>
              <p:sp>
                <p:nvSpPr>
                  <p:cNvPr id="725" name="TextBox 724">
                    <a:extLst>
                      <a:ext uri="{FF2B5EF4-FFF2-40B4-BE49-F238E27FC236}">
                        <a16:creationId xmlns:a16="http://schemas.microsoft.com/office/drawing/2014/main" id="{1DEF2F5F-6EA4-4214-806A-8314AF7A44A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159" y="12717940"/>
                    <a:ext cx="2032658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Mucoromycota</a:t>
                    </a:r>
                  </a:p>
                </p:txBody>
              </p:sp>
              <p:sp>
                <p:nvSpPr>
                  <p:cNvPr id="726" name="TextBox 725">
                    <a:extLst>
                      <a:ext uri="{FF2B5EF4-FFF2-40B4-BE49-F238E27FC236}">
                        <a16:creationId xmlns:a16="http://schemas.microsoft.com/office/drawing/2014/main" id="{5796DC5F-6D04-4EA1-A6A6-67528ACE4527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3264998"/>
                    <a:ext cx="187225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Microsporidia</a:t>
                    </a:r>
                  </a:p>
                </p:txBody>
              </p:sp>
              <p:sp>
                <p:nvSpPr>
                  <p:cNvPr id="727" name="TextBox 726">
                    <a:extLst>
                      <a:ext uri="{FF2B5EF4-FFF2-40B4-BE49-F238E27FC236}">
                        <a16:creationId xmlns:a16="http://schemas.microsoft.com/office/drawing/2014/main" id="{29926504-A4BA-49BA-9600-7DF7BCC2EEE1}"/>
                      </a:ext>
                    </a:extLst>
                  </p:cNvPr>
                  <p:cNvSpPr txBox="1"/>
                  <p:nvPr/>
                </p:nvSpPr>
                <p:spPr>
                  <a:xfrm>
                    <a:off x="9525654" y="13812057"/>
                    <a:ext cx="218544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Chytridiomycota</a:t>
                    </a:r>
                  </a:p>
                </p:txBody>
              </p:sp>
            </p:grpSp>
            <p:sp>
              <p:nvSpPr>
                <p:cNvPr id="722" name="TextBox 721">
                  <a:extLst>
                    <a:ext uri="{FF2B5EF4-FFF2-40B4-BE49-F238E27FC236}">
                      <a16:creationId xmlns:a16="http://schemas.microsoft.com/office/drawing/2014/main" id="{760DCF68-EA08-451F-ABB7-95E0A1594BAB}"/>
                    </a:ext>
                  </a:extLst>
                </p:cNvPr>
                <p:cNvSpPr txBox="1"/>
                <p:nvPr/>
              </p:nvSpPr>
              <p:spPr>
                <a:xfrm>
                  <a:off x="9424316" y="11073981"/>
                  <a:ext cx="21812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CORE PHYLUM</a:t>
                  </a:r>
                </a:p>
              </p:txBody>
            </p:sp>
          </p:grpSp>
          <p:grpSp>
            <p:nvGrpSpPr>
              <p:cNvPr id="682" name="Group 681">
                <a:extLst>
                  <a:ext uri="{FF2B5EF4-FFF2-40B4-BE49-F238E27FC236}">
                    <a16:creationId xmlns:a16="http://schemas.microsoft.com/office/drawing/2014/main" id="{0D78C3EF-34B5-4B51-8BF1-FB24DA77ECB0}"/>
                  </a:ext>
                </a:extLst>
              </p:cNvPr>
              <p:cNvGrpSpPr/>
              <p:nvPr/>
            </p:nvGrpSpPr>
            <p:grpSpPr>
              <a:xfrm>
                <a:off x="148100" y="10883998"/>
                <a:ext cx="11029649" cy="4367630"/>
                <a:chOff x="148100" y="10883998"/>
                <a:chExt cx="11029649" cy="4367630"/>
              </a:xfrm>
            </p:grpSpPr>
            <p:grpSp>
              <p:nvGrpSpPr>
                <p:cNvPr id="683" name="Group 682">
                  <a:extLst>
                    <a:ext uri="{FF2B5EF4-FFF2-40B4-BE49-F238E27FC236}">
                      <a16:creationId xmlns:a16="http://schemas.microsoft.com/office/drawing/2014/main" id="{B0FDB401-B50C-4EFE-A287-2D9F591FD35D}"/>
                    </a:ext>
                  </a:extLst>
                </p:cNvPr>
                <p:cNvGrpSpPr/>
                <p:nvPr/>
              </p:nvGrpSpPr>
              <p:grpSpPr>
                <a:xfrm>
                  <a:off x="148100" y="11151435"/>
                  <a:ext cx="11029649" cy="4100193"/>
                  <a:chOff x="148100" y="11151435"/>
                  <a:chExt cx="11029649" cy="4100193"/>
                </a:xfrm>
              </p:grpSpPr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9D589D32-B97A-46AD-A9FE-80B6D6FC37FD}"/>
                      </a:ext>
                    </a:extLst>
                  </p:cNvPr>
                  <p:cNvGrpSpPr/>
                  <p:nvPr/>
                </p:nvGrpSpPr>
                <p:grpSpPr>
                  <a:xfrm>
                    <a:off x="148100" y="11151435"/>
                    <a:ext cx="9052964" cy="407837"/>
                    <a:chOff x="148100" y="11151435"/>
                    <a:chExt cx="9052964" cy="407837"/>
                  </a:xfrm>
                </p:grpSpPr>
                <p:grpSp>
                  <p:nvGrpSpPr>
                    <p:cNvPr id="706" name="Group 705">
                      <a:extLst>
                        <a:ext uri="{FF2B5EF4-FFF2-40B4-BE49-F238E27FC236}">
                          <a16:creationId xmlns:a16="http://schemas.microsoft.com/office/drawing/2014/main" id="{3EAD6FFF-D9B7-4E20-8551-91E46912C2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100" y="11151435"/>
                      <a:ext cx="1962896" cy="400381"/>
                      <a:chOff x="148100" y="11151435"/>
                      <a:chExt cx="1962896" cy="400381"/>
                    </a:xfrm>
                  </p:grpSpPr>
                  <p:sp>
                    <p:nvSpPr>
                      <p:cNvPr id="719" name="TextBox 718">
                        <a:extLst>
                          <a:ext uri="{FF2B5EF4-FFF2-40B4-BE49-F238E27FC236}">
                            <a16:creationId xmlns:a16="http://schemas.microsoft.com/office/drawing/2014/main" id="{8FBEEA6F-05CA-4E49-A456-2EA02AC299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00" y="11151435"/>
                        <a:ext cx="102975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20" name="TextBox 719">
                        <a:extLst>
                          <a:ext uri="{FF2B5EF4-FFF2-40B4-BE49-F238E27FC236}">
                            <a16:creationId xmlns:a16="http://schemas.microsoft.com/office/drawing/2014/main" id="{B8634563-163E-4D8B-8FF7-4B22B138D3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5148" y="11151706"/>
                        <a:ext cx="63584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2004068D-D966-437B-AEB3-9FB5AE9D4F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3359" y="11159162"/>
                      <a:ext cx="1651545" cy="400110"/>
                      <a:chOff x="136160" y="11151706"/>
                      <a:chExt cx="1651545" cy="400110"/>
                    </a:xfrm>
                  </p:grpSpPr>
                  <p:sp>
                    <p:nvSpPr>
                      <p:cNvPr id="717" name="TextBox 716">
                        <a:extLst>
                          <a:ext uri="{FF2B5EF4-FFF2-40B4-BE49-F238E27FC236}">
                            <a16:creationId xmlns:a16="http://schemas.microsoft.com/office/drawing/2014/main" id="{3846DE78-4306-497B-A13C-50B7415FDA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60" y="11151706"/>
                        <a:ext cx="102975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8" name="TextBox 717">
                        <a:extLst>
                          <a:ext uri="{FF2B5EF4-FFF2-40B4-BE49-F238E27FC236}">
                            <a16:creationId xmlns:a16="http://schemas.microsoft.com/office/drawing/2014/main" id="{38896599-D3D0-44B7-A87E-80C049AA4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1857" y="11151706"/>
                        <a:ext cx="63584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B76E8D4F-CB7C-4880-AA86-918689CFE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6073" y="11159162"/>
                      <a:ext cx="1575747" cy="400110"/>
                      <a:chOff x="177874" y="11151235"/>
                      <a:chExt cx="1575747" cy="400110"/>
                    </a:xfrm>
                  </p:grpSpPr>
                  <p:sp>
                    <p:nvSpPr>
                      <p:cNvPr id="715" name="TextBox 714">
                        <a:extLst>
                          <a:ext uri="{FF2B5EF4-FFF2-40B4-BE49-F238E27FC236}">
                            <a16:creationId xmlns:a16="http://schemas.microsoft.com/office/drawing/2014/main" id="{7E6E4555-D2B2-4C16-B06A-7D3ED1E041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7874" y="11187915"/>
                        <a:ext cx="86432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6" name="TextBox 715">
                        <a:extLst>
                          <a:ext uri="{FF2B5EF4-FFF2-40B4-BE49-F238E27FC236}">
                            <a16:creationId xmlns:a16="http://schemas.microsoft.com/office/drawing/2014/main" id="{B227535F-4F53-43B8-BD63-2002D61F21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73" y="11151235"/>
                        <a:ext cx="63584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9" name="Group 708">
                      <a:extLst>
                        <a:ext uri="{FF2B5EF4-FFF2-40B4-BE49-F238E27FC236}">
                          <a16:creationId xmlns:a16="http://schemas.microsoft.com/office/drawing/2014/main" id="{7FB306D5-431A-493A-ACCF-DA050346A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1626" y="11151706"/>
                      <a:ext cx="1238904" cy="400110"/>
                      <a:chOff x="376055" y="11151706"/>
                      <a:chExt cx="1238904" cy="400110"/>
                    </a:xfrm>
                  </p:grpSpPr>
                  <p:sp>
                    <p:nvSpPr>
                      <p:cNvPr id="713" name="TextBox 712">
                        <a:extLst>
                          <a:ext uri="{FF2B5EF4-FFF2-40B4-BE49-F238E27FC236}">
                            <a16:creationId xmlns:a16="http://schemas.microsoft.com/office/drawing/2014/main" id="{4804B159-26F7-499A-995C-436A4F7AB1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55" y="11228378"/>
                        <a:ext cx="61572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000" b="1" dirty="0"/>
                          <a:t>Control</a:t>
                        </a:r>
                        <a:endParaRPr lang="zh-CN" altLang="en-US" sz="1000" b="1" dirty="0"/>
                      </a:p>
                    </p:txBody>
                  </p:sp>
                  <p:sp>
                    <p:nvSpPr>
                      <p:cNvPr id="714" name="TextBox 713">
                        <a:extLst>
                          <a:ext uri="{FF2B5EF4-FFF2-40B4-BE49-F238E27FC236}">
                            <a16:creationId xmlns:a16="http://schemas.microsoft.com/office/drawing/2014/main" id="{D6DAC44D-ECE6-4E23-AF04-DD4CEA1EDE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111" y="11151706"/>
                        <a:ext cx="63584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E04E644C-8FBE-4866-8E6A-5E6D61DE2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644" y="11151435"/>
                      <a:ext cx="1520420" cy="400110"/>
                      <a:chOff x="144073" y="11151706"/>
                      <a:chExt cx="1520420" cy="400110"/>
                    </a:xfrm>
                  </p:grpSpPr>
                  <p:sp>
                    <p:nvSpPr>
                      <p:cNvPr id="711" name="TextBox 710">
                        <a:extLst>
                          <a:ext uri="{FF2B5EF4-FFF2-40B4-BE49-F238E27FC236}">
                            <a16:creationId xmlns:a16="http://schemas.microsoft.com/office/drawing/2014/main" id="{F7F78527-809F-47D0-BB69-341330931D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51706"/>
                        <a:ext cx="102975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2" name="TextBox 711">
                        <a:extLst>
                          <a:ext uri="{FF2B5EF4-FFF2-40B4-BE49-F238E27FC236}">
                            <a16:creationId xmlns:a16="http://schemas.microsoft.com/office/drawing/2014/main" id="{4BAA03F1-AC71-41A1-8BA6-385272E055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4692" y="11213261"/>
                        <a:ext cx="45980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b="1" dirty="0"/>
                          <a:t>CRC</a:t>
                        </a:r>
                        <a:endParaRPr lang="zh-CN" altLang="en-US" sz="1200" b="1" dirty="0"/>
                      </a:p>
                    </p:txBody>
                  </p:sp>
                </p:grpSp>
              </p:grpSp>
              <p:grpSp>
                <p:nvGrpSpPr>
                  <p:cNvPr id="696" name="Group 695">
                    <a:extLst>
                      <a:ext uri="{FF2B5EF4-FFF2-40B4-BE49-F238E27FC236}">
                        <a16:creationId xmlns:a16="http://schemas.microsoft.com/office/drawing/2014/main" id="{659036B5-989A-4C63-A09E-60E831835CF3}"/>
                      </a:ext>
                    </a:extLst>
                  </p:cNvPr>
                  <p:cNvGrpSpPr/>
                  <p:nvPr/>
                </p:nvGrpSpPr>
                <p:grpSpPr>
                  <a:xfrm>
                    <a:off x="1173678" y="14851518"/>
                    <a:ext cx="10004071" cy="400110"/>
                    <a:chOff x="1173678" y="14851518"/>
                    <a:chExt cx="10004071" cy="400110"/>
                  </a:xfrm>
                </p:grpSpPr>
                <p:grpSp>
                  <p:nvGrpSpPr>
                    <p:cNvPr id="697" name="Group 696">
                      <a:extLst>
                        <a:ext uri="{FF2B5EF4-FFF2-40B4-BE49-F238E27FC236}">
                          <a16:creationId xmlns:a16="http://schemas.microsoft.com/office/drawing/2014/main" id="{208F4C21-1720-44F3-A29A-BE765078C5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448" y="14851518"/>
                      <a:ext cx="1847176" cy="400110"/>
                      <a:chOff x="144073" y="10783066"/>
                      <a:chExt cx="1847176" cy="400110"/>
                    </a:xfrm>
                  </p:grpSpPr>
                  <p:sp>
                    <p:nvSpPr>
                      <p:cNvPr id="704" name="TextBox 703">
                        <a:extLst>
                          <a:ext uri="{FF2B5EF4-FFF2-40B4-BE49-F238E27FC236}">
                            <a16:creationId xmlns:a16="http://schemas.microsoft.com/office/drawing/2014/main" id="{C130487D-2180-4262-A5D9-2A37DB105F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0783066"/>
                        <a:ext cx="102975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5" name="TextBox 704">
                        <a:extLst>
                          <a:ext uri="{FF2B5EF4-FFF2-40B4-BE49-F238E27FC236}">
                            <a16:creationId xmlns:a16="http://schemas.microsoft.com/office/drawing/2014/main" id="{71685CF0-2DBD-4A7B-9628-FBA530B23C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5401" y="10783066"/>
                        <a:ext cx="63584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CA224D0E-AEB8-450D-89AD-9D02F404F4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88428" y="14851518"/>
                      <a:ext cx="2489321" cy="400110"/>
                      <a:chOff x="144073" y="10783066"/>
                      <a:chExt cx="2489321" cy="400110"/>
                    </a:xfrm>
                  </p:grpSpPr>
                  <p:sp>
                    <p:nvSpPr>
                      <p:cNvPr id="702" name="TextBox 701">
                        <a:extLst>
                          <a:ext uri="{FF2B5EF4-FFF2-40B4-BE49-F238E27FC236}">
                            <a16:creationId xmlns:a16="http://schemas.microsoft.com/office/drawing/2014/main" id="{5CA69959-57B5-460E-8A3F-955BB139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0783066"/>
                        <a:ext cx="102975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3" name="TextBox 702">
                        <a:extLst>
                          <a:ext uri="{FF2B5EF4-FFF2-40B4-BE49-F238E27FC236}">
                            <a16:creationId xmlns:a16="http://schemas.microsoft.com/office/drawing/2014/main" id="{6DC5CF16-8EAA-4AFC-BBFB-3DA8BF6D88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0783066"/>
                        <a:ext cx="63584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9" name="Group 698">
                      <a:extLst>
                        <a:ext uri="{FF2B5EF4-FFF2-40B4-BE49-F238E27FC236}">
                          <a16:creationId xmlns:a16="http://schemas.microsoft.com/office/drawing/2014/main" id="{AE06F1A8-F0D2-4A77-B16C-5509A93C2E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678" y="14851518"/>
                      <a:ext cx="3480164" cy="400110"/>
                      <a:chOff x="-846770" y="10783066"/>
                      <a:chExt cx="3480164" cy="400110"/>
                    </a:xfrm>
                  </p:grpSpPr>
                  <p:sp>
                    <p:nvSpPr>
                      <p:cNvPr id="700" name="TextBox 699">
                        <a:extLst>
                          <a:ext uri="{FF2B5EF4-FFF2-40B4-BE49-F238E27FC236}">
                            <a16:creationId xmlns:a16="http://schemas.microsoft.com/office/drawing/2014/main" id="{25E9D5B7-8C2E-43FC-8F15-9FFED39852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46770" y="10783066"/>
                        <a:ext cx="102975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1" name="TextBox 700">
                        <a:extLst>
                          <a:ext uri="{FF2B5EF4-FFF2-40B4-BE49-F238E27FC236}">
                            <a16:creationId xmlns:a16="http://schemas.microsoft.com/office/drawing/2014/main" id="{D1D389AA-525A-4E35-92A5-94DD7B17A1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0783066"/>
                        <a:ext cx="63584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85C8CFD2-8F94-4910-979B-902F064A14DA}"/>
                    </a:ext>
                  </a:extLst>
                </p:cNvPr>
                <p:cNvGrpSpPr/>
                <p:nvPr/>
              </p:nvGrpSpPr>
              <p:grpSpPr>
                <a:xfrm>
                  <a:off x="477032" y="10883998"/>
                  <a:ext cx="10219885" cy="3967170"/>
                  <a:chOff x="477032" y="10883998"/>
                  <a:chExt cx="10219885" cy="3967170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73B9D52C-707B-46CC-A94A-BEAA56E4D357}"/>
                      </a:ext>
                    </a:extLst>
                  </p:cNvPr>
                  <p:cNvGrpSpPr/>
                  <p:nvPr/>
                </p:nvGrpSpPr>
                <p:grpSpPr>
                  <a:xfrm>
                    <a:off x="477032" y="10883998"/>
                    <a:ext cx="8813200" cy="319119"/>
                    <a:chOff x="477032" y="10883998"/>
                    <a:chExt cx="8813200" cy="319119"/>
                  </a:xfrm>
                </p:grpSpPr>
                <p:sp>
                  <p:nvSpPr>
                    <p:cNvPr id="690" name="TextBox 689">
                      <a:extLst>
                        <a:ext uri="{FF2B5EF4-FFF2-40B4-BE49-F238E27FC236}">
                          <a16:creationId xmlns:a16="http://schemas.microsoft.com/office/drawing/2014/main" id="{C8D11BBC-AB56-45EA-95DC-F23DD2BEA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032" y="10883999"/>
                      <a:ext cx="18577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2014_ZellerG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1" name="TextBox 690">
                      <a:extLst>
                        <a:ext uri="{FF2B5EF4-FFF2-40B4-BE49-F238E27FC236}">
                          <a16:creationId xmlns:a16="http://schemas.microsoft.com/office/drawing/2014/main" id="{39B97A3D-DD05-443B-A937-85EDC0FB7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3864" y="10883999"/>
                      <a:ext cx="15717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2015_FengQ (OC)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2" name="TextBox 691">
                      <a:extLst>
                        <a:ext uri="{FF2B5EF4-FFF2-40B4-BE49-F238E27FC236}">
                          <a16:creationId xmlns:a16="http://schemas.microsoft.com/office/drawing/2014/main" id="{83C01FA2-E7D3-4840-B531-4D809D50F0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7665" y="10895340"/>
                      <a:ext cx="19875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2016_VogtmannE (NA)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3" name="TextBox 692">
                      <a:extLst>
                        <a:ext uri="{FF2B5EF4-FFF2-40B4-BE49-F238E27FC236}">
                          <a16:creationId xmlns:a16="http://schemas.microsoft.com/office/drawing/2014/main" id="{44146756-29A0-49E6-8FFF-42D899242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070" y="10883998"/>
                      <a:ext cx="19620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2019_ThomasAM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4" name="TextBox 693">
                      <a:extLst>
                        <a:ext uri="{FF2B5EF4-FFF2-40B4-BE49-F238E27FC236}">
                          <a16:creationId xmlns:a16="http://schemas.microsoft.com/office/drawing/2014/main" id="{2AE1266A-1BBB-45DA-858B-995F641A92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35845" y="10883998"/>
                      <a:ext cx="1654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2019_WirbelJ (EU)</a:t>
                      </a:r>
                      <a:endParaRPr lang="zh-CN" altLang="en-US" sz="1400" b="1" dirty="0"/>
                    </a:p>
                  </p:txBody>
                </p: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C10754B3-3152-4C71-9BFA-59E4CA34E237}"/>
                      </a:ext>
                    </a:extLst>
                  </p:cNvPr>
                  <p:cNvGrpSpPr/>
                  <p:nvPr/>
                </p:nvGrpSpPr>
                <p:grpSpPr>
                  <a:xfrm>
                    <a:off x="2000740" y="14475508"/>
                    <a:ext cx="8696177" cy="375660"/>
                    <a:chOff x="2000740" y="14475508"/>
                    <a:chExt cx="8696177" cy="375660"/>
                  </a:xfrm>
                </p:grpSpPr>
                <p:sp>
                  <p:nvSpPr>
                    <p:cNvPr id="687" name="TextBox 686">
                      <a:extLst>
                        <a:ext uri="{FF2B5EF4-FFF2-40B4-BE49-F238E27FC236}">
                          <a16:creationId xmlns:a16="http://schemas.microsoft.com/office/drawing/2014/main" id="{A364C560-9151-4A69-9AEB-A855E12091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740" y="14481835"/>
                      <a:ext cx="21782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2019_YachidaS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8" name="TextBox 687">
                      <a:extLst>
                        <a:ext uri="{FF2B5EF4-FFF2-40B4-BE49-F238E27FC236}">
                          <a16:creationId xmlns:a16="http://schemas.microsoft.com/office/drawing/2014/main" id="{8AAC1B27-6213-458C-ABDB-8F78241656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1722" y="14481836"/>
                      <a:ext cx="1615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2017_YuJ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9" name="TextBox 688">
                      <a:extLst>
                        <a:ext uri="{FF2B5EF4-FFF2-40B4-BE49-F238E27FC236}">
                          <a16:creationId xmlns:a16="http://schemas.microsoft.com/office/drawing/2014/main" id="{676CF792-05B4-427A-8EC1-EE668436D1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1698" y="14475508"/>
                      <a:ext cx="16152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2021_YuJ (AS)</a:t>
                      </a:r>
                      <a:endParaRPr lang="zh-CN" altLang="en-US" b="1" dirty="0"/>
                    </a:p>
                  </p:txBody>
                </p:sp>
              </p:grpSp>
            </p:grpSp>
          </p:grpSp>
        </p:grp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6A78A303-3B72-41AA-9819-EE773ECFD1BB}"/>
                </a:ext>
              </a:extLst>
            </p:cNvPr>
            <p:cNvSpPr txBox="1"/>
            <p:nvPr/>
          </p:nvSpPr>
          <p:spPr>
            <a:xfrm>
              <a:off x="40303" y="4911947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pic>
        <p:nvPicPr>
          <p:cNvPr id="753" name="Graphic 21">
            <a:extLst>
              <a:ext uri="{FF2B5EF4-FFF2-40B4-BE49-F238E27FC236}">
                <a16:creationId xmlns:a16="http://schemas.microsoft.com/office/drawing/2014/main" id="{13141718-0B86-48BC-85E9-2660724899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6597" r="1757" b="6203"/>
          <a:stretch/>
        </p:blipFill>
        <p:spPr>
          <a:xfrm>
            <a:off x="6974205" y="13773240"/>
            <a:ext cx="12193905" cy="7129976"/>
          </a:xfrm>
          <a:prstGeom prst="rect">
            <a:avLst/>
          </a:prstGeom>
        </p:spPr>
      </p:pic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4768EB8-173E-4C84-AFA5-8EB922C1AA42}"/>
              </a:ext>
            </a:extLst>
          </p:cNvPr>
          <p:cNvGrpSpPr/>
          <p:nvPr/>
        </p:nvGrpSpPr>
        <p:grpSpPr>
          <a:xfrm>
            <a:off x="7852243" y="14230581"/>
            <a:ext cx="10412134" cy="4473468"/>
            <a:chOff x="7147055" y="15916550"/>
            <a:chExt cx="9809813" cy="4473468"/>
          </a:xfrm>
        </p:grpSpPr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5562A921-EDBD-420C-8D2F-A44F04B965A0}"/>
                </a:ext>
              </a:extLst>
            </p:cNvPr>
            <p:cNvGrpSpPr/>
            <p:nvPr/>
          </p:nvGrpSpPr>
          <p:grpSpPr>
            <a:xfrm>
              <a:off x="15696728" y="15916550"/>
              <a:ext cx="1260140" cy="387794"/>
              <a:chOff x="15696728" y="15916550"/>
              <a:chExt cx="1260140" cy="387794"/>
            </a:xfrm>
          </p:grpSpPr>
          <p:grpSp>
            <p:nvGrpSpPr>
              <p:cNvPr id="770" name="Group 769">
                <a:extLst>
                  <a:ext uri="{FF2B5EF4-FFF2-40B4-BE49-F238E27FC236}">
                    <a16:creationId xmlns:a16="http://schemas.microsoft.com/office/drawing/2014/main" id="{8C6A4F9D-0F4F-47D0-AA33-7BBDA96558D9}"/>
                  </a:ext>
                </a:extLst>
              </p:cNvPr>
              <p:cNvGrpSpPr/>
              <p:nvPr/>
            </p:nvGrpSpPr>
            <p:grpSpPr>
              <a:xfrm>
                <a:off x="15696728" y="16196332"/>
                <a:ext cx="1260140" cy="108012"/>
                <a:chOff x="15696728" y="16196332"/>
                <a:chExt cx="1260140" cy="180020"/>
              </a:xfrm>
            </p:grpSpPr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F3689C31-03D6-475B-AB26-F655A1BE228F}"/>
                    </a:ext>
                  </a:extLst>
                </p:cNvPr>
                <p:cNvCxnSpPr/>
                <p:nvPr/>
              </p:nvCxnSpPr>
              <p:spPr>
                <a:xfrm>
                  <a:off x="1569672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31CDC9CC-7BF0-43FC-BC35-29EFB0F90FFE}"/>
                    </a:ext>
                  </a:extLst>
                </p:cNvPr>
                <p:cNvCxnSpPr/>
                <p:nvPr/>
              </p:nvCxnSpPr>
              <p:spPr>
                <a:xfrm>
                  <a:off x="1695686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AC754FFC-083C-492C-A51E-CCFBDA58F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96728" y="16196332"/>
                  <a:ext cx="1260140" cy="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6E334B18-B5BF-4143-9777-EF02E7F165F1}"/>
                  </a:ext>
                </a:extLst>
              </p:cNvPr>
              <p:cNvSpPr txBox="1"/>
              <p:nvPr/>
            </p:nvSpPr>
            <p:spPr>
              <a:xfrm>
                <a:off x="15996694" y="15916550"/>
                <a:ext cx="6180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0.014</a:t>
                </a:r>
                <a:endParaRPr lang="zh-CN" altLang="en-US" sz="1600" b="1" dirty="0"/>
              </a:p>
            </p:txBody>
          </p:sp>
        </p:grpSp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BA9F9963-2D84-4A09-98DE-87296E349300}"/>
                </a:ext>
              </a:extLst>
            </p:cNvPr>
            <p:cNvGrpSpPr/>
            <p:nvPr/>
          </p:nvGrpSpPr>
          <p:grpSpPr>
            <a:xfrm>
              <a:off x="7147055" y="20002224"/>
              <a:ext cx="1260140" cy="387794"/>
              <a:chOff x="15696728" y="15916550"/>
              <a:chExt cx="1260140" cy="387794"/>
            </a:xfrm>
          </p:grpSpPr>
          <p:grpSp>
            <p:nvGrpSpPr>
              <p:cNvPr id="765" name="Group 764">
                <a:extLst>
                  <a:ext uri="{FF2B5EF4-FFF2-40B4-BE49-F238E27FC236}">
                    <a16:creationId xmlns:a16="http://schemas.microsoft.com/office/drawing/2014/main" id="{5356FA27-E09D-40C4-9E27-223995FD9816}"/>
                  </a:ext>
                </a:extLst>
              </p:cNvPr>
              <p:cNvGrpSpPr/>
              <p:nvPr/>
            </p:nvGrpSpPr>
            <p:grpSpPr>
              <a:xfrm>
                <a:off x="15696728" y="16196332"/>
                <a:ext cx="1260140" cy="108012"/>
                <a:chOff x="15696728" y="16196332"/>
                <a:chExt cx="1260140" cy="180020"/>
              </a:xfrm>
            </p:grpSpPr>
            <p:cxnSp>
              <p:nvCxnSpPr>
                <p:cNvPr id="767" name="Straight Connector 766">
                  <a:extLst>
                    <a:ext uri="{FF2B5EF4-FFF2-40B4-BE49-F238E27FC236}">
                      <a16:creationId xmlns:a16="http://schemas.microsoft.com/office/drawing/2014/main" id="{FBDE9C2D-6205-479E-902B-771C2F3307F0}"/>
                    </a:ext>
                  </a:extLst>
                </p:cNvPr>
                <p:cNvCxnSpPr/>
                <p:nvPr/>
              </p:nvCxnSpPr>
              <p:spPr>
                <a:xfrm>
                  <a:off x="1569672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71BC48D1-0C9D-4E70-B104-56661224CBAD}"/>
                    </a:ext>
                  </a:extLst>
                </p:cNvPr>
                <p:cNvCxnSpPr/>
                <p:nvPr/>
              </p:nvCxnSpPr>
              <p:spPr>
                <a:xfrm>
                  <a:off x="1695686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9" name="Straight Connector 768">
                  <a:extLst>
                    <a:ext uri="{FF2B5EF4-FFF2-40B4-BE49-F238E27FC236}">
                      <a16:creationId xmlns:a16="http://schemas.microsoft.com/office/drawing/2014/main" id="{451969A0-6A41-46E4-A45F-0732A4682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96728" y="16196332"/>
                  <a:ext cx="1260140" cy="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6" name="TextBox 765">
                <a:extLst>
                  <a:ext uri="{FF2B5EF4-FFF2-40B4-BE49-F238E27FC236}">
                    <a16:creationId xmlns:a16="http://schemas.microsoft.com/office/drawing/2014/main" id="{86B157D8-73F1-4D10-B713-5470632EF283}"/>
                  </a:ext>
                </a:extLst>
              </p:cNvPr>
              <p:cNvSpPr txBox="1"/>
              <p:nvPr/>
            </p:nvSpPr>
            <p:spPr>
              <a:xfrm>
                <a:off x="15898528" y="15916550"/>
                <a:ext cx="8143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0.00038</a:t>
                </a:r>
                <a:endParaRPr lang="zh-CN" altLang="en-US" sz="1600" b="1" dirty="0"/>
              </a:p>
            </p:txBody>
          </p:sp>
        </p:grpSp>
        <p:grpSp>
          <p:nvGrpSpPr>
            <p:cNvPr id="759" name="Group 758">
              <a:extLst>
                <a:ext uri="{FF2B5EF4-FFF2-40B4-BE49-F238E27FC236}">
                  <a16:creationId xmlns:a16="http://schemas.microsoft.com/office/drawing/2014/main" id="{3B6F0CF0-5CFB-455F-A892-5CE800EA2052}"/>
                </a:ext>
              </a:extLst>
            </p:cNvPr>
            <p:cNvGrpSpPr/>
            <p:nvPr/>
          </p:nvGrpSpPr>
          <p:grpSpPr>
            <a:xfrm>
              <a:off x="9998208" y="19884648"/>
              <a:ext cx="1260140" cy="387794"/>
              <a:chOff x="15696728" y="15916550"/>
              <a:chExt cx="1260140" cy="387794"/>
            </a:xfrm>
          </p:grpSpPr>
          <p:grpSp>
            <p:nvGrpSpPr>
              <p:cNvPr id="760" name="Group 759">
                <a:extLst>
                  <a:ext uri="{FF2B5EF4-FFF2-40B4-BE49-F238E27FC236}">
                    <a16:creationId xmlns:a16="http://schemas.microsoft.com/office/drawing/2014/main" id="{7CC14B13-E519-4DCF-926A-5B08CE94855A}"/>
                  </a:ext>
                </a:extLst>
              </p:cNvPr>
              <p:cNvGrpSpPr/>
              <p:nvPr/>
            </p:nvGrpSpPr>
            <p:grpSpPr>
              <a:xfrm>
                <a:off x="15696728" y="16196332"/>
                <a:ext cx="1260140" cy="108012"/>
                <a:chOff x="15696728" y="16196332"/>
                <a:chExt cx="1260140" cy="180020"/>
              </a:xfrm>
            </p:grpSpPr>
            <p:cxnSp>
              <p:nvCxnSpPr>
                <p:cNvPr id="762" name="Straight Connector 761">
                  <a:extLst>
                    <a:ext uri="{FF2B5EF4-FFF2-40B4-BE49-F238E27FC236}">
                      <a16:creationId xmlns:a16="http://schemas.microsoft.com/office/drawing/2014/main" id="{12509ABF-371B-44F9-91A3-2CFA27478AAC}"/>
                    </a:ext>
                  </a:extLst>
                </p:cNvPr>
                <p:cNvCxnSpPr/>
                <p:nvPr/>
              </p:nvCxnSpPr>
              <p:spPr>
                <a:xfrm>
                  <a:off x="1569672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Straight Connector 762">
                  <a:extLst>
                    <a:ext uri="{FF2B5EF4-FFF2-40B4-BE49-F238E27FC236}">
                      <a16:creationId xmlns:a16="http://schemas.microsoft.com/office/drawing/2014/main" id="{1F8F272B-7777-4A01-BFB7-75ED6E1403FC}"/>
                    </a:ext>
                  </a:extLst>
                </p:cNvPr>
                <p:cNvCxnSpPr/>
                <p:nvPr/>
              </p:nvCxnSpPr>
              <p:spPr>
                <a:xfrm>
                  <a:off x="1695686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Straight Connector 763">
                  <a:extLst>
                    <a:ext uri="{FF2B5EF4-FFF2-40B4-BE49-F238E27FC236}">
                      <a16:creationId xmlns:a16="http://schemas.microsoft.com/office/drawing/2014/main" id="{C4A0FADB-8DA4-40B2-85C9-93C5AF110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96728" y="16196332"/>
                  <a:ext cx="1260140" cy="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DBCA282F-A1D3-48AC-A023-6330DBC29437}"/>
                  </a:ext>
                </a:extLst>
              </p:cNvPr>
              <p:cNvSpPr txBox="1"/>
              <p:nvPr/>
            </p:nvSpPr>
            <p:spPr>
              <a:xfrm>
                <a:off x="15996696" y="15916550"/>
                <a:ext cx="6180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0.017</a:t>
                </a:r>
                <a:endParaRPr lang="zh-CN" altLang="en-US" sz="1600" b="1" dirty="0"/>
              </a:p>
            </p:txBody>
          </p:sp>
        </p:grpSp>
      </p:grpSp>
      <p:sp>
        <p:nvSpPr>
          <p:cNvPr id="749" name="TextBox 748">
            <a:extLst>
              <a:ext uri="{FF2B5EF4-FFF2-40B4-BE49-F238E27FC236}">
                <a16:creationId xmlns:a16="http://schemas.microsoft.com/office/drawing/2014/main" id="{2D72AC58-5798-406E-BF4E-FD1766A8E5CB}"/>
              </a:ext>
            </a:extLst>
          </p:cNvPr>
          <p:cNvSpPr txBox="1"/>
          <p:nvPr/>
        </p:nvSpPr>
        <p:spPr>
          <a:xfrm>
            <a:off x="6474597" y="14330209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2.80</a:t>
            </a:r>
            <a:endParaRPr lang="zh-CN" altLang="en-US" sz="1600" dirty="0"/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E827E285-1483-4134-82A5-4F40E6A08035}"/>
              </a:ext>
            </a:extLst>
          </p:cNvPr>
          <p:cNvSpPr txBox="1"/>
          <p:nvPr/>
        </p:nvSpPr>
        <p:spPr>
          <a:xfrm>
            <a:off x="6474596" y="1517992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2.76</a:t>
            </a:r>
            <a:endParaRPr lang="zh-CN" altLang="en-US" sz="1600" dirty="0"/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D11DC62E-A987-442E-984A-21AFF96774ED}"/>
              </a:ext>
            </a:extLst>
          </p:cNvPr>
          <p:cNvSpPr txBox="1"/>
          <p:nvPr/>
        </p:nvSpPr>
        <p:spPr>
          <a:xfrm>
            <a:off x="6474598" y="1602963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2.72</a:t>
            </a:r>
            <a:endParaRPr lang="zh-CN" altLang="en-US" sz="1600" dirty="0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7EF2134-BCCE-4C26-B2EC-8C6E0ACDC0F4}"/>
              </a:ext>
            </a:extLst>
          </p:cNvPr>
          <p:cNvSpPr txBox="1"/>
          <p:nvPr/>
        </p:nvSpPr>
        <p:spPr>
          <a:xfrm>
            <a:off x="6472895" y="1687934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2.68</a:t>
            </a:r>
            <a:endParaRPr lang="zh-CN" altLang="en-US" sz="1600" dirty="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F6CA4215-ED02-4E2A-A870-C7A8A83DF2D2}"/>
              </a:ext>
            </a:extLst>
          </p:cNvPr>
          <p:cNvSpPr txBox="1"/>
          <p:nvPr/>
        </p:nvSpPr>
        <p:spPr>
          <a:xfrm>
            <a:off x="6474217" y="18045581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2.80</a:t>
            </a:r>
            <a:endParaRPr lang="zh-CN" altLang="en-US" sz="1600" dirty="0"/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056871E2-FAE7-47DC-9EE9-68FE9F4B0BB8}"/>
              </a:ext>
            </a:extLst>
          </p:cNvPr>
          <p:cNvSpPr txBox="1"/>
          <p:nvPr/>
        </p:nvSpPr>
        <p:spPr>
          <a:xfrm>
            <a:off x="6474216" y="1889529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2.76</a:t>
            </a:r>
            <a:endParaRPr lang="zh-CN" altLang="en-US" sz="1600" dirty="0"/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C355DC1F-0CC5-4617-924F-740779813C55}"/>
              </a:ext>
            </a:extLst>
          </p:cNvPr>
          <p:cNvSpPr txBox="1"/>
          <p:nvPr/>
        </p:nvSpPr>
        <p:spPr>
          <a:xfrm>
            <a:off x="6474218" y="1974500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2.72</a:t>
            </a:r>
            <a:endParaRPr lang="zh-CN" altLang="en-US" sz="1600" dirty="0"/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1848E16E-AF1D-4A79-B282-07B46D80E6A8}"/>
              </a:ext>
            </a:extLst>
          </p:cNvPr>
          <p:cNvSpPr txBox="1"/>
          <p:nvPr/>
        </p:nvSpPr>
        <p:spPr>
          <a:xfrm>
            <a:off x="6472515" y="2059471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2.68</a:t>
            </a:r>
            <a:endParaRPr lang="zh-CN" altLang="en-US" sz="1600" dirty="0"/>
          </a:p>
        </p:txBody>
      </p: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E790BA63-2D2B-4E2A-9600-E0C5366069EC}"/>
              </a:ext>
            </a:extLst>
          </p:cNvPr>
          <p:cNvGrpSpPr/>
          <p:nvPr/>
        </p:nvGrpSpPr>
        <p:grpSpPr>
          <a:xfrm>
            <a:off x="7509839" y="21007053"/>
            <a:ext cx="1991748" cy="409364"/>
            <a:chOff x="6824459" y="22693022"/>
            <a:chExt cx="1876530" cy="409364"/>
          </a:xfrm>
        </p:grpSpPr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28C05E16-6151-45E6-820A-EC60A73DD599}"/>
                </a:ext>
              </a:extLst>
            </p:cNvPr>
            <p:cNvSpPr txBox="1"/>
            <p:nvPr/>
          </p:nvSpPr>
          <p:spPr>
            <a:xfrm>
              <a:off x="6824459" y="22693022"/>
              <a:ext cx="6614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CTRL</a:t>
              </a:r>
              <a:endParaRPr lang="zh-CN" altLang="en-US" sz="2000" b="1" dirty="0"/>
            </a:p>
          </p:txBody>
        </p: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B82C0FB1-6096-43C3-941E-57745D2791D7}"/>
                </a:ext>
              </a:extLst>
            </p:cNvPr>
            <p:cNvSpPr txBox="1"/>
            <p:nvPr/>
          </p:nvSpPr>
          <p:spPr>
            <a:xfrm>
              <a:off x="8136087" y="22702276"/>
              <a:ext cx="564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CRC</a:t>
              </a:r>
              <a:endParaRPr lang="zh-CN" altLang="en-US" sz="2000" b="1" dirty="0"/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CEF9059A-7ECF-4F8A-8A81-DA5BDC5AEDB8}"/>
              </a:ext>
            </a:extLst>
          </p:cNvPr>
          <p:cNvGrpSpPr/>
          <p:nvPr/>
        </p:nvGrpSpPr>
        <p:grpSpPr>
          <a:xfrm>
            <a:off x="10552911" y="21007053"/>
            <a:ext cx="1991748" cy="409364"/>
            <a:chOff x="6824459" y="22693022"/>
            <a:chExt cx="1876530" cy="409364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C619D96B-45A0-4511-8D97-878A60737667}"/>
                </a:ext>
              </a:extLst>
            </p:cNvPr>
            <p:cNvSpPr txBox="1"/>
            <p:nvPr/>
          </p:nvSpPr>
          <p:spPr>
            <a:xfrm>
              <a:off x="6824459" y="22693022"/>
              <a:ext cx="6614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CTRL</a:t>
              </a:r>
              <a:endParaRPr lang="zh-CN" altLang="en-US" sz="2000" b="1" dirty="0"/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B12ED69-EFAD-47D6-AB37-62FF50BF7F08}"/>
                </a:ext>
              </a:extLst>
            </p:cNvPr>
            <p:cNvSpPr txBox="1"/>
            <p:nvPr/>
          </p:nvSpPr>
          <p:spPr>
            <a:xfrm>
              <a:off x="8136087" y="22702276"/>
              <a:ext cx="564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CRC</a:t>
              </a:r>
              <a:endParaRPr lang="zh-CN" altLang="en-US" sz="2000" b="1" dirty="0"/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304791D6-97C9-4988-B2D8-03E6E44E9D5D}"/>
              </a:ext>
            </a:extLst>
          </p:cNvPr>
          <p:cNvGrpSpPr/>
          <p:nvPr/>
        </p:nvGrpSpPr>
        <p:grpSpPr>
          <a:xfrm>
            <a:off x="13595982" y="20997799"/>
            <a:ext cx="1991748" cy="409364"/>
            <a:chOff x="6824459" y="22693022"/>
            <a:chExt cx="1876530" cy="409364"/>
          </a:xfrm>
        </p:grpSpPr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6FB4BF8A-B063-4013-86D4-573F37F2C091}"/>
                </a:ext>
              </a:extLst>
            </p:cNvPr>
            <p:cNvSpPr txBox="1"/>
            <p:nvPr/>
          </p:nvSpPr>
          <p:spPr>
            <a:xfrm>
              <a:off x="6824459" y="22693022"/>
              <a:ext cx="6614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CTRL</a:t>
              </a:r>
              <a:endParaRPr lang="zh-CN" altLang="en-US" sz="2000" b="1" dirty="0"/>
            </a:p>
          </p:txBody>
        </p: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73495616-A1D5-4ACB-A298-B3D5016D343E}"/>
                </a:ext>
              </a:extLst>
            </p:cNvPr>
            <p:cNvSpPr txBox="1"/>
            <p:nvPr/>
          </p:nvSpPr>
          <p:spPr>
            <a:xfrm>
              <a:off x="8136087" y="22702276"/>
              <a:ext cx="564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CRC</a:t>
              </a:r>
              <a:endParaRPr lang="zh-CN" altLang="en-US" sz="2000" b="1" dirty="0"/>
            </a:p>
          </p:txBody>
        </p:sp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7EAED26C-1CFE-47C9-8EC1-EE30C6362B58}"/>
              </a:ext>
            </a:extLst>
          </p:cNvPr>
          <p:cNvGrpSpPr/>
          <p:nvPr/>
        </p:nvGrpSpPr>
        <p:grpSpPr>
          <a:xfrm>
            <a:off x="16639054" y="20997799"/>
            <a:ext cx="1991748" cy="409364"/>
            <a:chOff x="6824459" y="22693022"/>
            <a:chExt cx="1876530" cy="409364"/>
          </a:xfrm>
        </p:grpSpPr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D7F67ACA-DD6B-4348-9281-28A1507B8108}"/>
                </a:ext>
              </a:extLst>
            </p:cNvPr>
            <p:cNvSpPr txBox="1"/>
            <p:nvPr/>
          </p:nvSpPr>
          <p:spPr>
            <a:xfrm>
              <a:off x="6824459" y="22693022"/>
              <a:ext cx="6614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CTRL</a:t>
              </a:r>
              <a:endParaRPr lang="zh-CN" altLang="en-US" sz="2000" b="1" dirty="0"/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9D5BAA0F-EB09-4C98-8103-5386148F2BF5}"/>
                </a:ext>
              </a:extLst>
            </p:cNvPr>
            <p:cNvSpPr txBox="1"/>
            <p:nvPr/>
          </p:nvSpPr>
          <p:spPr>
            <a:xfrm>
              <a:off x="8136087" y="22702276"/>
              <a:ext cx="564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CRC</a:t>
              </a:r>
              <a:endParaRPr lang="zh-CN" altLang="en-US" sz="2000" b="1" dirty="0"/>
            </a:p>
          </p:txBody>
        </p:sp>
      </p:grpSp>
      <p:sp>
        <p:nvSpPr>
          <p:cNvPr id="783" name="TextBox 782">
            <a:extLst>
              <a:ext uri="{FF2B5EF4-FFF2-40B4-BE49-F238E27FC236}">
                <a16:creationId xmlns:a16="http://schemas.microsoft.com/office/drawing/2014/main" id="{CAF38BF2-501B-4D8B-9704-D69743E24FD0}"/>
              </a:ext>
            </a:extLst>
          </p:cNvPr>
          <p:cNvSpPr txBox="1"/>
          <p:nvPr/>
        </p:nvSpPr>
        <p:spPr>
          <a:xfrm>
            <a:off x="111674" y="21521106"/>
            <a:ext cx="194189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figure 2 </a:t>
            </a:r>
            <a:r>
              <a:rPr lang="en-US" altLang="zh-CN" sz="3200" b="1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Taxonomic distribution of enteric fungi and alteration of its alpha diversity across cohorts. (a) </a:t>
            </a:r>
            <a:r>
              <a:rPr lang="en-US" altLang="zh-CN" sz="32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Relative abundance of dominant enteric fungal phyla in healthy control, n=525 and CRCs, n=454. Ascomycota, Basidiomycota, </a:t>
            </a:r>
            <a:r>
              <a:rPr lang="en-US" altLang="zh-CN" sz="3200" kern="1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Mucoromycota</a:t>
            </a:r>
            <a:r>
              <a:rPr lang="en-US" altLang="zh-CN" sz="32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, Microsporidia, and Chytridiomycota were prevalent in both groups. </a:t>
            </a:r>
            <a:r>
              <a:rPr lang="en-US" altLang="zh-CN" sz="3200" b="1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en-US" altLang="zh-CN" sz="32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Relative abundance of dominant enteric fungal phyla in each cohort. </a:t>
            </a:r>
            <a:r>
              <a:rPr lang="en-US" altLang="zh-CN" sz="3200" b="1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en-US" altLang="zh-CN" sz="32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 Comparison of the fungal difference between healthy control and CRC.</a:t>
            </a:r>
            <a:r>
              <a:rPr lang="en-US" altLang="zh-CN" sz="3200" b="1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 (d)</a:t>
            </a:r>
            <a:r>
              <a:rPr lang="en-US" altLang="zh-CN" sz="32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 Comparison of fungal differences in chao1 index diversity indices between CRC (n = 454) and healthy control (n = 525) among the all and each.</a:t>
            </a:r>
            <a:endParaRPr lang="zh-CN" altLang="zh-CN" sz="32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HK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D302F1-E61C-4451-B188-8EE7935CFCFB}"/>
              </a:ext>
            </a:extLst>
          </p:cNvPr>
          <p:cNvSpPr/>
          <p:nvPr/>
        </p:nvSpPr>
        <p:spPr>
          <a:xfrm>
            <a:off x="7056911" y="13639916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7B7363F-CA64-4117-A684-661A8578C6C3}"/>
              </a:ext>
            </a:extLst>
          </p:cNvPr>
          <p:cNvSpPr/>
          <p:nvPr/>
        </p:nvSpPr>
        <p:spPr>
          <a:xfrm>
            <a:off x="10081192" y="13644892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5900B5A-326B-41FA-A0B0-D192B1D275C7}"/>
              </a:ext>
            </a:extLst>
          </p:cNvPr>
          <p:cNvSpPr/>
          <p:nvPr/>
        </p:nvSpPr>
        <p:spPr>
          <a:xfrm>
            <a:off x="13107854" y="13644621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5D691B9-9443-4278-95DD-1E01CCBF45C2}"/>
              </a:ext>
            </a:extLst>
          </p:cNvPr>
          <p:cNvSpPr/>
          <p:nvPr/>
        </p:nvSpPr>
        <p:spPr>
          <a:xfrm>
            <a:off x="16135684" y="13643828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E9EEFBFA-7386-4E9C-A5AB-E825FAF7D060}"/>
              </a:ext>
            </a:extLst>
          </p:cNvPr>
          <p:cNvGrpSpPr/>
          <p:nvPr/>
        </p:nvGrpSpPr>
        <p:grpSpPr>
          <a:xfrm>
            <a:off x="7210529" y="13657267"/>
            <a:ext cx="11979607" cy="477054"/>
            <a:chOff x="6542461" y="15343236"/>
            <a:chExt cx="11286611" cy="477054"/>
          </a:xfrm>
        </p:grpSpPr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9DDC7381-39BC-46E7-AC79-37336BD34B74}"/>
                </a:ext>
              </a:extLst>
            </p:cNvPr>
            <p:cNvSpPr txBox="1"/>
            <p:nvPr/>
          </p:nvSpPr>
          <p:spPr>
            <a:xfrm>
              <a:off x="9480403" y="15343236"/>
              <a:ext cx="235342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2015_FengQ (OC)</a:t>
              </a:r>
              <a:endParaRPr lang="zh-CN" altLang="en-US" sz="2500" b="1" dirty="0"/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0C25A5D-6CEF-482D-9476-A7D7292F87B4}"/>
                </a:ext>
              </a:extLst>
            </p:cNvPr>
            <p:cNvSpPr txBox="1"/>
            <p:nvPr/>
          </p:nvSpPr>
          <p:spPr>
            <a:xfrm>
              <a:off x="11972449" y="15343236"/>
              <a:ext cx="30121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2016_VogtmannE (NA)</a:t>
              </a:r>
              <a:endParaRPr lang="zh-CN" altLang="en-US" sz="2500" b="1" dirty="0"/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41B61C72-0929-465E-9EBF-FF303BE19CDE}"/>
                </a:ext>
              </a:extLst>
            </p:cNvPr>
            <p:cNvSpPr txBox="1"/>
            <p:nvPr/>
          </p:nvSpPr>
          <p:spPr>
            <a:xfrm>
              <a:off x="14855044" y="15343236"/>
              <a:ext cx="297402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2019_ThomasAM (EU)</a:t>
              </a:r>
              <a:endParaRPr lang="zh-CN" altLang="en-US" sz="2500" b="1" dirty="0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51EE896D-11F5-4DC7-9E15-B0497AF13DE1}"/>
                </a:ext>
              </a:extLst>
            </p:cNvPr>
            <p:cNvSpPr txBox="1"/>
            <p:nvPr/>
          </p:nvSpPr>
          <p:spPr>
            <a:xfrm>
              <a:off x="6542461" y="15343236"/>
              <a:ext cx="242875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2014_ZellerG (EU)</a:t>
              </a:r>
              <a:endParaRPr lang="zh-CN" altLang="en-US" sz="2500" b="1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2460D2C-9BE8-476E-A6A5-E2E2A79EA4EF}"/>
              </a:ext>
            </a:extLst>
          </p:cNvPr>
          <p:cNvSpPr/>
          <p:nvPr/>
        </p:nvSpPr>
        <p:spPr>
          <a:xfrm>
            <a:off x="7056911" y="17368249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5FD5D6A-FCA7-4FC4-B5CB-39C1D3672C3B}"/>
              </a:ext>
            </a:extLst>
          </p:cNvPr>
          <p:cNvSpPr/>
          <p:nvPr/>
        </p:nvSpPr>
        <p:spPr>
          <a:xfrm>
            <a:off x="10081192" y="17373225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9B351A-1472-4A72-9D38-514CE1CBD779}"/>
              </a:ext>
            </a:extLst>
          </p:cNvPr>
          <p:cNvSpPr/>
          <p:nvPr/>
        </p:nvSpPr>
        <p:spPr>
          <a:xfrm>
            <a:off x="13107854" y="17372954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7044815-634E-4C2E-93F3-B50507C4E921}"/>
              </a:ext>
            </a:extLst>
          </p:cNvPr>
          <p:cNvSpPr/>
          <p:nvPr/>
        </p:nvSpPr>
        <p:spPr>
          <a:xfrm>
            <a:off x="16135684" y="17381397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340280B5-CFB3-446E-824D-51A7126A0CCB}"/>
              </a:ext>
            </a:extLst>
          </p:cNvPr>
          <p:cNvGrpSpPr/>
          <p:nvPr/>
        </p:nvGrpSpPr>
        <p:grpSpPr>
          <a:xfrm>
            <a:off x="7262957" y="17394155"/>
            <a:ext cx="11382436" cy="477054"/>
            <a:chOff x="6578183" y="19036582"/>
            <a:chExt cx="10723985" cy="477054"/>
          </a:xfrm>
        </p:grpSpPr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7D617F06-3CA9-4ED2-8B91-A3608E743D28}"/>
                </a:ext>
              </a:extLst>
            </p:cNvPr>
            <p:cNvSpPr txBox="1"/>
            <p:nvPr/>
          </p:nvSpPr>
          <p:spPr>
            <a:xfrm>
              <a:off x="6578183" y="19036582"/>
              <a:ext cx="247865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2019_WirbelJ (EU)</a:t>
              </a:r>
              <a:endParaRPr lang="zh-CN" altLang="en-US" sz="2500" b="1" dirty="0"/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58B2BC6-F944-4CC1-B1DD-8211BFF154BE}"/>
                </a:ext>
              </a:extLst>
            </p:cNvPr>
            <p:cNvSpPr txBox="1"/>
            <p:nvPr/>
          </p:nvSpPr>
          <p:spPr>
            <a:xfrm>
              <a:off x="9347320" y="19036582"/>
              <a:ext cx="26195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2019_YachidaS (AS)</a:t>
              </a:r>
              <a:endParaRPr lang="zh-CN" altLang="en-US" sz="2500" b="1" dirty="0"/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C86A4B7F-7CBE-4165-82D6-8EB869917990}"/>
                </a:ext>
              </a:extLst>
            </p:cNvPr>
            <p:cNvSpPr txBox="1"/>
            <p:nvPr/>
          </p:nvSpPr>
          <p:spPr>
            <a:xfrm>
              <a:off x="12542344" y="19036582"/>
              <a:ext cx="192022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2017_YuJ (AS)</a:t>
              </a:r>
              <a:endParaRPr lang="zh-CN" altLang="en-US" sz="2500" b="1" dirty="0"/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50433ED8-4DC6-4C09-B76C-8C11CE17B9D2}"/>
                </a:ext>
              </a:extLst>
            </p:cNvPr>
            <p:cNvSpPr txBox="1"/>
            <p:nvPr/>
          </p:nvSpPr>
          <p:spPr>
            <a:xfrm>
              <a:off x="15381947" y="19036582"/>
              <a:ext cx="192022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2021_YuJ (AS)</a:t>
              </a:r>
              <a:endParaRPr lang="zh-CN" altLang="en-US" sz="2500" b="1" dirty="0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48E7EDD2-CB4F-47B5-8A52-8D38F05C0674}"/>
              </a:ext>
            </a:extLst>
          </p:cNvPr>
          <p:cNvSpPr txBox="1"/>
          <p:nvPr/>
        </p:nvSpPr>
        <p:spPr>
          <a:xfrm>
            <a:off x="14829813" y="2777063"/>
            <a:ext cx="235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Basidiomycota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8846560-AD48-4A3E-8F6A-33E63B9704ED}"/>
              </a:ext>
            </a:extLst>
          </p:cNvPr>
          <p:cNvSpPr txBox="1"/>
          <p:nvPr/>
        </p:nvSpPr>
        <p:spPr>
          <a:xfrm>
            <a:off x="15020633" y="576977"/>
            <a:ext cx="1978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Ascomycota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3969C0B-218A-496D-A5C3-A7E62DFF04B2}"/>
              </a:ext>
            </a:extLst>
          </p:cNvPr>
          <p:cNvSpPr txBox="1"/>
          <p:nvPr/>
        </p:nvSpPr>
        <p:spPr>
          <a:xfrm>
            <a:off x="14789578" y="4977149"/>
            <a:ext cx="2440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Mucoromycota</a:t>
            </a:r>
            <a:endParaRPr lang="en-US" altLang="zh-CN" sz="28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B73922A-5FA0-4613-82A1-B7E9B34E65D3}"/>
              </a:ext>
            </a:extLst>
          </p:cNvPr>
          <p:cNvSpPr txBox="1"/>
          <p:nvPr/>
        </p:nvSpPr>
        <p:spPr>
          <a:xfrm>
            <a:off x="14881558" y="7177235"/>
            <a:ext cx="2256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Microsporidia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0713A7F-A5D5-42AA-9044-D3692D88E643}"/>
              </a:ext>
            </a:extLst>
          </p:cNvPr>
          <p:cNvSpPr txBox="1"/>
          <p:nvPr/>
        </p:nvSpPr>
        <p:spPr>
          <a:xfrm>
            <a:off x="14690320" y="9377323"/>
            <a:ext cx="2638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Chytridiomycota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FE8263-6ED4-41F3-897A-B00A159F8C02}"/>
              </a:ext>
            </a:extLst>
          </p:cNvPr>
          <p:cNvGrpSpPr/>
          <p:nvPr/>
        </p:nvGrpSpPr>
        <p:grpSpPr>
          <a:xfrm>
            <a:off x="12272021" y="9904014"/>
            <a:ext cx="821059" cy="387794"/>
            <a:chOff x="10697260" y="18123514"/>
            <a:chExt cx="1913030" cy="387794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E3D01B-ABF3-4E99-9912-B42361778A38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7B2D23D-EEFD-4913-BC27-EF51FD9C490B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49CCDDE-6ADF-4CD5-8E59-71927FAF7AC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8DA574-3DF0-48FE-AB24-73375F858C01}"/>
                </a:ext>
              </a:extLst>
            </p:cNvPr>
            <p:cNvSpPr txBox="1"/>
            <p:nvPr/>
          </p:nvSpPr>
          <p:spPr>
            <a:xfrm>
              <a:off x="10697260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8.3e-05</a:t>
              </a:r>
              <a:endParaRPr lang="zh-CN" altLang="en-US" sz="1600" b="1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A40616-3A67-4AF2-905D-DB9FE16F189A}"/>
              </a:ext>
            </a:extLst>
          </p:cNvPr>
          <p:cNvGrpSpPr/>
          <p:nvPr/>
        </p:nvGrpSpPr>
        <p:grpSpPr>
          <a:xfrm>
            <a:off x="18990426" y="9540733"/>
            <a:ext cx="821059" cy="387794"/>
            <a:chOff x="10697262" y="18123514"/>
            <a:chExt cx="1913030" cy="38779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6431E4-0996-475D-ADCE-4C1C2B0D8E83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94DA938-8812-40C7-90C2-5DC7CDA4ED7F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9038E8B-D1D1-448E-8FE2-AB9C254A026D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ADDF2E0-DA7F-4F3E-AC8A-49856028096F}"/>
                </a:ext>
              </a:extLst>
            </p:cNvPr>
            <p:cNvSpPr txBox="1"/>
            <p:nvPr/>
          </p:nvSpPr>
          <p:spPr>
            <a:xfrm>
              <a:off x="10697262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4.5e-02</a:t>
              </a:r>
              <a:endParaRPr lang="zh-CN" altLang="en-US" sz="1600" b="1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7C6D672-076B-417D-9959-37D77452845E}"/>
              </a:ext>
            </a:extLst>
          </p:cNvPr>
          <p:cNvGrpSpPr/>
          <p:nvPr/>
        </p:nvGrpSpPr>
        <p:grpSpPr>
          <a:xfrm>
            <a:off x="18990428" y="7540551"/>
            <a:ext cx="821059" cy="387794"/>
            <a:chOff x="10697265" y="18123514"/>
            <a:chExt cx="1913030" cy="387794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9CAC7B1-F47C-48E1-BFE0-83053FD83635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173DF4-E901-43B0-AB2A-478E49318BF8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104D10E-3F0A-4485-82FF-D9A6A326CB65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231D35C-3AD5-4821-8698-F1C7B96E4D4F}"/>
                </a:ext>
              </a:extLst>
            </p:cNvPr>
            <p:cNvSpPr txBox="1"/>
            <p:nvPr/>
          </p:nvSpPr>
          <p:spPr>
            <a:xfrm>
              <a:off x="10697265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2.2e-02</a:t>
              </a:r>
              <a:endParaRPr lang="zh-CN" altLang="en-US" sz="1600" b="1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643CB71-0677-4CC5-B4F7-89F4A19C7832}"/>
              </a:ext>
            </a:extLst>
          </p:cNvPr>
          <p:cNvGrpSpPr/>
          <p:nvPr/>
        </p:nvGrpSpPr>
        <p:grpSpPr>
          <a:xfrm>
            <a:off x="17089335" y="7326841"/>
            <a:ext cx="821059" cy="387794"/>
            <a:chOff x="10697265" y="18123514"/>
            <a:chExt cx="1913030" cy="38779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880E66-C305-42EF-AB82-02FC09AABCE0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E36097D-2F6B-48B2-BC6B-A46F4B7E9D3D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DA0689-1A61-4A07-80AD-E779FF6B9AE9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EB12744-B012-45BA-A243-6D43D6BA6B73}"/>
                </a:ext>
              </a:extLst>
            </p:cNvPr>
            <p:cNvSpPr txBox="1"/>
            <p:nvPr/>
          </p:nvSpPr>
          <p:spPr>
            <a:xfrm>
              <a:off x="10697265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2.2e-02</a:t>
              </a:r>
              <a:endParaRPr lang="zh-CN" altLang="en-US" sz="1600" b="1" dirty="0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CA2C825-EDC2-400D-A337-6277B38FEAED}"/>
              </a:ext>
            </a:extLst>
          </p:cNvPr>
          <p:cNvGrpSpPr/>
          <p:nvPr/>
        </p:nvGrpSpPr>
        <p:grpSpPr>
          <a:xfrm>
            <a:off x="12224887" y="7841778"/>
            <a:ext cx="821059" cy="387794"/>
            <a:chOff x="10697267" y="18123514"/>
            <a:chExt cx="1913030" cy="387794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CD7294-F042-4A86-9635-D7F4F66CFD50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79C22A2-CF3D-4014-91A6-20A3DF4AC2B6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3F18616-92F0-408E-B791-E0C9618BD291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19C5CA0-EBA6-492A-AB13-DEA3BDFCA122}"/>
                </a:ext>
              </a:extLst>
            </p:cNvPr>
            <p:cNvSpPr txBox="1"/>
            <p:nvPr/>
          </p:nvSpPr>
          <p:spPr>
            <a:xfrm>
              <a:off x="10697267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8.6e-04</a:t>
              </a:r>
              <a:endParaRPr lang="zh-CN" altLang="en-US" sz="1600" b="1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FB1F744-FF4B-48C7-A5D7-F1BFEBF8B9E6}"/>
              </a:ext>
            </a:extLst>
          </p:cNvPr>
          <p:cNvGrpSpPr/>
          <p:nvPr/>
        </p:nvGrpSpPr>
        <p:grpSpPr>
          <a:xfrm>
            <a:off x="18984937" y="5597330"/>
            <a:ext cx="821059" cy="387794"/>
            <a:chOff x="10697267" y="18123514"/>
            <a:chExt cx="1913030" cy="387794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6D94430-32F4-470A-B319-777C0627CBF0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A0AE194-2DA0-49AD-98C7-A82C8ACA6C6D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227481E-EF07-4729-BB7C-A9EB4A79F14A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64DC2B8-66AD-4760-A2E4-DB8E05825CD5}"/>
                </a:ext>
              </a:extLst>
            </p:cNvPr>
            <p:cNvSpPr txBox="1"/>
            <p:nvPr/>
          </p:nvSpPr>
          <p:spPr>
            <a:xfrm>
              <a:off x="10697267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3.3e-03</a:t>
              </a:r>
              <a:endParaRPr lang="zh-CN" altLang="en-US" sz="1600" b="1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5C29CB4-7FC4-4C48-B89C-A266D98E22C0}"/>
              </a:ext>
            </a:extLst>
          </p:cNvPr>
          <p:cNvGrpSpPr/>
          <p:nvPr/>
        </p:nvGrpSpPr>
        <p:grpSpPr>
          <a:xfrm>
            <a:off x="17083844" y="5599520"/>
            <a:ext cx="821059" cy="387794"/>
            <a:chOff x="10697267" y="18123514"/>
            <a:chExt cx="1913030" cy="387794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74ED084-8DDF-4CF9-B1BB-0219B5AA1467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FE2633B-90B7-4BFC-9DBC-F2BB87DD172A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4905DF0-6ED0-4D94-98CC-811926EDB91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0346C86-F9E8-4E57-9250-1CAA3478CCB5}"/>
                </a:ext>
              </a:extLst>
            </p:cNvPr>
            <p:cNvSpPr txBox="1"/>
            <p:nvPr/>
          </p:nvSpPr>
          <p:spPr>
            <a:xfrm>
              <a:off x="10697267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1.6e-04</a:t>
              </a:r>
              <a:endParaRPr lang="zh-CN" altLang="en-US" sz="1600" b="1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13314E-76A5-4D90-B78C-481C26C0E298}"/>
              </a:ext>
            </a:extLst>
          </p:cNvPr>
          <p:cNvGrpSpPr/>
          <p:nvPr/>
        </p:nvGrpSpPr>
        <p:grpSpPr>
          <a:xfrm>
            <a:off x="12219396" y="5898557"/>
            <a:ext cx="821059" cy="387794"/>
            <a:chOff x="10697269" y="18123514"/>
            <a:chExt cx="1913030" cy="387794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ED64BBF-DD1E-43A3-8ABA-FC67B114803F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9017FAD-B05F-4296-81A0-77211E26BC5A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3450BEF-FCC4-44EE-A9D9-93B2B289BFE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205E780-3FAB-41CE-9492-25F3A68C173D}"/>
                </a:ext>
              </a:extLst>
            </p:cNvPr>
            <p:cNvSpPr txBox="1"/>
            <p:nvPr/>
          </p:nvSpPr>
          <p:spPr>
            <a:xfrm>
              <a:off x="10697269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2.3e-04</a:t>
              </a:r>
              <a:endParaRPr lang="zh-CN" altLang="en-US" sz="16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D34F3C0-C0F9-4EEA-B6B6-0296D948EEEB}"/>
              </a:ext>
            </a:extLst>
          </p:cNvPr>
          <p:cNvGrpSpPr/>
          <p:nvPr/>
        </p:nvGrpSpPr>
        <p:grpSpPr>
          <a:xfrm>
            <a:off x="16130845" y="5889193"/>
            <a:ext cx="821059" cy="387794"/>
            <a:chOff x="10697269" y="18123514"/>
            <a:chExt cx="1913030" cy="387794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CBC4DD9-5F53-4EFB-A65B-3BEDB9F8F443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95C9544-C1B4-42C0-A0CE-8C5353CBC45A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337314-E53B-4E62-B72A-6B9A2D104F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58D9218-7E15-4F2A-AC4E-FAE6116F1EA4}"/>
                </a:ext>
              </a:extLst>
            </p:cNvPr>
            <p:cNvSpPr txBox="1"/>
            <p:nvPr/>
          </p:nvSpPr>
          <p:spPr>
            <a:xfrm>
              <a:off x="10697269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2.2e-02</a:t>
              </a:r>
              <a:endParaRPr lang="zh-CN" altLang="en-US" sz="1600" b="1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B2C549-DC2F-4918-87A4-4542310E3EEC}"/>
              </a:ext>
            </a:extLst>
          </p:cNvPr>
          <p:cNvGrpSpPr/>
          <p:nvPr/>
        </p:nvGrpSpPr>
        <p:grpSpPr>
          <a:xfrm>
            <a:off x="18023645" y="3097511"/>
            <a:ext cx="821059" cy="387794"/>
            <a:chOff x="10697269" y="18123514"/>
            <a:chExt cx="1913030" cy="38779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2EE5E39-C04C-4BDA-934D-3577D7466B4E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7418E54-B0B8-45FF-9CBD-F7FB047AFC40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85F2D17-9994-48C5-88CC-8886FA482D1B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7C4D3AE-950C-4B68-AE95-D5554E346A06}"/>
                </a:ext>
              </a:extLst>
            </p:cNvPr>
            <p:cNvSpPr txBox="1"/>
            <p:nvPr/>
          </p:nvSpPr>
          <p:spPr>
            <a:xfrm>
              <a:off x="10697269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4.8e-03</a:t>
              </a:r>
              <a:endParaRPr lang="zh-CN" altLang="en-US" sz="1600" b="1" dirty="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AA30244-1E4B-4B59-8D43-35C21D5DD0A8}"/>
              </a:ext>
            </a:extLst>
          </p:cNvPr>
          <p:cNvGrpSpPr/>
          <p:nvPr/>
        </p:nvGrpSpPr>
        <p:grpSpPr>
          <a:xfrm>
            <a:off x="12219398" y="3472748"/>
            <a:ext cx="821059" cy="387794"/>
            <a:chOff x="10697272" y="18123514"/>
            <a:chExt cx="1913030" cy="387794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DB0DF70-599B-4BB4-8409-BB7BA254345D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C4D1F87-9744-487B-9956-8D465F37546B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8A4C670-AA9A-4F31-BB86-B0243687203B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9BDB998-2B0A-4470-B039-EBDD787BFB50}"/>
                </a:ext>
              </a:extLst>
            </p:cNvPr>
            <p:cNvSpPr txBox="1"/>
            <p:nvPr/>
          </p:nvSpPr>
          <p:spPr>
            <a:xfrm>
              <a:off x="10697272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4.3e-02</a:t>
              </a:r>
              <a:endParaRPr lang="zh-CN" altLang="en-US" sz="1600" b="1" dirty="0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E703945-D6A1-4298-BF8B-EFD81BB60D9C}"/>
              </a:ext>
            </a:extLst>
          </p:cNvPr>
          <p:cNvGrpSpPr/>
          <p:nvPr/>
        </p:nvGrpSpPr>
        <p:grpSpPr>
          <a:xfrm>
            <a:off x="17070647" y="3463384"/>
            <a:ext cx="821059" cy="387794"/>
            <a:chOff x="10697272" y="18123514"/>
            <a:chExt cx="1913030" cy="387794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D945136-108B-4EC2-B84F-81170E13647D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16A8D70-3741-4A8C-96E5-ABF6D0114D5D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6D44BC54-BDB0-43DF-97DC-7F38D46E2E62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FAADE0F-D008-4137-8282-177AA6DFB529}"/>
                </a:ext>
              </a:extLst>
            </p:cNvPr>
            <p:cNvSpPr txBox="1"/>
            <p:nvPr/>
          </p:nvSpPr>
          <p:spPr>
            <a:xfrm>
              <a:off x="10697272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2.7e-04</a:t>
              </a:r>
              <a:endParaRPr lang="zh-CN" altLang="en-US" sz="1600" b="1" dirty="0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0055E9B-F188-4A08-8A52-3EA2DD817146}"/>
              </a:ext>
            </a:extLst>
          </p:cNvPr>
          <p:cNvGrpSpPr/>
          <p:nvPr/>
        </p:nvGrpSpPr>
        <p:grpSpPr>
          <a:xfrm>
            <a:off x="17083845" y="745770"/>
            <a:ext cx="821059" cy="387794"/>
            <a:chOff x="10697269" y="18123514"/>
            <a:chExt cx="1913030" cy="387794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C05ABBB-D07F-496D-AE3B-3C43CC039810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33A7DA3-5464-4E9E-8496-97BA2B9D1604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2B55EFF-2CE7-46C8-87A2-7DD9B5FD42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C19BBF0-0818-4B7D-BC09-ABB471398366}"/>
                </a:ext>
              </a:extLst>
            </p:cNvPr>
            <p:cNvSpPr txBox="1"/>
            <p:nvPr/>
          </p:nvSpPr>
          <p:spPr>
            <a:xfrm>
              <a:off x="10697269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2.2e-03</a:t>
              </a:r>
              <a:endParaRPr lang="zh-CN" altLang="en-US" sz="1600" b="1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124245E7-A5AD-4566-B258-1A2AD0C8DB2E}"/>
              </a:ext>
            </a:extLst>
          </p:cNvPr>
          <p:cNvGrpSpPr/>
          <p:nvPr/>
        </p:nvGrpSpPr>
        <p:grpSpPr>
          <a:xfrm>
            <a:off x="12219398" y="1044807"/>
            <a:ext cx="821059" cy="387794"/>
            <a:chOff x="10697272" y="18123514"/>
            <a:chExt cx="1913030" cy="387794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1544835-3C34-4A67-A8B3-302714791707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3EBB5C3-0A47-4B51-8F8F-6203E314CF0C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E8F64F2-EDE5-49F2-84AA-8664E5B052A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7E55212-C6A4-473B-8161-218211850BBE}"/>
                </a:ext>
              </a:extLst>
            </p:cNvPr>
            <p:cNvSpPr txBox="1"/>
            <p:nvPr/>
          </p:nvSpPr>
          <p:spPr>
            <a:xfrm>
              <a:off x="10697272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6.1e-03</a:t>
              </a:r>
              <a:endParaRPr lang="zh-CN" altLang="en-US" sz="1600" b="1" dirty="0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C1D2F13-EDE4-4373-81B9-7F2DFE58FBF0}"/>
              </a:ext>
            </a:extLst>
          </p:cNvPr>
          <p:cNvGrpSpPr/>
          <p:nvPr/>
        </p:nvGrpSpPr>
        <p:grpSpPr>
          <a:xfrm>
            <a:off x="14186034" y="1177002"/>
            <a:ext cx="821059" cy="387794"/>
            <a:chOff x="10697272" y="18123514"/>
            <a:chExt cx="1913030" cy="387794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B806812-C9ED-4430-8CF8-17CCD068C657}"/>
                </a:ext>
              </a:extLst>
            </p:cNvPr>
            <p:cNvCxnSpPr/>
            <p:nvPr/>
          </p:nvCxnSpPr>
          <p:spPr>
            <a:xfrm>
              <a:off x="11007410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5320B06-4222-4895-BBF5-A04EAE062015}"/>
                </a:ext>
              </a:extLst>
            </p:cNvPr>
            <p:cNvCxnSpPr/>
            <p:nvPr/>
          </p:nvCxnSpPr>
          <p:spPr>
            <a:xfrm>
              <a:off x="12344922" y="18403296"/>
              <a:ext cx="0" cy="1080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0579783D-69BA-4F94-A80A-08CC3D3E2D08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410" y="18403296"/>
              <a:ext cx="1337512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61700A3-019E-4A9E-998B-44A6D5F566A9}"/>
                </a:ext>
              </a:extLst>
            </p:cNvPr>
            <p:cNvSpPr txBox="1"/>
            <p:nvPr/>
          </p:nvSpPr>
          <p:spPr>
            <a:xfrm>
              <a:off x="10697272" y="18123514"/>
              <a:ext cx="191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7.5e-04</a:t>
              </a:r>
              <a:endParaRPr lang="zh-CN" altLang="en-US" sz="1600" b="1" dirty="0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1846C1B5-FB34-420D-A31F-ACF9ED0B0254}"/>
              </a:ext>
            </a:extLst>
          </p:cNvPr>
          <p:cNvSpPr txBox="1"/>
          <p:nvPr/>
        </p:nvSpPr>
        <p:spPr>
          <a:xfrm>
            <a:off x="11728499" y="99059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E0B5601-13CA-4735-A786-F92085CEBFD6}"/>
              </a:ext>
            </a:extLst>
          </p:cNvPr>
          <p:cNvSpPr txBox="1"/>
          <p:nvPr/>
        </p:nvSpPr>
        <p:spPr>
          <a:xfrm>
            <a:off x="11728498" y="102615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2E51D82-ABC8-483A-B652-9253BA6D8DFF}"/>
              </a:ext>
            </a:extLst>
          </p:cNvPr>
          <p:cNvSpPr txBox="1"/>
          <p:nvPr/>
        </p:nvSpPr>
        <p:spPr>
          <a:xfrm>
            <a:off x="11728498" y="106171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4B1C72F-0011-49B5-955C-AE2B7B607934}"/>
              </a:ext>
            </a:extLst>
          </p:cNvPr>
          <p:cNvSpPr txBox="1"/>
          <p:nvPr/>
        </p:nvSpPr>
        <p:spPr>
          <a:xfrm>
            <a:off x="11728498" y="10972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43421AD-0C15-4557-B508-7E437837E33F}"/>
              </a:ext>
            </a:extLst>
          </p:cNvPr>
          <p:cNvSpPr txBox="1"/>
          <p:nvPr/>
        </p:nvSpPr>
        <p:spPr>
          <a:xfrm>
            <a:off x="11728498" y="113283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1C65E32-17E1-4E68-AEA1-C4D2EB3B9383}"/>
              </a:ext>
            </a:extLst>
          </p:cNvPr>
          <p:cNvSpPr txBox="1"/>
          <p:nvPr/>
        </p:nvSpPr>
        <p:spPr>
          <a:xfrm>
            <a:off x="11778879" y="7758094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2E9DB74-6D8B-4B97-8BF9-C76BE07F46FA}"/>
              </a:ext>
            </a:extLst>
          </p:cNvPr>
          <p:cNvSpPr txBox="1"/>
          <p:nvPr/>
        </p:nvSpPr>
        <p:spPr>
          <a:xfrm>
            <a:off x="11778877" y="81899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333C617-8EF2-4637-8DB1-C68987A53300}"/>
              </a:ext>
            </a:extLst>
          </p:cNvPr>
          <p:cNvSpPr txBox="1"/>
          <p:nvPr/>
        </p:nvSpPr>
        <p:spPr>
          <a:xfrm>
            <a:off x="11778877" y="8621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67521D-EF86-402A-B18C-FA4E98827CC7}"/>
              </a:ext>
            </a:extLst>
          </p:cNvPr>
          <p:cNvSpPr txBox="1"/>
          <p:nvPr/>
        </p:nvSpPr>
        <p:spPr>
          <a:xfrm>
            <a:off x="11778877" y="90535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46E0665-D6C9-4698-8E2D-D02D97653695}"/>
              </a:ext>
            </a:extLst>
          </p:cNvPr>
          <p:cNvSpPr txBox="1"/>
          <p:nvPr/>
        </p:nvSpPr>
        <p:spPr>
          <a:xfrm>
            <a:off x="11766311" y="58541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7DCD8A9-05F1-40D8-B5F5-BAB1B0A62707}"/>
              </a:ext>
            </a:extLst>
          </p:cNvPr>
          <p:cNvSpPr txBox="1"/>
          <p:nvPr/>
        </p:nvSpPr>
        <p:spPr>
          <a:xfrm>
            <a:off x="11766311" y="64068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9DC7C18-4E25-4F88-80C2-64E799C1FA6A}"/>
              </a:ext>
            </a:extLst>
          </p:cNvPr>
          <p:cNvSpPr txBox="1"/>
          <p:nvPr/>
        </p:nvSpPr>
        <p:spPr>
          <a:xfrm>
            <a:off x="11766311" y="69595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AB1AFBC-43CC-47D3-B74D-5431634B96FB}"/>
              </a:ext>
            </a:extLst>
          </p:cNvPr>
          <p:cNvSpPr txBox="1"/>
          <p:nvPr/>
        </p:nvSpPr>
        <p:spPr>
          <a:xfrm>
            <a:off x="11775894" y="3421284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A3A6D43-832D-439F-93CE-E6EA8DF007A1}"/>
              </a:ext>
            </a:extLst>
          </p:cNvPr>
          <p:cNvSpPr txBox="1"/>
          <p:nvPr/>
        </p:nvSpPr>
        <p:spPr>
          <a:xfrm>
            <a:off x="11775892" y="38531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3B72B06-FD03-4184-9B15-70DD564CA37E}"/>
              </a:ext>
            </a:extLst>
          </p:cNvPr>
          <p:cNvSpPr txBox="1"/>
          <p:nvPr/>
        </p:nvSpPr>
        <p:spPr>
          <a:xfrm>
            <a:off x="11775892" y="42849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3B6A9D9-DDF7-4A9F-8D50-FB63A2073F82}"/>
              </a:ext>
            </a:extLst>
          </p:cNvPr>
          <p:cNvSpPr txBox="1"/>
          <p:nvPr/>
        </p:nvSpPr>
        <p:spPr>
          <a:xfrm>
            <a:off x="11775892" y="47167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F72BA6C-531D-47F2-BF21-EDB4E94AF791}"/>
              </a:ext>
            </a:extLst>
          </p:cNvPr>
          <p:cNvSpPr txBox="1"/>
          <p:nvPr/>
        </p:nvSpPr>
        <p:spPr>
          <a:xfrm>
            <a:off x="11663556" y="1303834"/>
            <a:ext cx="44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1.5</a:t>
            </a:r>
            <a:endParaRPr lang="zh-CN" altLang="en-US" sz="16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EE6CC8-3F1F-470D-898C-F73F3D822D5E}"/>
              </a:ext>
            </a:extLst>
          </p:cNvPr>
          <p:cNvSpPr txBox="1"/>
          <p:nvPr/>
        </p:nvSpPr>
        <p:spPr>
          <a:xfrm>
            <a:off x="11663556" y="1866317"/>
            <a:ext cx="44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1.0</a:t>
            </a:r>
            <a:endParaRPr lang="zh-CN" altLang="en-US" sz="16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A56AF9E-504A-4C79-B8F4-630096F7512E}"/>
              </a:ext>
            </a:extLst>
          </p:cNvPr>
          <p:cNvSpPr txBox="1"/>
          <p:nvPr/>
        </p:nvSpPr>
        <p:spPr>
          <a:xfrm>
            <a:off x="11663556" y="2428801"/>
            <a:ext cx="44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0.5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349</Words>
  <Application>Microsoft Office PowerPoint</Application>
  <PresentationFormat>自定义</PresentationFormat>
  <Paragraphs>111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14</cp:revision>
  <dcterms:created xsi:type="dcterms:W3CDTF">2021-10-18T07:57:36Z</dcterms:created>
  <dcterms:modified xsi:type="dcterms:W3CDTF">2021-11-22T07:17:50Z</dcterms:modified>
</cp:coreProperties>
</file>