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6" r:id="rId2"/>
  </p:sldIdLst>
  <p:sldSz cx="25199975" cy="125999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n Yu (MEDT)" initials="JY(" lastIdx="1" clrIdx="0">
    <p:extLst>
      <p:ext uri="{19B8F6BF-5375-455C-9EA6-DF929625EA0E}">
        <p15:presenceInfo xmlns:p15="http://schemas.microsoft.com/office/powerpoint/2012/main" userId="Jun Yu (MED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CCCC"/>
    <a:srgbClr val="660066"/>
    <a:srgbClr val="006666"/>
    <a:srgbClr val="99FFFF"/>
    <a:srgbClr val="9999FF"/>
    <a:srgbClr val="FF99FF"/>
    <a:srgbClr val="FF9999"/>
    <a:srgbClr val="FFFFFF"/>
    <a:srgbClr val="999900"/>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901" autoAdjust="0"/>
  </p:normalViewPr>
  <p:slideViewPr>
    <p:cSldViewPr snapToGrid="0">
      <p:cViewPr>
        <p:scale>
          <a:sx n="50" d="100"/>
          <a:sy n="50" d="100"/>
        </p:scale>
        <p:origin x="1080" y="269"/>
      </p:cViewPr>
      <p:guideLst/>
    </p:cSldViewPr>
  </p:slideViewPr>
  <p:notesTextViewPr>
    <p:cViewPr>
      <p:scale>
        <a:sx n="50" d="100"/>
        <a:sy n="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548A79-DF5C-42BC-A964-9ADB8699366B}" type="datetimeFigureOut">
              <a:rPr lang="zh-CN" altLang="en-US" smtClean="0"/>
              <a:t>2021/11/2</a:t>
            </a:fld>
            <a:endParaRPr lang="zh-CN" altLang="en-US"/>
          </a:p>
        </p:txBody>
      </p:sp>
      <p:sp>
        <p:nvSpPr>
          <p:cNvPr id="4" name="Slide Image Placeholder 3"/>
          <p:cNvSpPr>
            <a:spLocks noGrp="1" noRot="1" noChangeAspect="1"/>
          </p:cNvSpPr>
          <p:nvPr>
            <p:ph type="sldImg" idx="2"/>
          </p:nvPr>
        </p:nvSpPr>
        <p:spPr>
          <a:xfrm>
            <a:off x="342900" y="1143000"/>
            <a:ext cx="61722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296CAE-91E9-4A77-B1CD-36A992195449}" type="slidenum">
              <a:rPr lang="zh-CN" altLang="en-US" smtClean="0"/>
              <a:t>‹#›</a:t>
            </a:fld>
            <a:endParaRPr lang="zh-CN" altLang="en-US"/>
          </a:p>
        </p:txBody>
      </p:sp>
    </p:spTree>
    <p:extLst>
      <p:ext uri="{BB962C8B-B14F-4D97-AF65-F5344CB8AC3E}">
        <p14:creationId xmlns:p14="http://schemas.microsoft.com/office/powerpoint/2010/main" val="426590036"/>
      </p:ext>
    </p:extLst>
  </p:cSld>
  <p:clrMap bg1="lt1" tx1="dk1" bg2="lt2" tx2="dk2" accent1="accent1" accent2="accent2" accent3="accent3" accent4="accent4" accent5="accent5" accent6="accent6" hlink="hlink" folHlink="folHlink"/>
  <p:notesStyle>
    <a:lvl1pPr marL="0" algn="l" defTabSz="2246384" rtl="0" eaLnBrk="1" latinLnBrk="0" hangingPunct="1">
      <a:defRPr sz="2948" kern="1200">
        <a:solidFill>
          <a:schemeClr val="tx1"/>
        </a:solidFill>
        <a:latin typeface="+mn-lt"/>
        <a:ea typeface="+mn-ea"/>
        <a:cs typeface="+mn-cs"/>
      </a:defRPr>
    </a:lvl1pPr>
    <a:lvl2pPr marL="1123192" algn="l" defTabSz="2246384" rtl="0" eaLnBrk="1" latinLnBrk="0" hangingPunct="1">
      <a:defRPr sz="2948" kern="1200">
        <a:solidFill>
          <a:schemeClr val="tx1"/>
        </a:solidFill>
        <a:latin typeface="+mn-lt"/>
        <a:ea typeface="+mn-ea"/>
        <a:cs typeface="+mn-cs"/>
      </a:defRPr>
    </a:lvl2pPr>
    <a:lvl3pPr marL="2246384" algn="l" defTabSz="2246384" rtl="0" eaLnBrk="1" latinLnBrk="0" hangingPunct="1">
      <a:defRPr sz="2948" kern="1200">
        <a:solidFill>
          <a:schemeClr val="tx1"/>
        </a:solidFill>
        <a:latin typeface="+mn-lt"/>
        <a:ea typeface="+mn-ea"/>
        <a:cs typeface="+mn-cs"/>
      </a:defRPr>
    </a:lvl3pPr>
    <a:lvl4pPr marL="3369576" algn="l" defTabSz="2246384" rtl="0" eaLnBrk="1" latinLnBrk="0" hangingPunct="1">
      <a:defRPr sz="2948" kern="1200">
        <a:solidFill>
          <a:schemeClr val="tx1"/>
        </a:solidFill>
        <a:latin typeface="+mn-lt"/>
        <a:ea typeface="+mn-ea"/>
        <a:cs typeface="+mn-cs"/>
      </a:defRPr>
    </a:lvl4pPr>
    <a:lvl5pPr marL="4492768" algn="l" defTabSz="2246384" rtl="0" eaLnBrk="1" latinLnBrk="0" hangingPunct="1">
      <a:defRPr sz="2948" kern="1200">
        <a:solidFill>
          <a:schemeClr val="tx1"/>
        </a:solidFill>
        <a:latin typeface="+mn-lt"/>
        <a:ea typeface="+mn-ea"/>
        <a:cs typeface="+mn-cs"/>
      </a:defRPr>
    </a:lvl5pPr>
    <a:lvl6pPr marL="5615959" algn="l" defTabSz="2246384" rtl="0" eaLnBrk="1" latinLnBrk="0" hangingPunct="1">
      <a:defRPr sz="2948" kern="1200">
        <a:solidFill>
          <a:schemeClr val="tx1"/>
        </a:solidFill>
        <a:latin typeface="+mn-lt"/>
        <a:ea typeface="+mn-ea"/>
        <a:cs typeface="+mn-cs"/>
      </a:defRPr>
    </a:lvl6pPr>
    <a:lvl7pPr marL="6739151" algn="l" defTabSz="2246384" rtl="0" eaLnBrk="1" latinLnBrk="0" hangingPunct="1">
      <a:defRPr sz="2948" kern="1200">
        <a:solidFill>
          <a:schemeClr val="tx1"/>
        </a:solidFill>
        <a:latin typeface="+mn-lt"/>
        <a:ea typeface="+mn-ea"/>
        <a:cs typeface="+mn-cs"/>
      </a:defRPr>
    </a:lvl7pPr>
    <a:lvl8pPr marL="7862343" algn="l" defTabSz="2246384" rtl="0" eaLnBrk="1" latinLnBrk="0" hangingPunct="1">
      <a:defRPr sz="2948" kern="1200">
        <a:solidFill>
          <a:schemeClr val="tx1"/>
        </a:solidFill>
        <a:latin typeface="+mn-lt"/>
        <a:ea typeface="+mn-ea"/>
        <a:cs typeface="+mn-cs"/>
      </a:defRPr>
    </a:lvl8pPr>
    <a:lvl9pPr marL="8985535" algn="l" defTabSz="2246384" rtl="0" eaLnBrk="1" latinLnBrk="0" hangingPunct="1">
      <a:defRPr sz="294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1143000"/>
            <a:ext cx="6172200" cy="30861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70296CAE-91E9-4A77-B1CD-36A992195449}" type="slidenum">
              <a:rPr lang="zh-CN" altLang="en-US" smtClean="0"/>
              <a:t>1</a:t>
            </a:fld>
            <a:endParaRPr lang="zh-CN" altLang="en-US"/>
          </a:p>
        </p:txBody>
      </p:sp>
    </p:spTree>
    <p:extLst>
      <p:ext uri="{BB962C8B-B14F-4D97-AF65-F5344CB8AC3E}">
        <p14:creationId xmlns:p14="http://schemas.microsoft.com/office/powerpoint/2010/main" val="1458063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49997" y="2062083"/>
            <a:ext cx="18899981" cy="4386662"/>
          </a:xfrm>
        </p:spPr>
        <p:txBody>
          <a:bodyPr anchor="b"/>
          <a:lstStyle>
            <a:lvl1pPr algn="ctr">
              <a:defRPr sz="11024"/>
            </a:lvl1pPr>
          </a:lstStyle>
          <a:p>
            <a:r>
              <a:rPr lang="en-US" altLang="zh-CN"/>
              <a:t>Click to edit Master title style</a:t>
            </a:r>
            <a:endParaRPr lang="en-US" dirty="0"/>
          </a:p>
        </p:txBody>
      </p:sp>
      <p:sp>
        <p:nvSpPr>
          <p:cNvPr id="3" name="Subtitle 2"/>
          <p:cNvSpPr>
            <a:spLocks noGrp="1"/>
          </p:cNvSpPr>
          <p:nvPr>
            <p:ph type="subTitle" idx="1"/>
          </p:nvPr>
        </p:nvSpPr>
        <p:spPr>
          <a:xfrm>
            <a:off x="3149997" y="6617911"/>
            <a:ext cx="18899981" cy="3042080"/>
          </a:xfrm>
        </p:spPr>
        <p:txBody>
          <a:bodyPr/>
          <a:lstStyle>
            <a:lvl1pPr marL="0" indent="0" algn="ctr">
              <a:buNone/>
              <a:defRPr sz="4410"/>
            </a:lvl1pPr>
            <a:lvl2pPr marL="840014" indent="0" algn="ctr">
              <a:buNone/>
              <a:defRPr sz="3675"/>
            </a:lvl2pPr>
            <a:lvl3pPr marL="1680027" indent="0" algn="ctr">
              <a:buNone/>
              <a:defRPr sz="3307"/>
            </a:lvl3pPr>
            <a:lvl4pPr marL="2520041" indent="0" algn="ctr">
              <a:buNone/>
              <a:defRPr sz="2940"/>
            </a:lvl4pPr>
            <a:lvl5pPr marL="3360054" indent="0" algn="ctr">
              <a:buNone/>
              <a:defRPr sz="2940"/>
            </a:lvl5pPr>
            <a:lvl6pPr marL="4200068" indent="0" algn="ctr">
              <a:buNone/>
              <a:defRPr sz="2940"/>
            </a:lvl6pPr>
            <a:lvl7pPr marL="5040081" indent="0" algn="ctr">
              <a:buNone/>
              <a:defRPr sz="2940"/>
            </a:lvl7pPr>
            <a:lvl8pPr marL="5880095" indent="0" algn="ctr">
              <a:buNone/>
              <a:defRPr sz="2940"/>
            </a:lvl8pPr>
            <a:lvl9pPr marL="6720108" indent="0" algn="ctr">
              <a:buNone/>
              <a:defRPr sz="2940"/>
            </a:lvl9pPr>
          </a:lstStyle>
          <a:p>
            <a:r>
              <a:rPr lang="en-US" altLang="zh-CN"/>
              <a:t>Click to edit Master subtitle style</a:t>
            </a:r>
            <a:endParaRPr lang="en-US" dirty="0"/>
          </a:p>
        </p:txBody>
      </p:sp>
      <p:sp>
        <p:nvSpPr>
          <p:cNvPr id="4" name="Date Placeholder 3"/>
          <p:cNvSpPr>
            <a:spLocks noGrp="1"/>
          </p:cNvSpPr>
          <p:nvPr>
            <p:ph type="dt" sz="half" idx="10"/>
          </p:nvPr>
        </p:nvSpPr>
        <p:spPr/>
        <p:txBody>
          <a:bodyPr/>
          <a:lstStyle/>
          <a:p>
            <a:fld id="{C21F6666-3EDE-4E8B-BC82-F371B9B084D1}" type="datetimeFigureOut">
              <a:rPr lang="zh-CN" altLang="en-US" smtClean="0"/>
              <a:t>2021/11/2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CA31A4-2C38-46DC-801D-37CC037B82E9}" type="slidenum">
              <a:rPr lang="zh-CN" altLang="en-US" smtClean="0"/>
              <a:t>‹#›</a:t>
            </a:fld>
            <a:endParaRPr lang="zh-CN" altLang="en-US"/>
          </a:p>
        </p:txBody>
      </p:sp>
    </p:spTree>
    <p:extLst>
      <p:ext uri="{BB962C8B-B14F-4D97-AF65-F5344CB8AC3E}">
        <p14:creationId xmlns:p14="http://schemas.microsoft.com/office/powerpoint/2010/main" val="3024818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C21F6666-3EDE-4E8B-BC82-F371B9B084D1}" type="datetimeFigureOut">
              <a:rPr lang="zh-CN" altLang="en-US" smtClean="0"/>
              <a:t>2021/11/2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CA31A4-2C38-46DC-801D-37CC037B82E9}" type="slidenum">
              <a:rPr lang="zh-CN" altLang="en-US" smtClean="0"/>
              <a:t>‹#›</a:t>
            </a:fld>
            <a:endParaRPr lang="zh-CN" altLang="en-US"/>
          </a:p>
        </p:txBody>
      </p:sp>
    </p:spTree>
    <p:extLst>
      <p:ext uri="{BB962C8B-B14F-4D97-AF65-F5344CB8AC3E}">
        <p14:creationId xmlns:p14="http://schemas.microsoft.com/office/powerpoint/2010/main" val="1344263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033732" y="670833"/>
            <a:ext cx="5433745" cy="10677907"/>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1732498" y="670833"/>
            <a:ext cx="15986234" cy="10677907"/>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C21F6666-3EDE-4E8B-BC82-F371B9B084D1}" type="datetimeFigureOut">
              <a:rPr lang="zh-CN" altLang="en-US" smtClean="0"/>
              <a:t>2021/11/2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CA31A4-2C38-46DC-801D-37CC037B82E9}" type="slidenum">
              <a:rPr lang="zh-CN" altLang="en-US" smtClean="0"/>
              <a:t>‹#›</a:t>
            </a:fld>
            <a:endParaRPr lang="zh-CN" altLang="en-US"/>
          </a:p>
        </p:txBody>
      </p:sp>
    </p:spTree>
    <p:extLst>
      <p:ext uri="{BB962C8B-B14F-4D97-AF65-F5344CB8AC3E}">
        <p14:creationId xmlns:p14="http://schemas.microsoft.com/office/powerpoint/2010/main" val="3317560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C21F6666-3EDE-4E8B-BC82-F371B9B084D1}" type="datetimeFigureOut">
              <a:rPr lang="zh-CN" altLang="en-US" smtClean="0"/>
              <a:t>2021/11/2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CA31A4-2C38-46DC-801D-37CC037B82E9}" type="slidenum">
              <a:rPr lang="zh-CN" altLang="en-US" smtClean="0"/>
              <a:t>‹#›</a:t>
            </a:fld>
            <a:endParaRPr lang="zh-CN" altLang="en-US"/>
          </a:p>
        </p:txBody>
      </p:sp>
    </p:spTree>
    <p:extLst>
      <p:ext uri="{BB962C8B-B14F-4D97-AF65-F5344CB8AC3E}">
        <p14:creationId xmlns:p14="http://schemas.microsoft.com/office/powerpoint/2010/main" val="3192560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19374" y="3141249"/>
            <a:ext cx="21734978" cy="5241244"/>
          </a:xfrm>
        </p:spPr>
        <p:txBody>
          <a:bodyPr anchor="b"/>
          <a:lstStyle>
            <a:lvl1pPr>
              <a:defRPr sz="11024"/>
            </a:lvl1pPr>
          </a:lstStyle>
          <a:p>
            <a:r>
              <a:rPr lang="en-US" altLang="zh-CN"/>
              <a:t>Click to edit Master title style</a:t>
            </a:r>
            <a:endParaRPr lang="en-US" dirty="0"/>
          </a:p>
        </p:txBody>
      </p:sp>
      <p:sp>
        <p:nvSpPr>
          <p:cNvPr id="3" name="Text Placeholder 2"/>
          <p:cNvSpPr>
            <a:spLocks noGrp="1"/>
          </p:cNvSpPr>
          <p:nvPr>
            <p:ph type="body" idx="1"/>
          </p:nvPr>
        </p:nvSpPr>
        <p:spPr>
          <a:xfrm>
            <a:off x="1719374" y="8432077"/>
            <a:ext cx="21734978" cy="2756246"/>
          </a:xfrm>
        </p:spPr>
        <p:txBody>
          <a:bodyPr/>
          <a:lstStyle>
            <a:lvl1pPr marL="0" indent="0">
              <a:buNone/>
              <a:defRPr sz="4410">
                <a:solidFill>
                  <a:schemeClr val="tx1">
                    <a:tint val="75000"/>
                  </a:schemeClr>
                </a:solidFill>
              </a:defRPr>
            </a:lvl1pPr>
            <a:lvl2pPr marL="840014" indent="0">
              <a:buNone/>
              <a:defRPr sz="3675">
                <a:solidFill>
                  <a:schemeClr val="tx1">
                    <a:tint val="75000"/>
                  </a:schemeClr>
                </a:solidFill>
              </a:defRPr>
            </a:lvl2pPr>
            <a:lvl3pPr marL="1680027" indent="0">
              <a:buNone/>
              <a:defRPr sz="3307">
                <a:solidFill>
                  <a:schemeClr val="tx1">
                    <a:tint val="75000"/>
                  </a:schemeClr>
                </a:solidFill>
              </a:defRPr>
            </a:lvl3pPr>
            <a:lvl4pPr marL="2520041" indent="0">
              <a:buNone/>
              <a:defRPr sz="2940">
                <a:solidFill>
                  <a:schemeClr val="tx1">
                    <a:tint val="75000"/>
                  </a:schemeClr>
                </a:solidFill>
              </a:defRPr>
            </a:lvl4pPr>
            <a:lvl5pPr marL="3360054" indent="0">
              <a:buNone/>
              <a:defRPr sz="2940">
                <a:solidFill>
                  <a:schemeClr val="tx1">
                    <a:tint val="75000"/>
                  </a:schemeClr>
                </a:solidFill>
              </a:defRPr>
            </a:lvl5pPr>
            <a:lvl6pPr marL="4200068" indent="0">
              <a:buNone/>
              <a:defRPr sz="2940">
                <a:solidFill>
                  <a:schemeClr val="tx1">
                    <a:tint val="75000"/>
                  </a:schemeClr>
                </a:solidFill>
              </a:defRPr>
            </a:lvl6pPr>
            <a:lvl7pPr marL="5040081" indent="0">
              <a:buNone/>
              <a:defRPr sz="2940">
                <a:solidFill>
                  <a:schemeClr val="tx1">
                    <a:tint val="75000"/>
                  </a:schemeClr>
                </a:solidFill>
              </a:defRPr>
            </a:lvl7pPr>
            <a:lvl8pPr marL="5880095" indent="0">
              <a:buNone/>
              <a:defRPr sz="2940">
                <a:solidFill>
                  <a:schemeClr val="tx1">
                    <a:tint val="75000"/>
                  </a:schemeClr>
                </a:solidFill>
              </a:defRPr>
            </a:lvl8pPr>
            <a:lvl9pPr marL="6720108" indent="0">
              <a:buNone/>
              <a:defRPr sz="294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C21F6666-3EDE-4E8B-BC82-F371B9B084D1}" type="datetimeFigureOut">
              <a:rPr lang="zh-CN" altLang="en-US" smtClean="0"/>
              <a:t>2021/11/2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CA31A4-2C38-46DC-801D-37CC037B82E9}" type="slidenum">
              <a:rPr lang="zh-CN" altLang="en-US" smtClean="0"/>
              <a:t>‹#›</a:t>
            </a:fld>
            <a:endParaRPr lang="zh-CN" altLang="en-US"/>
          </a:p>
        </p:txBody>
      </p:sp>
    </p:spTree>
    <p:extLst>
      <p:ext uri="{BB962C8B-B14F-4D97-AF65-F5344CB8AC3E}">
        <p14:creationId xmlns:p14="http://schemas.microsoft.com/office/powerpoint/2010/main" val="830268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1732498" y="3354163"/>
            <a:ext cx="10709989" cy="7994577"/>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12757488" y="3354163"/>
            <a:ext cx="10709989" cy="7994577"/>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C21F6666-3EDE-4E8B-BC82-F371B9B084D1}" type="datetimeFigureOut">
              <a:rPr lang="zh-CN" altLang="en-US" smtClean="0"/>
              <a:t>2021/11/2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6CA31A4-2C38-46DC-801D-37CC037B82E9}" type="slidenum">
              <a:rPr lang="zh-CN" altLang="en-US" smtClean="0"/>
              <a:t>‹#›</a:t>
            </a:fld>
            <a:endParaRPr lang="zh-CN" altLang="en-US"/>
          </a:p>
        </p:txBody>
      </p:sp>
    </p:spTree>
    <p:extLst>
      <p:ext uri="{BB962C8B-B14F-4D97-AF65-F5344CB8AC3E}">
        <p14:creationId xmlns:p14="http://schemas.microsoft.com/office/powerpoint/2010/main" val="3558967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35781" y="670834"/>
            <a:ext cx="21734978" cy="2435415"/>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1735781" y="3088748"/>
            <a:ext cx="10660770" cy="1513748"/>
          </a:xfrm>
        </p:spPr>
        <p:txBody>
          <a:bodyPr anchor="b"/>
          <a:lstStyle>
            <a:lvl1pPr marL="0" indent="0">
              <a:buNone/>
              <a:defRPr sz="4410" b="1"/>
            </a:lvl1pPr>
            <a:lvl2pPr marL="840014" indent="0">
              <a:buNone/>
              <a:defRPr sz="3675" b="1"/>
            </a:lvl2pPr>
            <a:lvl3pPr marL="1680027" indent="0">
              <a:buNone/>
              <a:defRPr sz="3307" b="1"/>
            </a:lvl3pPr>
            <a:lvl4pPr marL="2520041" indent="0">
              <a:buNone/>
              <a:defRPr sz="2940" b="1"/>
            </a:lvl4pPr>
            <a:lvl5pPr marL="3360054" indent="0">
              <a:buNone/>
              <a:defRPr sz="2940" b="1"/>
            </a:lvl5pPr>
            <a:lvl6pPr marL="4200068" indent="0">
              <a:buNone/>
              <a:defRPr sz="2940" b="1"/>
            </a:lvl6pPr>
            <a:lvl7pPr marL="5040081" indent="0">
              <a:buNone/>
              <a:defRPr sz="2940" b="1"/>
            </a:lvl7pPr>
            <a:lvl8pPr marL="5880095" indent="0">
              <a:buNone/>
              <a:defRPr sz="2940" b="1"/>
            </a:lvl8pPr>
            <a:lvl9pPr marL="6720108" indent="0">
              <a:buNone/>
              <a:defRPr sz="2940" b="1"/>
            </a:lvl9pPr>
          </a:lstStyle>
          <a:p>
            <a:pPr lvl="0"/>
            <a:r>
              <a:rPr lang="en-US" altLang="zh-CN"/>
              <a:t>Click to edit Master text styles</a:t>
            </a:r>
          </a:p>
        </p:txBody>
      </p:sp>
      <p:sp>
        <p:nvSpPr>
          <p:cNvPr id="4" name="Content Placeholder 3"/>
          <p:cNvSpPr>
            <a:spLocks noGrp="1"/>
          </p:cNvSpPr>
          <p:nvPr>
            <p:ph sz="half" idx="2"/>
          </p:nvPr>
        </p:nvSpPr>
        <p:spPr>
          <a:xfrm>
            <a:off x="1735781" y="4602496"/>
            <a:ext cx="10660770" cy="676957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12757487" y="3088748"/>
            <a:ext cx="10713272" cy="1513748"/>
          </a:xfrm>
        </p:spPr>
        <p:txBody>
          <a:bodyPr anchor="b"/>
          <a:lstStyle>
            <a:lvl1pPr marL="0" indent="0">
              <a:buNone/>
              <a:defRPr sz="4410" b="1"/>
            </a:lvl1pPr>
            <a:lvl2pPr marL="840014" indent="0">
              <a:buNone/>
              <a:defRPr sz="3675" b="1"/>
            </a:lvl2pPr>
            <a:lvl3pPr marL="1680027" indent="0">
              <a:buNone/>
              <a:defRPr sz="3307" b="1"/>
            </a:lvl3pPr>
            <a:lvl4pPr marL="2520041" indent="0">
              <a:buNone/>
              <a:defRPr sz="2940" b="1"/>
            </a:lvl4pPr>
            <a:lvl5pPr marL="3360054" indent="0">
              <a:buNone/>
              <a:defRPr sz="2940" b="1"/>
            </a:lvl5pPr>
            <a:lvl6pPr marL="4200068" indent="0">
              <a:buNone/>
              <a:defRPr sz="2940" b="1"/>
            </a:lvl6pPr>
            <a:lvl7pPr marL="5040081" indent="0">
              <a:buNone/>
              <a:defRPr sz="2940" b="1"/>
            </a:lvl7pPr>
            <a:lvl8pPr marL="5880095" indent="0">
              <a:buNone/>
              <a:defRPr sz="2940" b="1"/>
            </a:lvl8pPr>
            <a:lvl9pPr marL="6720108" indent="0">
              <a:buNone/>
              <a:defRPr sz="2940" b="1"/>
            </a:lvl9pPr>
          </a:lstStyle>
          <a:p>
            <a:pPr lvl="0"/>
            <a:r>
              <a:rPr lang="en-US" altLang="zh-CN"/>
              <a:t>Click to edit Master text styles</a:t>
            </a:r>
          </a:p>
        </p:txBody>
      </p:sp>
      <p:sp>
        <p:nvSpPr>
          <p:cNvPr id="6" name="Content Placeholder 5"/>
          <p:cNvSpPr>
            <a:spLocks noGrp="1"/>
          </p:cNvSpPr>
          <p:nvPr>
            <p:ph sz="quarter" idx="4"/>
          </p:nvPr>
        </p:nvSpPr>
        <p:spPr>
          <a:xfrm>
            <a:off x="12757487" y="4602496"/>
            <a:ext cx="10713272" cy="676957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C21F6666-3EDE-4E8B-BC82-F371B9B084D1}" type="datetimeFigureOut">
              <a:rPr lang="zh-CN" altLang="en-US" smtClean="0"/>
              <a:t>2021/11/2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6CA31A4-2C38-46DC-801D-37CC037B82E9}" type="slidenum">
              <a:rPr lang="zh-CN" altLang="en-US" smtClean="0"/>
              <a:t>‹#›</a:t>
            </a:fld>
            <a:endParaRPr lang="zh-CN" altLang="en-US"/>
          </a:p>
        </p:txBody>
      </p:sp>
    </p:spTree>
    <p:extLst>
      <p:ext uri="{BB962C8B-B14F-4D97-AF65-F5344CB8AC3E}">
        <p14:creationId xmlns:p14="http://schemas.microsoft.com/office/powerpoint/2010/main" val="802669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C21F6666-3EDE-4E8B-BC82-F371B9B084D1}" type="datetimeFigureOut">
              <a:rPr lang="zh-CN" altLang="en-US" smtClean="0"/>
              <a:t>2021/11/2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6CA31A4-2C38-46DC-801D-37CC037B82E9}" type="slidenum">
              <a:rPr lang="zh-CN" altLang="en-US" smtClean="0"/>
              <a:t>‹#›</a:t>
            </a:fld>
            <a:endParaRPr lang="zh-CN" altLang="en-US"/>
          </a:p>
        </p:txBody>
      </p:sp>
    </p:spTree>
    <p:extLst>
      <p:ext uri="{BB962C8B-B14F-4D97-AF65-F5344CB8AC3E}">
        <p14:creationId xmlns:p14="http://schemas.microsoft.com/office/powerpoint/2010/main" val="1813994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1F6666-3EDE-4E8B-BC82-F371B9B084D1}" type="datetimeFigureOut">
              <a:rPr lang="zh-CN" altLang="en-US" smtClean="0"/>
              <a:t>2021/11/2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6CA31A4-2C38-46DC-801D-37CC037B82E9}" type="slidenum">
              <a:rPr lang="zh-CN" altLang="en-US" smtClean="0"/>
              <a:t>‹#›</a:t>
            </a:fld>
            <a:endParaRPr lang="zh-CN" altLang="en-US"/>
          </a:p>
        </p:txBody>
      </p:sp>
    </p:spTree>
    <p:extLst>
      <p:ext uri="{BB962C8B-B14F-4D97-AF65-F5344CB8AC3E}">
        <p14:creationId xmlns:p14="http://schemas.microsoft.com/office/powerpoint/2010/main" val="412085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782" y="839999"/>
            <a:ext cx="8127647" cy="2939997"/>
          </a:xfrm>
        </p:spPr>
        <p:txBody>
          <a:bodyPr anchor="b"/>
          <a:lstStyle>
            <a:lvl1pPr>
              <a:defRPr sz="5879"/>
            </a:lvl1pPr>
          </a:lstStyle>
          <a:p>
            <a:r>
              <a:rPr lang="en-US" altLang="zh-CN"/>
              <a:t>Click to edit Master title style</a:t>
            </a:r>
            <a:endParaRPr lang="en-US" dirty="0"/>
          </a:p>
        </p:txBody>
      </p:sp>
      <p:sp>
        <p:nvSpPr>
          <p:cNvPr id="3" name="Content Placeholder 2"/>
          <p:cNvSpPr>
            <a:spLocks noGrp="1"/>
          </p:cNvSpPr>
          <p:nvPr>
            <p:ph idx="1"/>
          </p:nvPr>
        </p:nvSpPr>
        <p:spPr>
          <a:xfrm>
            <a:off x="10713272" y="1814166"/>
            <a:ext cx="12757487" cy="8954158"/>
          </a:xfrm>
        </p:spPr>
        <p:txBody>
          <a:bodyPr/>
          <a:lstStyle>
            <a:lvl1pPr>
              <a:defRPr sz="5879"/>
            </a:lvl1pPr>
            <a:lvl2pPr>
              <a:defRPr sz="5144"/>
            </a:lvl2pPr>
            <a:lvl3pPr>
              <a:defRPr sz="4410"/>
            </a:lvl3pPr>
            <a:lvl4pPr>
              <a:defRPr sz="3675"/>
            </a:lvl4pPr>
            <a:lvl5pPr>
              <a:defRPr sz="3675"/>
            </a:lvl5pPr>
            <a:lvl6pPr>
              <a:defRPr sz="3675"/>
            </a:lvl6pPr>
            <a:lvl7pPr>
              <a:defRPr sz="3675"/>
            </a:lvl7pPr>
            <a:lvl8pPr>
              <a:defRPr sz="3675"/>
            </a:lvl8pPr>
            <a:lvl9pPr>
              <a:defRPr sz="3675"/>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1735782" y="3779996"/>
            <a:ext cx="8127647" cy="7002911"/>
          </a:xfrm>
        </p:spPr>
        <p:txBody>
          <a:bodyPr/>
          <a:lstStyle>
            <a:lvl1pPr marL="0" indent="0">
              <a:buNone/>
              <a:defRPr sz="2940"/>
            </a:lvl1pPr>
            <a:lvl2pPr marL="840014" indent="0">
              <a:buNone/>
              <a:defRPr sz="2572"/>
            </a:lvl2pPr>
            <a:lvl3pPr marL="1680027" indent="0">
              <a:buNone/>
              <a:defRPr sz="2205"/>
            </a:lvl3pPr>
            <a:lvl4pPr marL="2520041" indent="0">
              <a:buNone/>
              <a:defRPr sz="1837"/>
            </a:lvl4pPr>
            <a:lvl5pPr marL="3360054" indent="0">
              <a:buNone/>
              <a:defRPr sz="1837"/>
            </a:lvl5pPr>
            <a:lvl6pPr marL="4200068" indent="0">
              <a:buNone/>
              <a:defRPr sz="1837"/>
            </a:lvl6pPr>
            <a:lvl7pPr marL="5040081" indent="0">
              <a:buNone/>
              <a:defRPr sz="1837"/>
            </a:lvl7pPr>
            <a:lvl8pPr marL="5880095" indent="0">
              <a:buNone/>
              <a:defRPr sz="1837"/>
            </a:lvl8pPr>
            <a:lvl9pPr marL="6720108" indent="0">
              <a:buNone/>
              <a:defRPr sz="1837"/>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C21F6666-3EDE-4E8B-BC82-F371B9B084D1}" type="datetimeFigureOut">
              <a:rPr lang="zh-CN" altLang="en-US" smtClean="0"/>
              <a:t>2021/11/2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6CA31A4-2C38-46DC-801D-37CC037B82E9}" type="slidenum">
              <a:rPr lang="zh-CN" altLang="en-US" smtClean="0"/>
              <a:t>‹#›</a:t>
            </a:fld>
            <a:endParaRPr lang="zh-CN" altLang="en-US"/>
          </a:p>
        </p:txBody>
      </p:sp>
    </p:spTree>
    <p:extLst>
      <p:ext uri="{BB962C8B-B14F-4D97-AF65-F5344CB8AC3E}">
        <p14:creationId xmlns:p14="http://schemas.microsoft.com/office/powerpoint/2010/main" val="3433723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782" y="839999"/>
            <a:ext cx="8127647" cy="2939997"/>
          </a:xfrm>
        </p:spPr>
        <p:txBody>
          <a:bodyPr anchor="b"/>
          <a:lstStyle>
            <a:lvl1pPr>
              <a:defRPr sz="5879"/>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10713272" y="1814166"/>
            <a:ext cx="12757487" cy="8954158"/>
          </a:xfrm>
        </p:spPr>
        <p:txBody>
          <a:bodyPr anchor="t"/>
          <a:lstStyle>
            <a:lvl1pPr marL="0" indent="0">
              <a:buNone/>
              <a:defRPr sz="5879"/>
            </a:lvl1pPr>
            <a:lvl2pPr marL="840014" indent="0">
              <a:buNone/>
              <a:defRPr sz="5144"/>
            </a:lvl2pPr>
            <a:lvl3pPr marL="1680027" indent="0">
              <a:buNone/>
              <a:defRPr sz="4410"/>
            </a:lvl3pPr>
            <a:lvl4pPr marL="2520041" indent="0">
              <a:buNone/>
              <a:defRPr sz="3675"/>
            </a:lvl4pPr>
            <a:lvl5pPr marL="3360054" indent="0">
              <a:buNone/>
              <a:defRPr sz="3675"/>
            </a:lvl5pPr>
            <a:lvl6pPr marL="4200068" indent="0">
              <a:buNone/>
              <a:defRPr sz="3675"/>
            </a:lvl6pPr>
            <a:lvl7pPr marL="5040081" indent="0">
              <a:buNone/>
              <a:defRPr sz="3675"/>
            </a:lvl7pPr>
            <a:lvl8pPr marL="5880095" indent="0">
              <a:buNone/>
              <a:defRPr sz="3675"/>
            </a:lvl8pPr>
            <a:lvl9pPr marL="6720108" indent="0">
              <a:buNone/>
              <a:defRPr sz="3675"/>
            </a:lvl9pPr>
          </a:lstStyle>
          <a:p>
            <a:r>
              <a:rPr lang="en-US" altLang="zh-CN"/>
              <a:t>Click icon to add picture</a:t>
            </a:r>
            <a:endParaRPr lang="en-US" dirty="0"/>
          </a:p>
        </p:txBody>
      </p:sp>
      <p:sp>
        <p:nvSpPr>
          <p:cNvPr id="4" name="Text Placeholder 3"/>
          <p:cNvSpPr>
            <a:spLocks noGrp="1"/>
          </p:cNvSpPr>
          <p:nvPr>
            <p:ph type="body" sz="half" idx="2"/>
          </p:nvPr>
        </p:nvSpPr>
        <p:spPr>
          <a:xfrm>
            <a:off x="1735782" y="3779996"/>
            <a:ext cx="8127647" cy="7002911"/>
          </a:xfrm>
        </p:spPr>
        <p:txBody>
          <a:bodyPr/>
          <a:lstStyle>
            <a:lvl1pPr marL="0" indent="0">
              <a:buNone/>
              <a:defRPr sz="2940"/>
            </a:lvl1pPr>
            <a:lvl2pPr marL="840014" indent="0">
              <a:buNone/>
              <a:defRPr sz="2572"/>
            </a:lvl2pPr>
            <a:lvl3pPr marL="1680027" indent="0">
              <a:buNone/>
              <a:defRPr sz="2205"/>
            </a:lvl3pPr>
            <a:lvl4pPr marL="2520041" indent="0">
              <a:buNone/>
              <a:defRPr sz="1837"/>
            </a:lvl4pPr>
            <a:lvl5pPr marL="3360054" indent="0">
              <a:buNone/>
              <a:defRPr sz="1837"/>
            </a:lvl5pPr>
            <a:lvl6pPr marL="4200068" indent="0">
              <a:buNone/>
              <a:defRPr sz="1837"/>
            </a:lvl6pPr>
            <a:lvl7pPr marL="5040081" indent="0">
              <a:buNone/>
              <a:defRPr sz="1837"/>
            </a:lvl7pPr>
            <a:lvl8pPr marL="5880095" indent="0">
              <a:buNone/>
              <a:defRPr sz="1837"/>
            </a:lvl8pPr>
            <a:lvl9pPr marL="6720108" indent="0">
              <a:buNone/>
              <a:defRPr sz="1837"/>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C21F6666-3EDE-4E8B-BC82-F371B9B084D1}" type="datetimeFigureOut">
              <a:rPr lang="zh-CN" altLang="en-US" smtClean="0"/>
              <a:t>2021/11/2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6CA31A4-2C38-46DC-801D-37CC037B82E9}" type="slidenum">
              <a:rPr lang="zh-CN" altLang="en-US" smtClean="0"/>
              <a:t>‹#›</a:t>
            </a:fld>
            <a:endParaRPr lang="zh-CN" altLang="en-US"/>
          </a:p>
        </p:txBody>
      </p:sp>
    </p:spTree>
    <p:extLst>
      <p:ext uri="{BB962C8B-B14F-4D97-AF65-F5344CB8AC3E}">
        <p14:creationId xmlns:p14="http://schemas.microsoft.com/office/powerpoint/2010/main" val="1338587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32499" y="670834"/>
            <a:ext cx="21734978" cy="2435415"/>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1732499" y="3354163"/>
            <a:ext cx="21734978" cy="7994577"/>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1732498" y="11678323"/>
            <a:ext cx="5669994" cy="670833"/>
          </a:xfrm>
          <a:prstGeom prst="rect">
            <a:avLst/>
          </a:prstGeom>
        </p:spPr>
        <p:txBody>
          <a:bodyPr vert="horz" lIns="91440" tIns="45720" rIns="91440" bIns="45720" rtlCol="0" anchor="ctr"/>
          <a:lstStyle>
            <a:lvl1pPr algn="l">
              <a:defRPr sz="2205">
                <a:solidFill>
                  <a:schemeClr val="tx1">
                    <a:tint val="75000"/>
                  </a:schemeClr>
                </a:solidFill>
              </a:defRPr>
            </a:lvl1pPr>
          </a:lstStyle>
          <a:p>
            <a:fld id="{C21F6666-3EDE-4E8B-BC82-F371B9B084D1}" type="datetimeFigureOut">
              <a:rPr lang="zh-CN" altLang="en-US" smtClean="0"/>
              <a:t>2021/11/2</a:t>
            </a:fld>
            <a:endParaRPr lang="zh-CN" altLang="en-US"/>
          </a:p>
        </p:txBody>
      </p:sp>
      <p:sp>
        <p:nvSpPr>
          <p:cNvPr id="5" name="Footer Placeholder 4"/>
          <p:cNvSpPr>
            <a:spLocks noGrp="1"/>
          </p:cNvSpPr>
          <p:nvPr>
            <p:ph type="ftr" sz="quarter" idx="3"/>
          </p:nvPr>
        </p:nvSpPr>
        <p:spPr>
          <a:xfrm>
            <a:off x="8347492" y="11678323"/>
            <a:ext cx="8504992" cy="670833"/>
          </a:xfrm>
          <a:prstGeom prst="rect">
            <a:avLst/>
          </a:prstGeom>
        </p:spPr>
        <p:txBody>
          <a:bodyPr vert="horz" lIns="91440" tIns="45720" rIns="91440" bIns="45720" rtlCol="0" anchor="ctr"/>
          <a:lstStyle>
            <a:lvl1pPr algn="ctr">
              <a:defRPr sz="2205">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7797483" y="11678323"/>
            <a:ext cx="5669994" cy="670833"/>
          </a:xfrm>
          <a:prstGeom prst="rect">
            <a:avLst/>
          </a:prstGeom>
        </p:spPr>
        <p:txBody>
          <a:bodyPr vert="horz" lIns="91440" tIns="45720" rIns="91440" bIns="45720" rtlCol="0" anchor="ctr"/>
          <a:lstStyle>
            <a:lvl1pPr algn="r">
              <a:defRPr sz="2205">
                <a:solidFill>
                  <a:schemeClr val="tx1">
                    <a:tint val="75000"/>
                  </a:schemeClr>
                </a:solidFill>
              </a:defRPr>
            </a:lvl1pPr>
          </a:lstStyle>
          <a:p>
            <a:fld id="{B6CA31A4-2C38-46DC-801D-37CC037B82E9}" type="slidenum">
              <a:rPr lang="zh-CN" altLang="en-US" smtClean="0"/>
              <a:t>‹#›</a:t>
            </a:fld>
            <a:endParaRPr lang="zh-CN" altLang="en-US"/>
          </a:p>
        </p:txBody>
      </p:sp>
    </p:spTree>
    <p:extLst>
      <p:ext uri="{BB962C8B-B14F-4D97-AF65-F5344CB8AC3E}">
        <p14:creationId xmlns:p14="http://schemas.microsoft.com/office/powerpoint/2010/main" val="373435262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1680027" rtl="0" eaLnBrk="1" latinLnBrk="0" hangingPunct="1">
        <a:lnSpc>
          <a:spcPct val="90000"/>
        </a:lnSpc>
        <a:spcBef>
          <a:spcPct val="0"/>
        </a:spcBef>
        <a:buNone/>
        <a:defRPr sz="8084" kern="1200">
          <a:solidFill>
            <a:schemeClr val="tx1"/>
          </a:solidFill>
          <a:latin typeface="+mj-lt"/>
          <a:ea typeface="+mj-ea"/>
          <a:cs typeface="+mj-cs"/>
        </a:defRPr>
      </a:lvl1pPr>
    </p:titleStyle>
    <p:bodyStyle>
      <a:lvl1pPr marL="420007" indent="-420007" algn="l" defTabSz="1680027" rtl="0" eaLnBrk="1" latinLnBrk="0" hangingPunct="1">
        <a:lnSpc>
          <a:spcPct val="90000"/>
        </a:lnSpc>
        <a:spcBef>
          <a:spcPts val="1837"/>
        </a:spcBef>
        <a:buFont typeface="Arial" panose="020B0604020202020204" pitchFamily="34" charset="0"/>
        <a:buChar char="•"/>
        <a:defRPr sz="5144" kern="1200">
          <a:solidFill>
            <a:schemeClr val="tx1"/>
          </a:solidFill>
          <a:latin typeface="+mn-lt"/>
          <a:ea typeface="+mn-ea"/>
          <a:cs typeface="+mn-cs"/>
        </a:defRPr>
      </a:lvl1pPr>
      <a:lvl2pPr marL="1260020" indent="-420007" algn="l" defTabSz="1680027" rtl="0" eaLnBrk="1" latinLnBrk="0" hangingPunct="1">
        <a:lnSpc>
          <a:spcPct val="90000"/>
        </a:lnSpc>
        <a:spcBef>
          <a:spcPts val="919"/>
        </a:spcBef>
        <a:buFont typeface="Arial" panose="020B0604020202020204" pitchFamily="34" charset="0"/>
        <a:buChar char="•"/>
        <a:defRPr sz="4410" kern="1200">
          <a:solidFill>
            <a:schemeClr val="tx1"/>
          </a:solidFill>
          <a:latin typeface="+mn-lt"/>
          <a:ea typeface="+mn-ea"/>
          <a:cs typeface="+mn-cs"/>
        </a:defRPr>
      </a:lvl2pPr>
      <a:lvl3pPr marL="2100034" indent="-420007" algn="l" defTabSz="1680027" rtl="0" eaLnBrk="1" latinLnBrk="0" hangingPunct="1">
        <a:lnSpc>
          <a:spcPct val="90000"/>
        </a:lnSpc>
        <a:spcBef>
          <a:spcPts val="919"/>
        </a:spcBef>
        <a:buFont typeface="Arial" panose="020B0604020202020204" pitchFamily="34" charset="0"/>
        <a:buChar char="•"/>
        <a:defRPr sz="3675" kern="1200">
          <a:solidFill>
            <a:schemeClr val="tx1"/>
          </a:solidFill>
          <a:latin typeface="+mn-lt"/>
          <a:ea typeface="+mn-ea"/>
          <a:cs typeface="+mn-cs"/>
        </a:defRPr>
      </a:lvl3pPr>
      <a:lvl4pPr marL="2940047" indent="-420007" algn="l" defTabSz="1680027" rtl="0" eaLnBrk="1" latinLnBrk="0" hangingPunct="1">
        <a:lnSpc>
          <a:spcPct val="90000"/>
        </a:lnSpc>
        <a:spcBef>
          <a:spcPts val="919"/>
        </a:spcBef>
        <a:buFont typeface="Arial" panose="020B0604020202020204" pitchFamily="34" charset="0"/>
        <a:buChar char="•"/>
        <a:defRPr sz="3307" kern="1200">
          <a:solidFill>
            <a:schemeClr val="tx1"/>
          </a:solidFill>
          <a:latin typeface="+mn-lt"/>
          <a:ea typeface="+mn-ea"/>
          <a:cs typeface="+mn-cs"/>
        </a:defRPr>
      </a:lvl4pPr>
      <a:lvl5pPr marL="3780061" indent="-420007" algn="l" defTabSz="1680027" rtl="0" eaLnBrk="1" latinLnBrk="0" hangingPunct="1">
        <a:lnSpc>
          <a:spcPct val="90000"/>
        </a:lnSpc>
        <a:spcBef>
          <a:spcPts val="919"/>
        </a:spcBef>
        <a:buFont typeface="Arial" panose="020B0604020202020204" pitchFamily="34" charset="0"/>
        <a:buChar char="•"/>
        <a:defRPr sz="3307" kern="1200">
          <a:solidFill>
            <a:schemeClr val="tx1"/>
          </a:solidFill>
          <a:latin typeface="+mn-lt"/>
          <a:ea typeface="+mn-ea"/>
          <a:cs typeface="+mn-cs"/>
        </a:defRPr>
      </a:lvl5pPr>
      <a:lvl6pPr marL="4620075" indent="-420007" algn="l" defTabSz="1680027" rtl="0" eaLnBrk="1" latinLnBrk="0" hangingPunct="1">
        <a:lnSpc>
          <a:spcPct val="90000"/>
        </a:lnSpc>
        <a:spcBef>
          <a:spcPts val="919"/>
        </a:spcBef>
        <a:buFont typeface="Arial" panose="020B0604020202020204" pitchFamily="34" charset="0"/>
        <a:buChar char="•"/>
        <a:defRPr sz="3307" kern="1200">
          <a:solidFill>
            <a:schemeClr val="tx1"/>
          </a:solidFill>
          <a:latin typeface="+mn-lt"/>
          <a:ea typeface="+mn-ea"/>
          <a:cs typeface="+mn-cs"/>
        </a:defRPr>
      </a:lvl6pPr>
      <a:lvl7pPr marL="5460088" indent="-420007" algn="l" defTabSz="1680027" rtl="0" eaLnBrk="1" latinLnBrk="0" hangingPunct="1">
        <a:lnSpc>
          <a:spcPct val="90000"/>
        </a:lnSpc>
        <a:spcBef>
          <a:spcPts val="919"/>
        </a:spcBef>
        <a:buFont typeface="Arial" panose="020B0604020202020204" pitchFamily="34" charset="0"/>
        <a:buChar char="•"/>
        <a:defRPr sz="3307" kern="1200">
          <a:solidFill>
            <a:schemeClr val="tx1"/>
          </a:solidFill>
          <a:latin typeface="+mn-lt"/>
          <a:ea typeface="+mn-ea"/>
          <a:cs typeface="+mn-cs"/>
        </a:defRPr>
      </a:lvl7pPr>
      <a:lvl8pPr marL="6300102" indent="-420007" algn="l" defTabSz="1680027" rtl="0" eaLnBrk="1" latinLnBrk="0" hangingPunct="1">
        <a:lnSpc>
          <a:spcPct val="90000"/>
        </a:lnSpc>
        <a:spcBef>
          <a:spcPts val="919"/>
        </a:spcBef>
        <a:buFont typeface="Arial" panose="020B0604020202020204" pitchFamily="34" charset="0"/>
        <a:buChar char="•"/>
        <a:defRPr sz="3307" kern="1200">
          <a:solidFill>
            <a:schemeClr val="tx1"/>
          </a:solidFill>
          <a:latin typeface="+mn-lt"/>
          <a:ea typeface="+mn-ea"/>
          <a:cs typeface="+mn-cs"/>
        </a:defRPr>
      </a:lvl8pPr>
      <a:lvl9pPr marL="7140115" indent="-420007" algn="l" defTabSz="1680027" rtl="0" eaLnBrk="1" latinLnBrk="0" hangingPunct="1">
        <a:lnSpc>
          <a:spcPct val="90000"/>
        </a:lnSpc>
        <a:spcBef>
          <a:spcPts val="919"/>
        </a:spcBef>
        <a:buFont typeface="Arial" panose="020B0604020202020204" pitchFamily="34" charset="0"/>
        <a:buChar char="•"/>
        <a:defRPr sz="3307" kern="1200">
          <a:solidFill>
            <a:schemeClr val="tx1"/>
          </a:solidFill>
          <a:latin typeface="+mn-lt"/>
          <a:ea typeface="+mn-ea"/>
          <a:cs typeface="+mn-cs"/>
        </a:defRPr>
      </a:lvl9pPr>
    </p:bodyStyle>
    <p:otherStyle>
      <a:defPPr>
        <a:defRPr lang="en-US"/>
      </a:defPPr>
      <a:lvl1pPr marL="0" algn="l" defTabSz="1680027" rtl="0" eaLnBrk="1" latinLnBrk="0" hangingPunct="1">
        <a:defRPr sz="3307" kern="1200">
          <a:solidFill>
            <a:schemeClr val="tx1"/>
          </a:solidFill>
          <a:latin typeface="+mn-lt"/>
          <a:ea typeface="+mn-ea"/>
          <a:cs typeface="+mn-cs"/>
        </a:defRPr>
      </a:lvl1pPr>
      <a:lvl2pPr marL="840014" algn="l" defTabSz="1680027" rtl="0" eaLnBrk="1" latinLnBrk="0" hangingPunct="1">
        <a:defRPr sz="3307" kern="1200">
          <a:solidFill>
            <a:schemeClr val="tx1"/>
          </a:solidFill>
          <a:latin typeface="+mn-lt"/>
          <a:ea typeface="+mn-ea"/>
          <a:cs typeface="+mn-cs"/>
        </a:defRPr>
      </a:lvl2pPr>
      <a:lvl3pPr marL="1680027" algn="l" defTabSz="1680027" rtl="0" eaLnBrk="1" latinLnBrk="0" hangingPunct="1">
        <a:defRPr sz="3307" kern="1200">
          <a:solidFill>
            <a:schemeClr val="tx1"/>
          </a:solidFill>
          <a:latin typeface="+mn-lt"/>
          <a:ea typeface="+mn-ea"/>
          <a:cs typeface="+mn-cs"/>
        </a:defRPr>
      </a:lvl3pPr>
      <a:lvl4pPr marL="2520041" algn="l" defTabSz="1680027" rtl="0" eaLnBrk="1" latinLnBrk="0" hangingPunct="1">
        <a:defRPr sz="3307" kern="1200">
          <a:solidFill>
            <a:schemeClr val="tx1"/>
          </a:solidFill>
          <a:latin typeface="+mn-lt"/>
          <a:ea typeface="+mn-ea"/>
          <a:cs typeface="+mn-cs"/>
        </a:defRPr>
      </a:lvl4pPr>
      <a:lvl5pPr marL="3360054" algn="l" defTabSz="1680027" rtl="0" eaLnBrk="1" latinLnBrk="0" hangingPunct="1">
        <a:defRPr sz="3307" kern="1200">
          <a:solidFill>
            <a:schemeClr val="tx1"/>
          </a:solidFill>
          <a:latin typeface="+mn-lt"/>
          <a:ea typeface="+mn-ea"/>
          <a:cs typeface="+mn-cs"/>
        </a:defRPr>
      </a:lvl5pPr>
      <a:lvl6pPr marL="4200068" algn="l" defTabSz="1680027" rtl="0" eaLnBrk="1" latinLnBrk="0" hangingPunct="1">
        <a:defRPr sz="3307" kern="1200">
          <a:solidFill>
            <a:schemeClr val="tx1"/>
          </a:solidFill>
          <a:latin typeface="+mn-lt"/>
          <a:ea typeface="+mn-ea"/>
          <a:cs typeface="+mn-cs"/>
        </a:defRPr>
      </a:lvl6pPr>
      <a:lvl7pPr marL="5040081" algn="l" defTabSz="1680027" rtl="0" eaLnBrk="1" latinLnBrk="0" hangingPunct="1">
        <a:defRPr sz="3307" kern="1200">
          <a:solidFill>
            <a:schemeClr val="tx1"/>
          </a:solidFill>
          <a:latin typeface="+mn-lt"/>
          <a:ea typeface="+mn-ea"/>
          <a:cs typeface="+mn-cs"/>
        </a:defRPr>
      </a:lvl7pPr>
      <a:lvl8pPr marL="5880095" algn="l" defTabSz="1680027" rtl="0" eaLnBrk="1" latinLnBrk="0" hangingPunct="1">
        <a:defRPr sz="3307" kern="1200">
          <a:solidFill>
            <a:schemeClr val="tx1"/>
          </a:solidFill>
          <a:latin typeface="+mn-lt"/>
          <a:ea typeface="+mn-ea"/>
          <a:cs typeface="+mn-cs"/>
        </a:defRPr>
      </a:lvl8pPr>
      <a:lvl9pPr marL="6720108" algn="l" defTabSz="1680027" rtl="0" eaLnBrk="1" latinLnBrk="0" hangingPunct="1">
        <a:defRPr sz="330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B51D0DEF-296E-47B9-9FB2-325D88596DFA}"/>
              </a:ext>
            </a:extLst>
          </p:cNvPr>
          <p:cNvGrpSpPr/>
          <p:nvPr/>
        </p:nvGrpSpPr>
        <p:grpSpPr>
          <a:xfrm>
            <a:off x="0" y="0"/>
            <a:ext cx="6875020" cy="8276245"/>
            <a:chOff x="3308102" y="1759207"/>
            <a:chExt cx="6875020" cy="8276246"/>
          </a:xfrm>
        </p:grpSpPr>
        <p:pic>
          <p:nvPicPr>
            <p:cNvPr id="42" name="Picture 41">
              <a:extLst>
                <a:ext uri="{FF2B5EF4-FFF2-40B4-BE49-F238E27FC236}">
                  <a16:creationId xmlns:a16="http://schemas.microsoft.com/office/drawing/2014/main" id="{D37CF222-C31F-4267-9F6A-BB599017625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08102" y="2197358"/>
              <a:ext cx="6875020" cy="7838095"/>
            </a:xfrm>
            <a:prstGeom prst="rect">
              <a:avLst/>
            </a:prstGeom>
          </p:spPr>
        </p:pic>
        <p:sp>
          <p:nvSpPr>
            <p:cNvPr id="43" name="TextBox 42">
              <a:extLst>
                <a:ext uri="{FF2B5EF4-FFF2-40B4-BE49-F238E27FC236}">
                  <a16:creationId xmlns:a16="http://schemas.microsoft.com/office/drawing/2014/main" id="{D6605EA0-4DD2-4652-B672-9D28203BFA5E}"/>
                </a:ext>
              </a:extLst>
            </p:cNvPr>
            <p:cNvSpPr txBox="1"/>
            <p:nvPr/>
          </p:nvSpPr>
          <p:spPr>
            <a:xfrm>
              <a:off x="5372768" y="1759207"/>
              <a:ext cx="2745687" cy="584775"/>
            </a:xfrm>
            <a:prstGeom prst="rect">
              <a:avLst/>
            </a:prstGeom>
            <a:noFill/>
          </p:spPr>
          <p:txBody>
            <a:bodyPr wrap="none" rtlCol="0">
              <a:spAutoFit/>
            </a:bodyPr>
            <a:lstStyle/>
            <a:p>
              <a:pPr algn="ctr"/>
              <a:r>
                <a:rPr lang="en-US" altLang="zh-CN" sz="3200" dirty="0">
                  <a:solidFill>
                    <a:srgbClr val="57868C"/>
                  </a:solidFill>
                </a:rPr>
                <a:t>Healthy control</a:t>
              </a:r>
              <a:endParaRPr lang="zh-CN" altLang="en-US" sz="3200" dirty="0">
                <a:solidFill>
                  <a:srgbClr val="57868C"/>
                </a:solidFill>
              </a:endParaRPr>
            </a:p>
          </p:txBody>
        </p:sp>
      </p:grpSp>
      <p:grpSp>
        <p:nvGrpSpPr>
          <p:cNvPr id="44" name="Group 43">
            <a:extLst>
              <a:ext uri="{FF2B5EF4-FFF2-40B4-BE49-F238E27FC236}">
                <a16:creationId xmlns:a16="http://schemas.microsoft.com/office/drawing/2014/main" id="{863D205D-10A8-4665-B55E-1D5FDF288C48}"/>
              </a:ext>
            </a:extLst>
          </p:cNvPr>
          <p:cNvGrpSpPr/>
          <p:nvPr/>
        </p:nvGrpSpPr>
        <p:grpSpPr>
          <a:xfrm>
            <a:off x="16361750" y="-43717"/>
            <a:ext cx="8773967" cy="7991209"/>
            <a:chOff x="25786611" y="1480440"/>
            <a:chExt cx="8773967" cy="7991209"/>
          </a:xfrm>
        </p:grpSpPr>
        <p:pic>
          <p:nvPicPr>
            <p:cNvPr id="45" name="Picture 44">
              <a:extLst>
                <a:ext uri="{FF2B5EF4-FFF2-40B4-BE49-F238E27FC236}">
                  <a16:creationId xmlns:a16="http://schemas.microsoft.com/office/drawing/2014/main" id="{0C847C35-DF77-4621-AC15-0A3135D492D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5786611" y="2214506"/>
              <a:ext cx="8773967" cy="7257143"/>
            </a:xfrm>
            <a:prstGeom prst="rect">
              <a:avLst/>
            </a:prstGeom>
          </p:spPr>
        </p:pic>
        <p:sp>
          <p:nvSpPr>
            <p:cNvPr id="46" name="TextBox 45">
              <a:extLst>
                <a:ext uri="{FF2B5EF4-FFF2-40B4-BE49-F238E27FC236}">
                  <a16:creationId xmlns:a16="http://schemas.microsoft.com/office/drawing/2014/main" id="{73D02110-2953-44DF-B96C-D900AA8E7AED}"/>
                </a:ext>
              </a:extLst>
            </p:cNvPr>
            <p:cNvSpPr txBox="1"/>
            <p:nvPr/>
          </p:nvSpPr>
          <p:spPr>
            <a:xfrm>
              <a:off x="29151240" y="1480440"/>
              <a:ext cx="1915333" cy="584775"/>
            </a:xfrm>
            <a:prstGeom prst="rect">
              <a:avLst/>
            </a:prstGeom>
            <a:noFill/>
          </p:spPr>
          <p:txBody>
            <a:bodyPr wrap="none" rtlCol="0">
              <a:spAutoFit/>
            </a:bodyPr>
            <a:lstStyle/>
            <a:p>
              <a:pPr algn="ctr"/>
              <a:r>
                <a:rPr lang="en-US" altLang="zh-CN" sz="3200" dirty="0">
                  <a:solidFill>
                    <a:srgbClr val="C00000"/>
                  </a:solidFill>
                </a:rPr>
                <a:t>CRC group</a:t>
              </a:r>
              <a:endParaRPr lang="zh-CN" altLang="en-US" sz="3200" dirty="0">
                <a:solidFill>
                  <a:srgbClr val="C00000"/>
                </a:solidFill>
              </a:endParaRPr>
            </a:p>
          </p:txBody>
        </p:sp>
      </p:grpSp>
      <p:sp>
        <p:nvSpPr>
          <p:cNvPr id="47" name="TextBox 46">
            <a:extLst>
              <a:ext uri="{FF2B5EF4-FFF2-40B4-BE49-F238E27FC236}">
                <a16:creationId xmlns:a16="http://schemas.microsoft.com/office/drawing/2014/main" id="{470A454C-8446-4FF5-BB94-F119CD9F3260}"/>
              </a:ext>
            </a:extLst>
          </p:cNvPr>
          <p:cNvSpPr txBox="1"/>
          <p:nvPr/>
        </p:nvSpPr>
        <p:spPr>
          <a:xfrm>
            <a:off x="342901" y="9558089"/>
            <a:ext cx="24516370" cy="1384995"/>
          </a:xfrm>
          <a:prstGeom prst="rect">
            <a:avLst/>
          </a:prstGeom>
          <a:noFill/>
        </p:spPr>
        <p:txBody>
          <a:bodyPr wrap="square" rtlCol="0">
            <a:spAutoFit/>
          </a:bodyPr>
          <a:lstStyle/>
          <a:p>
            <a:r>
              <a:rPr lang="en-US" sz="2800" b="1" dirty="0">
                <a:latin typeface="Calibri" panose="020F0502020204030204" pitchFamily="34" charset="0"/>
                <a:cs typeface="Calibri" panose="020F0502020204030204" pitchFamily="34" charset="0"/>
              </a:rPr>
              <a:t>S figure 4 </a:t>
            </a:r>
            <a:r>
              <a:rPr lang="en-US" sz="2800" dirty="0">
                <a:latin typeface="Calibri" panose="020F0502020204030204" pitchFamily="34" charset="0"/>
                <a:cs typeface="Calibri" panose="020F0502020204030204" pitchFamily="34" charset="0"/>
              </a:rPr>
              <a:t>Correlation networks of colorectal cancer associated intra-fungi with disease progression. Correlation strengths were estimated by DCGA algorithm. For visualization, significant relationships with a p-value less than 0.05 were kept. Distinct phyla were represented by different colored nodes. The blue and red edges, respectively, represented positive and negative correlations. The correlation strength was indicated by the width of the edge. </a:t>
            </a:r>
            <a:endParaRPr lang="en-HK" sz="2800" b="1" dirty="0">
              <a:latin typeface="Calibri" panose="020F0502020204030204" pitchFamily="34" charset="0"/>
              <a:cs typeface="Calibri" panose="020F0502020204030204" pitchFamily="34" charset="0"/>
            </a:endParaRPr>
          </a:p>
        </p:txBody>
      </p:sp>
      <p:grpSp>
        <p:nvGrpSpPr>
          <p:cNvPr id="13" name="Group 12">
            <a:extLst>
              <a:ext uri="{FF2B5EF4-FFF2-40B4-BE49-F238E27FC236}">
                <a16:creationId xmlns:a16="http://schemas.microsoft.com/office/drawing/2014/main" id="{F435FE64-3CEF-4D07-BAB4-0956FE88ADBF}"/>
              </a:ext>
            </a:extLst>
          </p:cNvPr>
          <p:cNvGrpSpPr/>
          <p:nvPr/>
        </p:nvGrpSpPr>
        <p:grpSpPr>
          <a:xfrm>
            <a:off x="18115026" y="8196369"/>
            <a:ext cx="6744245" cy="1265085"/>
            <a:chOff x="14251113" y="8235009"/>
            <a:chExt cx="6744245" cy="1265085"/>
          </a:xfrm>
        </p:grpSpPr>
        <p:grpSp>
          <p:nvGrpSpPr>
            <p:cNvPr id="10" name="Group 9">
              <a:extLst>
                <a:ext uri="{FF2B5EF4-FFF2-40B4-BE49-F238E27FC236}">
                  <a16:creationId xmlns:a16="http://schemas.microsoft.com/office/drawing/2014/main" id="{2F46D2DB-F74E-43EC-8C95-652E3E7CF157}"/>
                </a:ext>
              </a:extLst>
            </p:cNvPr>
            <p:cNvGrpSpPr/>
            <p:nvPr/>
          </p:nvGrpSpPr>
          <p:grpSpPr>
            <a:xfrm>
              <a:off x="19035532" y="8235009"/>
              <a:ext cx="1959826" cy="966504"/>
              <a:chOff x="19035532" y="8261595"/>
              <a:chExt cx="1959826" cy="966504"/>
            </a:xfrm>
          </p:grpSpPr>
          <p:sp>
            <p:nvSpPr>
              <p:cNvPr id="26" name="Oval 25">
                <a:extLst>
                  <a:ext uri="{FF2B5EF4-FFF2-40B4-BE49-F238E27FC236}">
                    <a16:creationId xmlns:a16="http://schemas.microsoft.com/office/drawing/2014/main" id="{D428B586-1FC9-4EC2-AB06-12A0730B2C83}"/>
                  </a:ext>
                </a:extLst>
              </p:cNvPr>
              <p:cNvSpPr/>
              <p:nvPr/>
            </p:nvSpPr>
            <p:spPr>
              <a:xfrm>
                <a:off x="19035532" y="8308038"/>
                <a:ext cx="276447" cy="276447"/>
              </a:xfrm>
              <a:prstGeom prst="ellipse">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dirty="0"/>
              </a:p>
            </p:txBody>
          </p:sp>
          <p:sp>
            <p:nvSpPr>
              <p:cNvPr id="27" name="TextBox 26">
                <a:extLst>
                  <a:ext uri="{FF2B5EF4-FFF2-40B4-BE49-F238E27FC236}">
                    <a16:creationId xmlns:a16="http://schemas.microsoft.com/office/drawing/2014/main" id="{6E73270F-4740-4EF3-8F2F-652244C8F58B}"/>
                  </a:ext>
                </a:extLst>
              </p:cNvPr>
              <p:cNvSpPr txBox="1"/>
              <p:nvPr/>
            </p:nvSpPr>
            <p:spPr>
              <a:xfrm>
                <a:off x="19418388" y="8261595"/>
                <a:ext cx="1576970" cy="369332"/>
              </a:xfrm>
              <a:prstGeom prst="rect">
                <a:avLst/>
              </a:prstGeom>
              <a:noFill/>
            </p:spPr>
            <p:txBody>
              <a:bodyPr wrap="none" rtlCol="0">
                <a:spAutoFit/>
              </a:bodyPr>
              <a:lstStyle/>
              <a:p>
                <a:r>
                  <a:rPr lang="en-US" altLang="zh-CN" dirty="0"/>
                  <a:t>Proteobacteria</a:t>
                </a:r>
                <a:endParaRPr lang="zh-CN" altLang="en-US" dirty="0"/>
              </a:p>
            </p:txBody>
          </p:sp>
          <p:sp>
            <p:nvSpPr>
              <p:cNvPr id="60" name="Oval 59">
                <a:extLst>
                  <a:ext uri="{FF2B5EF4-FFF2-40B4-BE49-F238E27FC236}">
                    <a16:creationId xmlns:a16="http://schemas.microsoft.com/office/drawing/2014/main" id="{3C92D1DC-92C5-44E7-B73B-6EB280BB2BD2}"/>
                  </a:ext>
                </a:extLst>
              </p:cNvPr>
              <p:cNvSpPr/>
              <p:nvPr/>
            </p:nvSpPr>
            <p:spPr>
              <a:xfrm>
                <a:off x="19035532" y="8905210"/>
                <a:ext cx="276447" cy="276447"/>
              </a:xfrm>
              <a:prstGeom prst="ellipse">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dirty="0"/>
              </a:p>
            </p:txBody>
          </p:sp>
          <p:sp>
            <p:nvSpPr>
              <p:cNvPr id="61" name="TextBox 60">
                <a:extLst>
                  <a:ext uri="{FF2B5EF4-FFF2-40B4-BE49-F238E27FC236}">
                    <a16:creationId xmlns:a16="http://schemas.microsoft.com/office/drawing/2014/main" id="{8B8D61DC-19CF-46A4-8E54-80728997C675}"/>
                  </a:ext>
                </a:extLst>
              </p:cNvPr>
              <p:cNvSpPr txBox="1"/>
              <p:nvPr/>
            </p:nvSpPr>
            <p:spPr>
              <a:xfrm>
                <a:off x="19418388" y="8858767"/>
                <a:ext cx="1087862" cy="369332"/>
              </a:xfrm>
              <a:prstGeom prst="rect">
                <a:avLst/>
              </a:prstGeom>
              <a:noFill/>
            </p:spPr>
            <p:txBody>
              <a:bodyPr wrap="none" rtlCol="0">
                <a:spAutoFit/>
              </a:bodyPr>
              <a:lstStyle/>
              <a:p>
                <a:r>
                  <a:rPr lang="en-US" altLang="zh-CN" dirty="0"/>
                  <a:t>Unknown</a:t>
                </a:r>
                <a:endParaRPr lang="zh-CN" altLang="en-US" dirty="0"/>
              </a:p>
            </p:txBody>
          </p:sp>
          <p:sp>
            <p:nvSpPr>
              <p:cNvPr id="69" name="Oval 68">
                <a:extLst>
                  <a:ext uri="{FF2B5EF4-FFF2-40B4-BE49-F238E27FC236}">
                    <a16:creationId xmlns:a16="http://schemas.microsoft.com/office/drawing/2014/main" id="{A741A771-FDE9-467D-8637-A91841478484}"/>
                  </a:ext>
                </a:extLst>
              </p:cNvPr>
              <p:cNvSpPr/>
              <p:nvPr/>
            </p:nvSpPr>
            <p:spPr>
              <a:xfrm>
                <a:off x="19035532" y="8606619"/>
                <a:ext cx="276447" cy="276447"/>
              </a:xfrm>
              <a:prstGeom prst="ellipse">
                <a:avLst/>
              </a:prstGeom>
              <a:solidFill>
                <a:srgbClr val="66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dirty="0"/>
              </a:p>
            </p:txBody>
          </p:sp>
          <p:sp>
            <p:nvSpPr>
              <p:cNvPr id="70" name="TextBox 69">
                <a:extLst>
                  <a:ext uri="{FF2B5EF4-FFF2-40B4-BE49-F238E27FC236}">
                    <a16:creationId xmlns:a16="http://schemas.microsoft.com/office/drawing/2014/main" id="{F9EE1BD6-492B-4E2D-B93D-72876423E3C0}"/>
                  </a:ext>
                </a:extLst>
              </p:cNvPr>
              <p:cNvSpPr txBox="1"/>
              <p:nvPr/>
            </p:nvSpPr>
            <p:spPr>
              <a:xfrm>
                <a:off x="19418388" y="8560176"/>
                <a:ext cx="1387496" cy="369332"/>
              </a:xfrm>
              <a:prstGeom prst="rect">
                <a:avLst/>
              </a:prstGeom>
              <a:noFill/>
            </p:spPr>
            <p:txBody>
              <a:bodyPr wrap="none" rtlCol="0">
                <a:spAutoFit/>
              </a:bodyPr>
              <a:lstStyle/>
              <a:p>
                <a:r>
                  <a:rPr lang="en-US" altLang="zh-CN" dirty="0"/>
                  <a:t>Spirochaetes</a:t>
                </a:r>
                <a:endParaRPr lang="zh-CN" altLang="en-US" dirty="0"/>
              </a:p>
            </p:txBody>
          </p:sp>
        </p:grpSp>
        <p:grpSp>
          <p:nvGrpSpPr>
            <p:cNvPr id="12" name="Group 11">
              <a:extLst>
                <a:ext uri="{FF2B5EF4-FFF2-40B4-BE49-F238E27FC236}">
                  <a16:creationId xmlns:a16="http://schemas.microsoft.com/office/drawing/2014/main" id="{C0A68B3B-C2F5-499D-BFB6-08DDA2444B2E}"/>
                </a:ext>
              </a:extLst>
            </p:cNvPr>
            <p:cNvGrpSpPr/>
            <p:nvPr/>
          </p:nvGrpSpPr>
          <p:grpSpPr>
            <a:xfrm>
              <a:off x="14251113" y="8235009"/>
              <a:ext cx="1935589" cy="1265084"/>
              <a:chOff x="14251113" y="8235009"/>
              <a:chExt cx="1935589" cy="1265084"/>
            </a:xfrm>
          </p:grpSpPr>
          <p:sp>
            <p:nvSpPr>
              <p:cNvPr id="74" name="Oval 73">
                <a:extLst>
                  <a:ext uri="{FF2B5EF4-FFF2-40B4-BE49-F238E27FC236}">
                    <a16:creationId xmlns:a16="http://schemas.microsoft.com/office/drawing/2014/main" id="{0D729405-051A-4141-B3C4-9115B49B45A7}"/>
                  </a:ext>
                </a:extLst>
              </p:cNvPr>
              <p:cNvSpPr/>
              <p:nvPr/>
            </p:nvSpPr>
            <p:spPr>
              <a:xfrm>
                <a:off x="14251113" y="8281452"/>
                <a:ext cx="276447" cy="276447"/>
              </a:xfrm>
              <a:prstGeom prst="ellipse">
                <a:avLst/>
              </a:prstGeom>
              <a:solidFill>
                <a:srgbClr val="00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dirty="0"/>
              </a:p>
            </p:txBody>
          </p:sp>
          <p:sp>
            <p:nvSpPr>
              <p:cNvPr id="75" name="TextBox 74">
                <a:extLst>
                  <a:ext uri="{FF2B5EF4-FFF2-40B4-BE49-F238E27FC236}">
                    <a16:creationId xmlns:a16="http://schemas.microsoft.com/office/drawing/2014/main" id="{58731C44-0D4A-46FF-9B98-2CD7AAF8058D}"/>
                  </a:ext>
                </a:extLst>
              </p:cNvPr>
              <p:cNvSpPr txBox="1"/>
              <p:nvPr/>
            </p:nvSpPr>
            <p:spPr>
              <a:xfrm>
                <a:off x="14633969" y="8235009"/>
                <a:ext cx="1552733" cy="369332"/>
              </a:xfrm>
              <a:prstGeom prst="rect">
                <a:avLst/>
              </a:prstGeom>
              <a:noFill/>
            </p:spPr>
            <p:txBody>
              <a:bodyPr wrap="none" rtlCol="0">
                <a:spAutoFit/>
              </a:bodyPr>
              <a:lstStyle/>
              <a:p>
                <a:r>
                  <a:rPr lang="en-US" altLang="zh-CN" dirty="0"/>
                  <a:t>Actinobacteria</a:t>
                </a:r>
                <a:endParaRPr lang="zh-CN" altLang="en-US" dirty="0"/>
              </a:p>
            </p:txBody>
          </p:sp>
          <p:sp>
            <p:nvSpPr>
              <p:cNvPr id="76" name="Oval 75">
                <a:extLst>
                  <a:ext uri="{FF2B5EF4-FFF2-40B4-BE49-F238E27FC236}">
                    <a16:creationId xmlns:a16="http://schemas.microsoft.com/office/drawing/2014/main" id="{F3ABD6F5-E0C7-4E69-AE02-6CA6782507BE}"/>
                  </a:ext>
                </a:extLst>
              </p:cNvPr>
              <p:cNvSpPr/>
              <p:nvPr/>
            </p:nvSpPr>
            <p:spPr>
              <a:xfrm>
                <a:off x="14251113" y="9177204"/>
                <a:ext cx="276447" cy="276447"/>
              </a:xfrm>
              <a:prstGeom prst="ellipse">
                <a:avLst/>
              </a:prstGeom>
              <a:solidFill>
                <a:srgbClr val="99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dirty="0"/>
              </a:p>
            </p:txBody>
          </p:sp>
          <p:sp>
            <p:nvSpPr>
              <p:cNvPr id="77" name="TextBox 76">
                <a:extLst>
                  <a:ext uri="{FF2B5EF4-FFF2-40B4-BE49-F238E27FC236}">
                    <a16:creationId xmlns:a16="http://schemas.microsoft.com/office/drawing/2014/main" id="{5723BA1B-A2CB-4EAB-B955-8435E653E68B}"/>
                  </a:ext>
                </a:extLst>
              </p:cNvPr>
              <p:cNvSpPr txBox="1"/>
              <p:nvPr/>
            </p:nvSpPr>
            <p:spPr>
              <a:xfrm>
                <a:off x="14633969" y="9130761"/>
                <a:ext cx="1543243" cy="369332"/>
              </a:xfrm>
              <a:prstGeom prst="rect">
                <a:avLst/>
              </a:prstGeom>
              <a:noFill/>
            </p:spPr>
            <p:txBody>
              <a:bodyPr wrap="none" rtlCol="0">
                <a:spAutoFit/>
              </a:bodyPr>
              <a:lstStyle/>
              <a:p>
                <a:r>
                  <a:rPr lang="en-US" altLang="zh-CN" dirty="0"/>
                  <a:t>Basidiomycota</a:t>
                </a:r>
                <a:endParaRPr lang="zh-CN" altLang="en-US" dirty="0"/>
              </a:p>
            </p:txBody>
          </p:sp>
          <p:sp>
            <p:nvSpPr>
              <p:cNvPr id="78" name="Oval 77">
                <a:extLst>
                  <a:ext uri="{FF2B5EF4-FFF2-40B4-BE49-F238E27FC236}">
                    <a16:creationId xmlns:a16="http://schemas.microsoft.com/office/drawing/2014/main" id="{0E2D6E8B-3415-4E1F-A511-D60275FC0EA3}"/>
                  </a:ext>
                </a:extLst>
              </p:cNvPr>
              <p:cNvSpPr/>
              <p:nvPr/>
            </p:nvSpPr>
            <p:spPr>
              <a:xfrm>
                <a:off x="14251113" y="8580036"/>
                <a:ext cx="276447" cy="276447"/>
              </a:xfrm>
              <a:prstGeom prst="ellipse">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dirty="0"/>
              </a:p>
            </p:txBody>
          </p:sp>
          <p:sp>
            <p:nvSpPr>
              <p:cNvPr id="79" name="TextBox 78">
                <a:extLst>
                  <a:ext uri="{FF2B5EF4-FFF2-40B4-BE49-F238E27FC236}">
                    <a16:creationId xmlns:a16="http://schemas.microsoft.com/office/drawing/2014/main" id="{D434B455-743C-4D2C-B75B-A85C6D40A1EA}"/>
                  </a:ext>
                </a:extLst>
              </p:cNvPr>
              <p:cNvSpPr txBox="1"/>
              <p:nvPr/>
            </p:nvSpPr>
            <p:spPr>
              <a:xfrm>
                <a:off x="14633969" y="8533593"/>
                <a:ext cx="1308884" cy="369332"/>
              </a:xfrm>
              <a:prstGeom prst="rect">
                <a:avLst/>
              </a:prstGeom>
              <a:noFill/>
            </p:spPr>
            <p:txBody>
              <a:bodyPr wrap="none" rtlCol="0">
                <a:spAutoFit/>
              </a:bodyPr>
              <a:lstStyle/>
              <a:p>
                <a:r>
                  <a:rPr lang="en-US" altLang="zh-CN" dirty="0"/>
                  <a:t>Ascomycota</a:t>
                </a:r>
                <a:endParaRPr lang="zh-CN" altLang="en-US" dirty="0"/>
              </a:p>
            </p:txBody>
          </p:sp>
          <p:sp>
            <p:nvSpPr>
              <p:cNvPr id="80" name="Oval 79">
                <a:extLst>
                  <a:ext uri="{FF2B5EF4-FFF2-40B4-BE49-F238E27FC236}">
                    <a16:creationId xmlns:a16="http://schemas.microsoft.com/office/drawing/2014/main" id="{447EBFDA-CE34-4CBA-B5C9-CD24A36E8706}"/>
                  </a:ext>
                </a:extLst>
              </p:cNvPr>
              <p:cNvSpPr/>
              <p:nvPr/>
            </p:nvSpPr>
            <p:spPr>
              <a:xfrm>
                <a:off x="14251113" y="8878620"/>
                <a:ext cx="276447" cy="276447"/>
              </a:xfrm>
              <a:prstGeom prst="ellipse">
                <a:avLst/>
              </a:prstGeom>
              <a:solidFill>
                <a:srgbClr val="99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dirty="0"/>
              </a:p>
            </p:txBody>
          </p:sp>
          <p:sp>
            <p:nvSpPr>
              <p:cNvPr id="81" name="TextBox 80">
                <a:extLst>
                  <a:ext uri="{FF2B5EF4-FFF2-40B4-BE49-F238E27FC236}">
                    <a16:creationId xmlns:a16="http://schemas.microsoft.com/office/drawing/2014/main" id="{C2E99773-8290-4E2E-9F49-D49A98771EB6}"/>
                  </a:ext>
                </a:extLst>
              </p:cNvPr>
              <p:cNvSpPr txBox="1"/>
              <p:nvPr/>
            </p:nvSpPr>
            <p:spPr>
              <a:xfrm>
                <a:off x="14633969" y="8832177"/>
                <a:ext cx="1474763" cy="369332"/>
              </a:xfrm>
              <a:prstGeom prst="rect">
                <a:avLst/>
              </a:prstGeom>
              <a:noFill/>
            </p:spPr>
            <p:txBody>
              <a:bodyPr wrap="none" rtlCol="0">
                <a:spAutoFit/>
              </a:bodyPr>
              <a:lstStyle/>
              <a:p>
                <a:r>
                  <a:rPr lang="en-US" altLang="zh-CN" dirty="0"/>
                  <a:t>Bacteroidetes</a:t>
                </a:r>
                <a:endParaRPr lang="zh-CN" altLang="en-US" dirty="0"/>
              </a:p>
            </p:txBody>
          </p:sp>
        </p:grpSp>
        <p:grpSp>
          <p:nvGrpSpPr>
            <p:cNvPr id="11" name="Group 10">
              <a:extLst>
                <a:ext uri="{FF2B5EF4-FFF2-40B4-BE49-F238E27FC236}">
                  <a16:creationId xmlns:a16="http://schemas.microsoft.com/office/drawing/2014/main" id="{FAED4FFE-A2AE-4263-B6A1-A3EA1F7F52BF}"/>
                </a:ext>
              </a:extLst>
            </p:cNvPr>
            <p:cNvGrpSpPr/>
            <p:nvPr/>
          </p:nvGrpSpPr>
          <p:grpSpPr>
            <a:xfrm>
              <a:off x="16618027" y="8235009"/>
              <a:ext cx="1986180" cy="1265085"/>
              <a:chOff x="16781789" y="8263872"/>
              <a:chExt cx="1986180" cy="1265085"/>
            </a:xfrm>
          </p:grpSpPr>
          <p:sp>
            <p:nvSpPr>
              <p:cNvPr id="82" name="Oval 81">
                <a:extLst>
                  <a:ext uri="{FF2B5EF4-FFF2-40B4-BE49-F238E27FC236}">
                    <a16:creationId xmlns:a16="http://schemas.microsoft.com/office/drawing/2014/main" id="{D895437E-8BF1-48B5-A8FD-2B274C36EB77}"/>
                  </a:ext>
                </a:extLst>
              </p:cNvPr>
              <p:cNvSpPr/>
              <p:nvPr/>
            </p:nvSpPr>
            <p:spPr>
              <a:xfrm>
                <a:off x="16781789" y="8608899"/>
                <a:ext cx="276447" cy="276447"/>
              </a:xfrm>
              <a:prstGeom prst="ellipse">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dirty="0"/>
              </a:p>
            </p:txBody>
          </p:sp>
          <p:sp>
            <p:nvSpPr>
              <p:cNvPr id="83" name="TextBox 82">
                <a:extLst>
                  <a:ext uri="{FF2B5EF4-FFF2-40B4-BE49-F238E27FC236}">
                    <a16:creationId xmlns:a16="http://schemas.microsoft.com/office/drawing/2014/main" id="{46103E50-6B0B-461E-A7E3-7D75931FF3FA}"/>
                  </a:ext>
                </a:extLst>
              </p:cNvPr>
              <p:cNvSpPr txBox="1"/>
              <p:nvPr/>
            </p:nvSpPr>
            <p:spPr>
              <a:xfrm>
                <a:off x="17164645" y="8562456"/>
                <a:ext cx="1387624" cy="369332"/>
              </a:xfrm>
              <a:prstGeom prst="rect">
                <a:avLst/>
              </a:prstGeom>
              <a:noFill/>
            </p:spPr>
            <p:txBody>
              <a:bodyPr wrap="none" rtlCol="0">
                <a:spAutoFit/>
              </a:bodyPr>
              <a:lstStyle/>
              <a:p>
                <a:r>
                  <a:rPr lang="en-US" altLang="zh-CN" dirty="0"/>
                  <a:t>Fusobacteria</a:t>
                </a:r>
                <a:endParaRPr lang="zh-CN" altLang="en-US" dirty="0"/>
              </a:p>
            </p:txBody>
          </p:sp>
          <p:sp>
            <p:nvSpPr>
              <p:cNvPr id="84" name="Oval 83">
                <a:extLst>
                  <a:ext uri="{FF2B5EF4-FFF2-40B4-BE49-F238E27FC236}">
                    <a16:creationId xmlns:a16="http://schemas.microsoft.com/office/drawing/2014/main" id="{E187A2B2-EDA7-4509-A7DC-B435A9546F48}"/>
                  </a:ext>
                </a:extLst>
              </p:cNvPr>
              <p:cNvSpPr/>
              <p:nvPr/>
            </p:nvSpPr>
            <p:spPr>
              <a:xfrm>
                <a:off x="16781789" y="9206068"/>
                <a:ext cx="276447" cy="276447"/>
              </a:xfrm>
              <a:prstGeom prst="ellipse">
                <a:avLst/>
              </a:prstGeom>
              <a:solidFill>
                <a:srgbClr val="99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dirty="0"/>
              </a:p>
            </p:txBody>
          </p:sp>
          <p:sp>
            <p:nvSpPr>
              <p:cNvPr id="85" name="TextBox 84">
                <a:extLst>
                  <a:ext uri="{FF2B5EF4-FFF2-40B4-BE49-F238E27FC236}">
                    <a16:creationId xmlns:a16="http://schemas.microsoft.com/office/drawing/2014/main" id="{D1C5AB75-D87A-451A-AE8E-CE5037C487CD}"/>
                  </a:ext>
                </a:extLst>
              </p:cNvPr>
              <p:cNvSpPr txBox="1"/>
              <p:nvPr/>
            </p:nvSpPr>
            <p:spPr>
              <a:xfrm>
                <a:off x="17164645" y="9159625"/>
                <a:ext cx="1603324" cy="369332"/>
              </a:xfrm>
              <a:prstGeom prst="rect">
                <a:avLst/>
              </a:prstGeom>
              <a:noFill/>
            </p:spPr>
            <p:txBody>
              <a:bodyPr wrap="none" rtlCol="0">
                <a:spAutoFit/>
              </a:bodyPr>
              <a:lstStyle/>
              <a:p>
                <a:r>
                  <a:rPr lang="en-US" altLang="zh-CN" dirty="0"/>
                  <a:t>Mucoromycota</a:t>
                </a:r>
                <a:endParaRPr lang="zh-CN" altLang="en-US" dirty="0"/>
              </a:p>
            </p:txBody>
          </p:sp>
          <p:sp>
            <p:nvSpPr>
              <p:cNvPr id="86" name="Oval 85">
                <a:extLst>
                  <a:ext uri="{FF2B5EF4-FFF2-40B4-BE49-F238E27FC236}">
                    <a16:creationId xmlns:a16="http://schemas.microsoft.com/office/drawing/2014/main" id="{BD36F366-019D-4971-BA50-2A67FE39D4BB}"/>
                  </a:ext>
                </a:extLst>
              </p:cNvPr>
              <p:cNvSpPr/>
              <p:nvPr/>
            </p:nvSpPr>
            <p:spPr>
              <a:xfrm>
                <a:off x="16781789" y="8310315"/>
                <a:ext cx="276447" cy="276447"/>
              </a:xfrm>
              <a:prstGeom prst="ellipse">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dirty="0"/>
              </a:p>
            </p:txBody>
          </p:sp>
          <p:sp>
            <p:nvSpPr>
              <p:cNvPr id="87" name="TextBox 86">
                <a:extLst>
                  <a:ext uri="{FF2B5EF4-FFF2-40B4-BE49-F238E27FC236}">
                    <a16:creationId xmlns:a16="http://schemas.microsoft.com/office/drawing/2014/main" id="{F9D0EF52-6E4D-4C39-86BA-28DC39E615ED}"/>
                  </a:ext>
                </a:extLst>
              </p:cNvPr>
              <p:cNvSpPr txBox="1"/>
              <p:nvPr/>
            </p:nvSpPr>
            <p:spPr>
              <a:xfrm>
                <a:off x="17164645" y="8263872"/>
                <a:ext cx="1159998" cy="369332"/>
              </a:xfrm>
              <a:prstGeom prst="rect">
                <a:avLst/>
              </a:prstGeom>
              <a:noFill/>
            </p:spPr>
            <p:txBody>
              <a:bodyPr wrap="none" rtlCol="0">
                <a:spAutoFit/>
              </a:bodyPr>
              <a:lstStyle/>
              <a:p>
                <a:r>
                  <a:rPr lang="en-US" altLang="zh-CN" dirty="0"/>
                  <a:t>Firmicutes</a:t>
                </a:r>
                <a:endParaRPr lang="zh-CN" altLang="en-US" dirty="0"/>
              </a:p>
            </p:txBody>
          </p:sp>
          <p:sp>
            <p:nvSpPr>
              <p:cNvPr id="88" name="Oval 87">
                <a:extLst>
                  <a:ext uri="{FF2B5EF4-FFF2-40B4-BE49-F238E27FC236}">
                    <a16:creationId xmlns:a16="http://schemas.microsoft.com/office/drawing/2014/main" id="{3AB11DF4-3B30-4835-AC56-1062262BE5C9}"/>
                  </a:ext>
                </a:extLst>
              </p:cNvPr>
              <p:cNvSpPr/>
              <p:nvPr/>
            </p:nvSpPr>
            <p:spPr>
              <a:xfrm>
                <a:off x="16781789" y="8907484"/>
                <a:ext cx="276447" cy="276447"/>
              </a:xfrm>
              <a:prstGeom prst="ellipse">
                <a:avLst/>
              </a:prstGeom>
              <a:solidFill>
                <a:srgbClr val="99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dirty="0"/>
              </a:p>
            </p:txBody>
          </p:sp>
          <p:sp>
            <p:nvSpPr>
              <p:cNvPr id="89" name="TextBox 88">
                <a:extLst>
                  <a:ext uri="{FF2B5EF4-FFF2-40B4-BE49-F238E27FC236}">
                    <a16:creationId xmlns:a16="http://schemas.microsoft.com/office/drawing/2014/main" id="{3D47C6FC-4176-4D2C-ABCC-B9C492B69850}"/>
                  </a:ext>
                </a:extLst>
              </p:cNvPr>
              <p:cNvSpPr txBox="1"/>
              <p:nvPr/>
            </p:nvSpPr>
            <p:spPr>
              <a:xfrm>
                <a:off x="17164645" y="8861041"/>
                <a:ext cx="1482585" cy="369332"/>
              </a:xfrm>
              <a:prstGeom prst="rect">
                <a:avLst/>
              </a:prstGeom>
              <a:noFill/>
            </p:spPr>
            <p:txBody>
              <a:bodyPr wrap="none" rtlCol="0">
                <a:spAutoFit/>
              </a:bodyPr>
              <a:lstStyle/>
              <a:p>
                <a:r>
                  <a:rPr lang="en-US" altLang="zh-CN" dirty="0"/>
                  <a:t>Microsporidia</a:t>
                </a:r>
                <a:endParaRPr lang="zh-CN" altLang="en-US" dirty="0"/>
              </a:p>
            </p:txBody>
          </p:sp>
        </p:grpSp>
      </p:grpSp>
      <p:grpSp>
        <p:nvGrpSpPr>
          <p:cNvPr id="8" name="Group 7">
            <a:extLst>
              <a:ext uri="{FF2B5EF4-FFF2-40B4-BE49-F238E27FC236}">
                <a16:creationId xmlns:a16="http://schemas.microsoft.com/office/drawing/2014/main" id="{2F0449A5-8409-4C27-8D87-33EFFBE8EDDE}"/>
              </a:ext>
            </a:extLst>
          </p:cNvPr>
          <p:cNvGrpSpPr/>
          <p:nvPr/>
        </p:nvGrpSpPr>
        <p:grpSpPr>
          <a:xfrm>
            <a:off x="5825911" y="0"/>
            <a:ext cx="12378947" cy="8317584"/>
            <a:chOff x="5825911" y="0"/>
            <a:chExt cx="12378947" cy="8317584"/>
          </a:xfrm>
        </p:grpSpPr>
        <p:grpSp>
          <p:nvGrpSpPr>
            <p:cNvPr id="48" name="Group 47">
              <a:extLst>
                <a:ext uri="{FF2B5EF4-FFF2-40B4-BE49-F238E27FC236}">
                  <a16:creationId xmlns:a16="http://schemas.microsoft.com/office/drawing/2014/main" id="{E1AEBDF7-A7C2-4D2F-9935-2B4CCFE4F92C}"/>
                </a:ext>
              </a:extLst>
            </p:cNvPr>
            <p:cNvGrpSpPr/>
            <p:nvPr/>
          </p:nvGrpSpPr>
          <p:grpSpPr>
            <a:xfrm>
              <a:off x="5825911" y="0"/>
              <a:ext cx="12378947" cy="8317584"/>
              <a:chOff x="10115293" y="512153"/>
              <a:chExt cx="12378947" cy="8317585"/>
            </a:xfrm>
          </p:grpSpPr>
          <p:grpSp>
            <p:nvGrpSpPr>
              <p:cNvPr id="49" name="Group 48">
                <a:extLst>
                  <a:ext uri="{FF2B5EF4-FFF2-40B4-BE49-F238E27FC236}">
                    <a16:creationId xmlns:a16="http://schemas.microsoft.com/office/drawing/2014/main" id="{C9D7CEAF-C698-442D-ADA7-69131E239CC5}"/>
                  </a:ext>
                </a:extLst>
              </p:cNvPr>
              <p:cNvGrpSpPr/>
              <p:nvPr/>
            </p:nvGrpSpPr>
            <p:grpSpPr>
              <a:xfrm>
                <a:off x="10115293" y="512153"/>
                <a:ext cx="10904372" cy="8317585"/>
                <a:chOff x="11058629" y="1755886"/>
                <a:chExt cx="10904372" cy="8317585"/>
              </a:xfrm>
            </p:grpSpPr>
            <p:pic>
              <p:nvPicPr>
                <p:cNvPr id="52" name="Picture 51">
                  <a:extLst>
                    <a:ext uri="{FF2B5EF4-FFF2-40B4-BE49-F238E27FC236}">
                      <a16:creationId xmlns:a16="http://schemas.microsoft.com/office/drawing/2014/main" id="{FD4104AF-1812-43B3-BB8C-A15A730BE029}"/>
                    </a:ext>
                  </a:extLst>
                </p:cNvPr>
                <p:cNvPicPr>
                  <a:picLocks noChangeAspect="1"/>
                </p:cNvPicPr>
                <p:nvPr/>
              </p:nvPicPr>
              <p:blipFill rotWithShape="1">
                <a:blip r:embed="rId5">
                  <a:extLst>
                    <a:ext uri="{28A0092B-C50C-407E-A947-70E740481C1C}">
                      <a14:useLocalDpi xmlns:a14="http://schemas.microsoft.com/office/drawing/2010/main" val="0"/>
                    </a:ext>
                  </a:extLst>
                </a:blip>
                <a:srcRect l="-9067" t="1840" r="6220" b="-569"/>
                <a:stretch/>
              </p:blipFill>
              <p:spPr>
                <a:xfrm>
                  <a:off x="11058629" y="2338283"/>
                  <a:ext cx="10904372" cy="7735188"/>
                </a:xfrm>
                <a:prstGeom prst="flowChartManualOperation">
                  <a:avLst/>
                </a:prstGeom>
              </p:spPr>
            </p:pic>
            <p:sp>
              <p:nvSpPr>
                <p:cNvPr id="53" name="TextBox 52">
                  <a:extLst>
                    <a:ext uri="{FF2B5EF4-FFF2-40B4-BE49-F238E27FC236}">
                      <a16:creationId xmlns:a16="http://schemas.microsoft.com/office/drawing/2014/main" id="{73E37808-EB33-4822-BB6F-5524BDAE615C}"/>
                    </a:ext>
                  </a:extLst>
                </p:cNvPr>
                <p:cNvSpPr txBox="1"/>
                <p:nvPr/>
              </p:nvSpPr>
              <p:spPr>
                <a:xfrm>
                  <a:off x="16702497" y="1755886"/>
                  <a:ext cx="1800493" cy="584775"/>
                </a:xfrm>
                <a:prstGeom prst="rect">
                  <a:avLst/>
                </a:prstGeom>
                <a:noFill/>
              </p:spPr>
              <p:txBody>
                <a:bodyPr wrap="none" rtlCol="0">
                  <a:spAutoFit/>
                </a:bodyPr>
                <a:lstStyle/>
                <a:p>
                  <a:pPr algn="ctr"/>
                  <a:r>
                    <a:rPr lang="en-US" altLang="zh-CN" sz="3200" dirty="0">
                      <a:solidFill>
                        <a:schemeClr val="accent5">
                          <a:lumMod val="50000"/>
                        </a:schemeClr>
                      </a:solidFill>
                    </a:rPr>
                    <a:t>Adenoma</a:t>
                  </a:r>
                  <a:endParaRPr lang="zh-CN" altLang="en-US" sz="3200" dirty="0">
                    <a:solidFill>
                      <a:schemeClr val="accent5">
                        <a:lumMod val="50000"/>
                      </a:schemeClr>
                    </a:solidFill>
                  </a:endParaRPr>
                </a:p>
              </p:txBody>
            </p:sp>
          </p:grpSp>
          <p:sp>
            <p:nvSpPr>
              <p:cNvPr id="51" name="Rectangle 50">
                <a:extLst>
                  <a:ext uri="{FF2B5EF4-FFF2-40B4-BE49-F238E27FC236}">
                    <a16:creationId xmlns:a16="http://schemas.microsoft.com/office/drawing/2014/main" id="{A0AD8FD5-512E-435F-8234-E6778A1AE463}"/>
                  </a:ext>
                </a:extLst>
              </p:cNvPr>
              <p:cNvSpPr/>
              <p:nvPr/>
            </p:nvSpPr>
            <p:spPr>
              <a:xfrm>
                <a:off x="21785580" y="950304"/>
                <a:ext cx="708660" cy="31340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dirty="0"/>
              </a:p>
            </p:txBody>
          </p:sp>
        </p:grpSp>
        <p:pic>
          <p:nvPicPr>
            <p:cNvPr id="50" name="Picture 49">
              <a:extLst>
                <a:ext uri="{FF2B5EF4-FFF2-40B4-BE49-F238E27FC236}">
                  <a16:creationId xmlns:a16="http://schemas.microsoft.com/office/drawing/2014/main" id="{B9EF5B94-7981-4438-93B6-A4256EC421DE}"/>
                </a:ext>
              </a:extLst>
            </p:cNvPr>
            <p:cNvPicPr>
              <a:picLocks noChangeAspect="1"/>
            </p:cNvPicPr>
            <p:nvPr/>
          </p:nvPicPr>
          <p:blipFill rotWithShape="1">
            <a:blip r:embed="rId5">
              <a:extLst>
                <a:ext uri="{28A0092B-C50C-407E-A947-70E740481C1C}">
                  <a14:useLocalDpi xmlns:a14="http://schemas.microsoft.com/office/drawing/2010/main" val="0"/>
                </a:ext>
              </a:extLst>
            </a:blip>
            <a:srcRect l="88173" t="1840" r="2280" b="58073"/>
            <a:stretch/>
          </p:blipFill>
          <p:spPr>
            <a:xfrm>
              <a:off x="14470895" y="2622744"/>
              <a:ext cx="1012223" cy="3140748"/>
            </a:xfrm>
            <a:prstGeom prst="rect">
              <a:avLst/>
            </a:prstGeom>
          </p:spPr>
        </p:pic>
        <p:pic>
          <p:nvPicPr>
            <p:cNvPr id="7" name="Picture 6">
              <a:extLst>
                <a:ext uri="{FF2B5EF4-FFF2-40B4-BE49-F238E27FC236}">
                  <a16:creationId xmlns:a16="http://schemas.microsoft.com/office/drawing/2014/main" id="{CCFACC42-5C5C-400B-88D2-623B29CE5D05}"/>
                </a:ext>
              </a:extLst>
            </p:cNvPr>
            <p:cNvPicPr>
              <a:picLocks noChangeAspect="1"/>
            </p:cNvPicPr>
            <p:nvPr/>
          </p:nvPicPr>
          <p:blipFill>
            <a:blip r:embed="rId6"/>
            <a:stretch>
              <a:fillRect/>
            </a:stretch>
          </p:blipFill>
          <p:spPr>
            <a:xfrm>
              <a:off x="16100519" y="395029"/>
              <a:ext cx="685714" cy="971429"/>
            </a:xfrm>
            <a:prstGeom prst="rect">
              <a:avLst/>
            </a:prstGeom>
          </p:spPr>
        </p:pic>
      </p:grpSp>
    </p:spTree>
    <p:extLst>
      <p:ext uri="{BB962C8B-B14F-4D97-AF65-F5344CB8AC3E}">
        <p14:creationId xmlns:p14="http://schemas.microsoft.com/office/powerpoint/2010/main" val="10925359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1078</TotalTime>
  <Words>88</Words>
  <Application>Microsoft Office PowerPoint</Application>
  <PresentationFormat>Custom</PresentationFormat>
  <Paragraphs>16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等线</vt: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 Yufeng</dc:creator>
  <cp:lastModifiedBy>LIN, Yufeng</cp:lastModifiedBy>
  <cp:revision>19</cp:revision>
  <dcterms:created xsi:type="dcterms:W3CDTF">2021-09-21T06:57:15Z</dcterms:created>
  <dcterms:modified xsi:type="dcterms:W3CDTF">2021-11-02T09:38:53Z</dcterms:modified>
</cp:coreProperties>
</file>