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
  </p:notesMasterIdLst>
  <p:sldIdLst>
    <p:sldId id="256" r:id="rId2"/>
  </p:sldIdLst>
  <p:sldSz cx="28800425" cy="125999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 Yu (MEDT)" initials="JY(" lastIdx="1" clrIdx="0">
    <p:extLst>
      <p:ext uri="{19B8F6BF-5375-455C-9EA6-DF929625EA0E}">
        <p15:presenceInfo xmlns:p15="http://schemas.microsoft.com/office/powerpoint/2012/main" userId="Jun Yu (MED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01" autoAdjust="0"/>
  </p:normalViewPr>
  <p:slideViewPr>
    <p:cSldViewPr snapToGrid="0">
      <p:cViewPr>
        <p:scale>
          <a:sx n="50" d="100"/>
          <a:sy n="50" d="100"/>
        </p:scale>
        <p:origin x="180" y="24"/>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48A79-DF5C-42BC-A964-9ADB8699366B}" type="datetimeFigureOut">
              <a:rPr lang="zh-CN" altLang="en-US" smtClean="0"/>
              <a:t>2021/11/2</a:t>
            </a:fld>
            <a:endParaRPr lang="zh-CN" altLang="en-US"/>
          </a:p>
        </p:txBody>
      </p:sp>
      <p:sp>
        <p:nvSpPr>
          <p:cNvPr id="4" name="Slide Image Placeholder 3"/>
          <p:cNvSpPr>
            <a:spLocks noGrp="1" noRot="1" noChangeAspect="1"/>
          </p:cNvSpPr>
          <p:nvPr>
            <p:ph type="sldImg" idx="2"/>
          </p:nvPr>
        </p:nvSpPr>
        <p:spPr>
          <a:xfrm>
            <a:off x="-96838" y="1143000"/>
            <a:ext cx="7051676"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96CAE-91E9-4A77-B1CD-36A992195449}" type="slidenum">
              <a:rPr lang="zh-CN" altLang="en-US" smtClean="0"/>
              <a:t>‹#›</a:t>
            </a:fld>
            <a:endParaRPr lang="zh-CN" altLang="en-US"/>
          </a:p>
        </p:txBody>
      </p:sp>
    </p:spTree>
    <p:extLst>
      <p:ext uri="{BB962C8B-B14F-4D97-AF65-F5344CB8AC3E}">
        <p14:creationId xmlns:p14="http://schemas.microsoft.com/office/powerpoint/2010/main" val="426590036"/>
      </p:ext>
    </p:extLst>
  </p:cSld>
  <p:clrMap bg1="lt1" tx1="dk1" bg2="lt2" tx2="dk2" accent1="accent1" accent2="accent2" accent3="accent3" accent4="accent4" accent5="accent5" accent6="accent6" hlink="hlink" folHlink="folHlink"/>
  <p:notesStyle>
    <a:lvl1pPr marL="0" algn="l" defTabSz="2246384" rtl="0" eaLnBrk="1" latinLnBrk="0" hangingPunct="1">
      <a:defRPr sz="2948" kern="1200">
        <a:solidFill>
          <a:schemeClr val="tx1"/>
        </a:solidFill>
        <a:latin typeface="+mn-lt"/>
        <a:ea typeface="+mn-ea"/>
        <a:cs typeface="+mn-cs"/>
      </a:defRPr>
    </a:lvl1pPr>
    <a:lvl2pPr marL="1123192" algn="l" defTabSz="2246384" rtl="0" eaLnBrk="1" latinLnBrk="0" hangingPunct="1">
      <a:defRPr sz="2948" kern="1200">
        <a:solidFill>
          <a:schemeClr val="tx1"/>
        </a:solidFill>
        <a:latin typeface="+mn-lt"/>
        <a:ea typeface="+mn-ea"/>
        <a:cs typeface="+mn-cs"/>
      </a:defRPr>
    </a:lvl2pPr>
    <a:lvl3pPr marL="2246384" algn="l" defTabSz="2246384" rtl="0" eaLnBrk="1" latinLnBrk="0" hangingPunct="1">
      <a:defRPr sz="2948" kern="1200">
        <a:solidFill>
          <a:schemeClr val="tx1"/>
        </a:solidFill>
        <a:latin typeface="+mn-lt"/>
        <a:ea typeface="+mn-ea"/>
        <a:cs typeface="+mn-cs"/>
      </a:defRPr>
    </a:lvl3pPr>
    <a:lvl4pPr marL="3369576" algn="l" defTabSz="2246384" rtl="0" eaLnBrk="1" latinLnBrk="0" hangingPunct="1">
      <a:defRPr sz="2948" kern="1200">
        <a:solidFill>
          <a:schemeClr val="tx1"/>
        </a:solidFill>
        <a:latin typeface="+mn-lt"/>
        <a:ea typeface="+mn-ea"/>
        <a:cs typeface="+mn-cs"/>
      </a:defRPr>
    </a:lvl4pPr>
    <a:lvl5pPr marL="4492768" algn="l" defTabSz="2246384" rtl="0" eaLnBrk="1" latinLnBrk="0" hangingPunct="1">
      <a:defRPr sz="2948" kern="1200">
        <a:solidFill>
          <a:schemeClr val="tx1"/>
        </a:solidFill>
        <a:latin typeface="+mn-lt"/>
        <a:ea typeface="+mn-ea"/>
        <a:cs typeface="+mn-cs"/>
      </a:defRPr>
    </a:lvl5pPr>
    <a:lvl6pPr marL="5615959" algn="l" defTabSz="2246384" rtl="0" eaLnBrk="1" latinLnBrk="0" hangingPunct="1">
      <a:defRPr sz="2948" kern="1200">
        <a:solidFill>
          <a:schemeClr val="tx1"/>
        </a:solidFill>
        <a:latin typeface="+mn-lt"/>
        <a:ea typeface="+mn-ea"/>
        <a:cs typeface="+mn-cs"/>
      </a:defRPr>
    </a:lvl6pPr>
    <a:lvl7pPr marL="6739151" algn="l" defTabSz="2246384" rtl="0" eaLnBrk="1" latinLnBrk="0" hangingPunct="1">
      <a:defRPr sz="2948" kern="1200">
        <a:solidFill>
          <a:schemeClr val="tx1"/>
        </a:solidFill>
        <a:latin typeface="+mn-lt"/>
        <a:ea typeface="+mn-ea"/>
        <a:cs typeface="+mn-cs"/>
      </a:defRPr>
    </a:lvl7pPr>
    <a:lvl8pPr marL="7862343" algn="l" defTabSz="2246384" rtl="0" eaLnBrk="1" latinLnBrk="0" hangingPunct="1">
      <a:defRPr sz="2948" kern="1200">
        <a:solidFill>
          <a:schemeClr val="tx1"/>
        </a:solidFill>
        <a:latin typeface="+mn-lt"/>
        <a:ea typeface="+mn-ea"/>
        <a:cs typeface="+mn-cs"/>
      </a:defRPr>
    </a:lvl8pPr>
    <a:lvl9pPr marL="8985535" algn="l" defTabSz="2246384" rtl="0" eaLnBrk="1" latinLnBrk="0" hangingPunct="1">
      <a:defRPr sz="29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838" y="1143000"/>
            <a:ext cx="7051676" cy="30861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0296CAE-91E9-4A77-B1CD-36A992195449}" type="slidenum">
              <a:rPr lang="zh-CN" altLang="en-US" smtClean="0"/>
              <a:t>1</a:t>
            </a:fld>
            <a:endParaRPr lang="zh-CN" altLang="en-US"/>
          </a:p>
        </p:txBody>
      </p:sp>
    </p:spTree>
    <p:extLst>
      <p:ext uri="{BB962C8B-B14F-4D97-AF65-F5344CB8AC3E}">
        <p14:creationId xmlns:p14="http://schemas.microsoft.com/office/powerpoint/2010/main" val="145806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00053" y="2062083"/>
            <a:ext cx="21600319" cy="4386662"/>
          </a:xfrm>
        </p:spPr>
        <p:txBody>
          <a:bodyPr anchor="b"/>
          <a:lstStyle>
            <a:lvl1pPr algn="ctr">
              <a:defRPr sz="11024"/>
            </a:lvl1pPr>
          </a:lstStyle>
          <a:p>
            <a:r>
              <a:rPr lang="en-US" altLang="zh-CN"/>
              <a:t>Click to edit Master title style</a:t>
            </a:r>
            <a:endParaRPr lang="en-US" dirty="0"/>
          </a:p>
        </p:txBody>
      </p:sp>
      <p:sp>
        <p:nvSpPr>
          <p:cNvPr id="3" name="Subtitle 2"/>
          <p:cNvSpPr>
            <a:spLocks noGrp="1"/>
          </p:cNvSpPr>
          <p:nvPr>
            <p:ph type="subTitle" idx="1"/>
          </p:nvPr>
        </p:nvSpPr>
        <p:spPr>
          <a:xfrm>
            <a:off x="3600053" y="6617911"/>
            <a:ext cx="21600319" cy="3042080"/>
          </a:xfrm>
        </p:spPr>
        <p:txBody>
          <a:bodyPr/>
          <a:lstStyle>
            <a:lvl1pPr marL="0" indent="0" algn="ctr">
              <a:buNone/>
              <a:defRPr sz="4410"/>
            </a:lvl1pPr>
            <a:lvl2pPr marL="840014" indent="0" algn="ctr">
              <a:buNone/>
              <a:defRPr sz="3675"/>
            </a:lvl2pPr>
            <a:lvl3pPr marL="1680027" indent="0" algn="ctr">
              <a:buNone/>
              <a:defRPr sz="3307"/>
            </a:lvl3pPr>
            <a:lvl4pPr marL="2520041" indent="0" algn="ctr">
              <a:buNone/>
              <a:defRPr sz="2940"/>
            </a:lvl4pPr>
            <a:lvl5pPr marL="3360054" indent="0" algn="ctr">
              <a:buNone/>
              <a:defRPr sz="2940"/>
            </a:lvl5pPr>
            <a:lvl6pPr marL="4200068" indent="0" algn="ctr">
              <a:buNone/>
              <a:defRPr sz="2940"/>
            </a:lvl6pPr>
            <a:lvl7pPr marL="5040081" indent="0" algn="ctr">
              <a:buNone/>
              <a:defRPr sz="2940"/>
            </a:lvl7pPr>
            <a:lvl8pPr marL="5880095" indent="0" algn="ctr">
              <a:buNone/>
              <a:defRPr sz="2940"/>
            </a:lvl8pPr>
            <a:lvl9pPr marL="6720108" indent="0" algn="ctr">
              <a:buNone/>
              <a:defRPr sz="294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164495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381309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4" y="670833"/>
            <a:ext cx="6210092" cy="10677907"/>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980029" y="670833"/>
            <a:ext cx="18270270" cy="1067790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3411225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143677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029" y="3141249"/>
            <a:ext cx="24840367" cy="5241244"/>
          </a:xfrm>
        </p:spPr>
        <p:txBody>
          <a:bodyPr anchor="b"/>
          <a:lstStyle>
            <a:lvl1pPr>
              <a:defRPr sz="11024"/>
            </a:lvl1pPr>
          </a:lstStyle>
          <a:p>
            <a:r>
              <a:rPr lang="en-US" altLang="zh-CN"/>
              <a:t>Click to edit Master title style</a:t>
            </a:r>
            <a:endParaRPr lang="en-US" dirty="0"/>
          </a:p>
        </p:txBody>
      </p:sp>
      <p:sp>
        <p:nvSpPr>
          <p:cNvPr id="3" name="Text Placeholder 2"/>
          <p:cNvSpPr>
            <a:spLocks noGrp="1"/>
          </p:cNvSpPr>
          <p:nvPr>
            <p:ph type="body" idx="1"/>
          </p:nvPr>
        </p:nvSpPr>
        <p:spPr>
          <a:xfrm>
            <a:off x="1965029" y="8432077"/>
            <a:ext cx="24840367" cy="2756246"/>
          </a:xfrm>
        </p:spPr>
        <p:txBody>
          <a:bodyPr/>
          <a:lstStyle>
            <a:lvl1pPr marL="0" indent="0">
              <a:buNone/>
              <a:defRPr sz="4410">
                <a:solidFill>
                  <a:schemeClr val="tx1">
                    <a:tint val="75000"/>
                  </a:schemeClr>
                </a:solidFill>
              </a:defRPr>
            </a:lvl1pPr>
            <a:lvl2pPr marL="840014" indent="0">
              <a:buNone/>
              <a:defRPr sz="3675">
                <a:solidFill>
                  <a:schemeClr val="tx1">
                    <a:tint val="75000"/>
                  </a:schemeClr>
                </a:solidFill>
              </a:defRPr>
            </a:lvl2pPr>
            <a:lvl3pPr marL="1680027" indent="0">
              <a:buNone/>
              <a:defRPr sz="3307">
                <a:solidFill>
                  <a:schemeClr val="tx1">
                    <a:tint val="75000"/>
                  </a:schemeClr>
                </a:solidFill>
              </a:defRPr>
            </a:lvl3pPr>
            <a:lvl4pPr marL="2520041" indent="0">
              <a:buNone/>
              <a:defRPr sz="2940">
                <a:solidFill>
                  <a:schemeClr val="tx1">
                    <a:tint val="75000"/>
                  </a:schemeClr>
                </a:solidFill>
              </a:defRPr>
            </a:lvl4pPr>
            <a:lvl5pPr marL="3360054" indent="0">
              <a:buNone/>
              <a:defRPr sz="2940">
                <a:solidFill>
                  <a:schemeClr val="tx1">
                    <a:tint val="75000"/>
                  </a:schemeClr>
                </a:solidFill>
              </a:defRPr>
            </a:lvl5pPr>
            <a:lvl6pPr marL="4200068" indent="0">
              <a:buNone/>
              <a:defRPr sz="2940">
                <a:solidFill>
                  <a:schemeClr val="tx1">
                    <a:tint val="75000"/>
                  </a:schemeClr>
                </a:solidFill>
              </a:defRPr>
            </a:lvl6pPr>
            <a:lvl7pPr marL="5040081" indent="0">
              <a:buNone/>
              <a:defRPr sz="2940">
                <a:solidFill>
                  <a:schemeClr val="tx1">
                    <a:tint val="75000"/>
                  </a:schemeClr>
                </a:solidFill>
              </a:defRPr>
            </a:lvl7pPr>
            <a:lvl8pPr marL="5880095" indent="0">
              <a:buNone/>
              <a:defRPr sz="2940">
                <a:solidFill>
                  <a:schemeClr val="tx1">
                    <a:tint val="75000"/>
                  </a:schemeClr>
                </a:solidFill>
              </a:defRPr>
            </a:lvl8pPr>
            <a:lvl9pPr marL="6720108" indent="0">
              <a:buNone/>
              <a:defRPr sz="294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247418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980029" y="3354163"/>
            <a:ext cx="12240181" cy="799457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14580215" y="3354163"/>
            <a:ext cx="12240181" cy="799457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2308207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780" y="670834"/>
            <a:ext cx="24840367" cy="2435415"/>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983781" y="3088748"/>
            <a:ext cx="12183929" cy="1513748"/>
          </a:xfrm>
        </p:spPr>
        <p:txBody>
          <a:bodyPr anchor="b"/>
          <a:lstStyle>
            <a:lvl1pPr marL="0" indent="0">
              <a:buNone/>
              <a:defRPr sz="4410" b="1"/>
            </a:lvl1pPr>
            <a:lvl2pPr marL="840014" indent="0">
              <a:buNone/>
              <a:defRPr sz="3675" b="1"/>
            </a:lvl2pPr>
            <a:lvl3pPr marL="1680027" indent="0">
              <a:buNone/>
              <a:defRPr sz="3307" b="1"/>
            </a:lvl3pPr>
            <a:lvl4pPr marL="2520041" indent="0">
              <a:buNone/>
              <a:defRPr sz="2940" b="1"/>
            </a:lvl4pPr>
            <a:lvl5pPr marL="3360054" indent="0">
              <a:buNone/>
              <a:defRPr sz="2940" b="1"/>
            </a:lvl5pPr>
            <a:lvl6pPr marL="4200068" indent="0">
              <a:buNone/>
              <a:defRPr sz="2940" b="1"/>
            </a:lvl6pPr>
            <a:lvl7pPr marL="5040081" indent="0">
              <a:buNone/>
              <a:defRPr sz="2940" b="1"/>
            </a:lvl7pPr>
            <a:lvl8pPr marL="5880095" indent="0">
              <a:buNone/>
              <a:defRPr sz="2940" b="1"/>
            </a:lvl8pPr>
            <a:lvl9pPr marL="6720108" indent="0">
              <a:buNone/>
              <a:defRPr sz="2940" b="1"/>
            </a:lvl9pPr>
          </a:lstStyle>
          <a:p>
            <a:pPr lvl="0"/>
            <a:r>
              <a:rPr lang="en-US" altLang="zh-CN"/>
              <a:t>Click to edit Master text styles</a:t>
            </a:r>
          </a:p>
        </p:txBody>
      </p:sp>
      <p:sp>
        <p:nvSpPr>
          <p:cNvPr id="4" name="Content Placeholder 3"/>
          <p:cNvSpPr>
            <a:spLocks noGrp="1"/>
          </p:cNvSpPr>
          <p:nvPr>
            <p:ph sz="half" idx="2"/>
          </p:nvPr>
        </p:nvSpPr>
        <p:spPr>
          <a:xfrm>
            <a:off x="1983781" y="4602496"/>
            <a:ext cx="12183929" cy="676957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14580215" y="3088748"/>
            <a:ext cx="12243932" cy="1513748"/>
          </a:xfrm>
        </p:spPr>
        <p:txBody>
          <a:bodyPr anchor="b"/>
          <a:lstStyle>
            <a:lvl1pPr marL="0" indent="0">
              <a:buNone/>
              <a:defRPr sz="4410" b="1"/>
            </a:lvl1pPr>
            <a:lvl2pPr marL="840014" indent="0">
              <a:buNone/>
              <a:defRPr sz="3675" b="1"/>
            </a:lvl2pPr>
            <a:lvl3pPr marL="1680027" indent="0">
              <a:buNone/>
              <a:defRPr sz="3307" b="1"/>
            </a:lvl3pPr>
            <a:lvl4pPr marL="2520041" indent="0">
              <a:buNone/>
              <a:defRPr sz="2940" b="1"/>
            </a:lvl4pPr>
            <a:lvl5pPr marL="3360054" indent="0">
              <a:buNone/>
              <a:defRPr sz="2940" b="1"/>
            </a:lvl5pPr>
            <a:lvl6pPr marL="4200068" indent="0">
              <a:buNone/>
              <a:defRPr sz="2940" b="1"/>
            </a:lvl6pPr>
            <a:lvl7pPr marL="5040081" indent="0">
              <a:buNone/>
              <a:defRPr sz="2940" b="1"/>
            </a:lvl7pPr>
            <a:lvl8pPr marL="5880095" indent="0">
              <a:buNone/>
              <a:defRPr sz="2940" b="1"/>
            </a:lvl8pPr>
            <a:lvl9pPr marL="6720108" indent="0">
              <a:buNone/>
              <a:defRPr sz="2940" b="1"/>
            </a:lvl9pPr>
          </a:lstStyle>
          <a:p>
            <a:pPr lvl="0"/>
            <a:r>
              <a:rPr lang="en-US" altLang="zh-CN"/>
              <a:t>Click to edit Master text styles</a:t>
            </a:r>
          </a:p>
        </p:txBody>
      </p:sp>
      <p:sp>
        <p:nvSpPr>
          <p:cNvPr id="6" name="Content Placeholder 5"/>
          <p:cNvSpPr>
            <a:spLocks noGrp="1"/>
          </p:cNvSpPr>
          <p:nvPr>
            <p:ph sz="quarter" idx="4"/>
          </p:nvPr>
        </p:nvSpPr>
        <p:spPr>
          <a:xfrm>
            <a:off x="14580215" y="4602496"/>
            <a:ext cx="12243932" cy="676957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337851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426100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1406782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782" y="839999"/>
            <a:ext cx="9288886" cy="2939997"/>
          </a:xfrm>
        </p:spPr>
        <p:txBody>
          <a:bodyPr anchor="b"/>
          <a:lstStyle>
            <a:lvl1pPr>
              <a:defRPr sz="5879"/>
            </a:lvl1pPr>
          </a:lstStyle>
          <a:p>
            <a:r>
              <a:rPr lang="en-US" altLang="zh-CN"/>
              <a:t>Click to edit Master title style</a:t>
            </a:r>
            <a:endParaRPr lang="en-US" dirty="0"/>
          </a:p>
        </p:txBody>
      </p:sp>
      <p:sp>
        <p:nvSpPr>
          <p:cNvPr id="3" name="Content Placeholder 2"/>
          <p:cNvSpPr>
            <a:spLocks noGrp="1"/>
          </p:cNvSpPr>
          <p:nvPr>
            <p:ph idx="1"/>
          </p:nvPr>
        </p:nvSpPr>
        <p:spPr>
          <a:xfrm>
            <a:off x="12243932" y="1814166"/>
            <a:ext cx="14580215" cy="8954158"/>
          </a:xfrm>
        </p:spPr>
        <p:txBody>
          <a:bodyPr/>
          <a:lstStyle>
            <a:lvl1pPr>
              <a:defRPr sz="5879"/>
            </a:lvl1pPr>
            <a:lvl2pPr>
              <a:defRPr sz="5144"/>
            </a:lvl2pPr>
            <a:lvl3pPr>
              <a:defRPr sz="4410"/>
            </a:lvl3pPr>
            <a:lvl4pPr>
              <a:defRPr sz="3675"/>
            </a:lvl4pPr>
            <a:lvl5pPr>
              <a:defRPr sz="3675"/>
            </a:lvl5pPr>
            <a:lvl6pPr>
              <a:defRPr sz="3675"/>
            </a:lvl6pPr>
            <a:lvl7pPr>
              <a:defRPr sz="3675"/>
            </a:lvl7pPr>
            <a:lvl8pPr>
              <a:defRPr sz="3675"/>
            </a:lvl8pPr>
            <a:lvl9pPr>
              <a:defRPr sz="3675"/>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983782" y="3779996"/>
            <a:ext cx="9288886" cy="7002911"/>
          </a:xfrm>
        </p:spPr>
        <p:txBody>
          <a:bodyPr/>
          <a:lstStyle>
            <a:lvl1pPr marL="0" indent="0">
              <a:buNone/>
              <a:defRPr sz="2940"/>
            </a:lvl1pPr>
            <a:lvl2pPr marL="840014" indent="0">
              <a:buNone/>
              <a:defRPr sz="2572"/>
            </a:lvl2pPr>
            <a:lvl3pPr marL="1680027" indent="0">
              <a:buNone/>
              <a:defRPr sz="2205"/>
            </a:lvl3pPr>
            <a:lvl4pPr marL="2520041" indent="0">
              <a:buNone/>
              <a:defRPr sz="1837"/>
            </a:lvl4pPr>
            <a:lvl5pPr marL="3360054" indent="0">
              <a:buNone/>
              <a:defRPr sz="1837"/>
            </a:lvl5pPr>
            <a:lvl6pPr marL="4200068" indent="0">
              <a:buNone/>
              <a:defRPr sz="1837"/>
            </a:lvl6pPr>
            <a:lvl7pPr marL="5040081" indent="0">
              <a:buNone/>
              <a:defRPr sz="1837"/>
            </a:lvl7pPr>
            <a:lvl8pPr marL="5880095" indent="0">
              <a:buNone/>
              <a:defRPr sz="1837"/>
            </a:lvl8pPr>
            <a:lvl9pPr marL="6720108" indent="0">
              <a:buNone/>
              <a:defRPr sz="1837"/>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395583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782" y="839999"/>
            <a:ext cx="9288886" cy="2939997"/>
          </a:xfrm>
        </p:spPr>
        <p:txBody>
          <a:bodyPr anchor="b"/>
          <a:lstStyle>
            <a:lvl1pPr>
              <a:defRPr sz="5879"/>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2243932" y="1814166"/>
            <a:ext cx="14580215" cy="8954158"/>
          </a:xfrm>
        </p:spPr>
        <p:txBody>
          <a:bodyPr anchor="t"/>
          <a:lstStyle>
            <a:lvl1pPr marL="0" indent="0">
              <a:buNone/>
              <a:defRPr sz="5879"/>
            </a:lvl1pPr>
            <a:lvl2pPr marL="840014" indent="0">
              <a:buNone/>
              <a:defRPr sz="5144"/>
            </a:lvl2pPr>
            <a:lvl3pPr marL="1680027" indent="0">
              <a:buNone/>
              <a:defRPr sz="4410"/>
            </a:lvl3pPr>
            <a:lvl4pPr marL="2520041" indent="0">
              <a:buNone/>
              <a:defRPr sz="3675"/>
            </a:lvl4pPr>
            <a:lvl5pPr marL="3360054" indent="0">
              <a:buNone/>
              <a:defRPr sz="3675"/>
            </a:lvl5pPr>
            <a:lvl6pPr marL="4200068" indent="0">
              <a:buNone/>
              <a:defRPr sz="3675"/>
            </a:lvl6pPr>
            <a:lvl7pPr marL="5040081" indent="0">
              <a:buNone/>
              <a:defRPr sz="3675"/>
            </a:lvl7pPr>
            <a:lvl8pPr marL="5880095" indent="0">
              <a:buNone/>
              <a:defRPr sz="3675"/>
            </a:lvl8pPr>
            <a:lvl9pPr marL="6720108" indent="0">
              <a:buNone/>
              <a:defRPr sz="3675"/>
            </a:lvl9pPr>
          </a:lstStyle>
          <a:p>
            <a:r>
              <a:rPr lang="en-US" altLang="zh-CN"/>
              <a:t>Click icon to add picture</a:t>
            </a:r>
            <a:endParaRPr lang="en-US" dirty="0"/>
          </a:p>
        </p:txBody>
      </p:sp>
      <p:sp>
        <p:nvSpPr>
          <p:cNvPr id="4" name="Text Placeholder 3"/>
          <p:cNvSpPr>
            <a:spLocks noGrp="1"/>
          </p:cNvSpPr>
          <p:nvPr>
            <p:ph type="body" sz="half" idx="2"/>
          </p:nvPr>
        </p:nvSpPr>
        <p:spPr>
          <a:xfrm>
            <a:off x="1983782" y="3779996"/>
            <a:ext cx="9288886" cy="7002911"/>
          </a:xfrm>
        </p:spPr>
        <p:txBody>
          <a:bodyPr/>
          <a:lstStyle>
            <a:lvl1pPr marL="0" indent="0">
              <a:buNone/>
              <a:defRPr sz="2940"/>
            </a:lvl1pPr>
            <a:lvl2pPr marL="840014" indent="0">
              <a:buNone/>
              <a:defRPr sz="2572"/>
            </a:lvl2pPr>
            <a:lvl3pPr marL="1680027" indent="0">
              <a:buNone/>
              <a:defRPr sz="2205"/>
            </a:lvl3pPr>
            <a:lvl4pPr marL="2520041" indent="0">
              <a:buNone/>
              <a:defRPr sz="1837"/>
            </a:lvl4pPr>
            <a:lvl5pPr marL="3360054" indent="0">
              <a:buNone/>
              <a:defRPr sz="1837"/>
            </a:lvl5pPr>
            <a:lvl6pPr marL="4200068" indent="0">
              <a:buNone/>
              <a:defRPr sz="1837"/>
            </a:lvl6pPr>
            <a:lvl7pPr marL="5040081" indent="0">
              <a:buNone/>
              <a:defRPr sz="1837"/>
            </a:lvl7pPr>
            <a:lvl8pPr marL="5880095" indent="0">
              <a:buNone/>
              <a:defRPr sz="1837"/>
            </a:lvl8pPr>
            <a:lvl9pPr marL="6720108" indent="0">
              <a:buNone/>
              <a:defRPr sz="1837"/>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21F6666-3EDE-4E8B-BC82-F371B9B084D1}" type="datetimeFigureOut">
              <a:rPr lang="zh-CN" altLang="en-US" smtClean="0"/>
              <a:t>2021/11/2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20510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670834"/>
            <a:ext cx="24840367" cy="2435415"/>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980029" y="3354163"/>
            <a:ext cx="24840367" cy="7994577"/>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980029" y="11678323"/>
            <a:ext cx="6480096" cy="670833"/>
          </a:xfrm>
          <a:prstGeom prst="rect">
            <a:avLst/>
          </a:prstGeom>
        </p:spPr>
        <p:txBody>
          <a:bodyPr vert="horz" lIns="91440" tIns="45720" rIns="91440" bIns="45720" rtlCol="0" anchor="ctr"/>
          <a:lstStyle>
            <a:lvl1pPr algn="l">
              <a:defRPr sz="2205">
                <a:solidFill>
                  <a:schemeClr val="tx1">
                    <a:tint val="75000"/>
                  </a:schemeClr>
                </a:solidFill>
              </a:defRPr>
            </a:lvl1pPr>
          </a:lstStyle>
          <a:p>
            <a:fld id="{C21F6666-3EDE-4E8B-BC82-F371B9B084D1}" type="datetimeFigureOut">
              <a:rPr lang="zh-CN" altLang="en-US" smtClean="0"/>
              <a:t>2021/11/2</a:t>
            </a:fld>
            <a:endParaRPr lang="zh-CN" altLang="en-US"/>
          </a:p>
        </p:txBody>
      </p:sp>
      <p:sp>
        <p:nvSpPr>
          <p:cNvPr id="5" name="Footer Placeholder 4"/>
          <p:cNvSpPr>
            <a:spLocks noGrp="1"/>
          </p:cNvSpPr>
          <p:nvPr>
            <p:ph type="ftr" sz="quarter" idx="3"/>
          </p:nvPr>
        </p:nvSpPr>
        <p:spPr>
          <a:xfrm>
            <a:off x="9540141" y="11678323"/>
            <a:ext cx="9720143" cy="670833"/>
          </a:xfrm>
          <a:prstGeom prst="rect">
            <a:avLst/>
          </a:prstGeom>
        </p:spPr>
        <p:txBody>
          <a:bodyPr vert="horz" lIns="91440" tIns="45720" rIns="91440" bIns="45720" rtlCol="0" anchor="ctr"/>
          <a:lstStyle>
            <a:lvl1pPr algn="ctr">
              <a:defRPr sz="220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0340300" y="11678323"/>
            <a:ext cx="6480096" cy="670833"/>
          </a:xfrm>
          <a:prstGeom prst="rect">
            <a:avLst/>
          </a:prstGeom>
        </p:spPr>
        <p:txBody>
          <a:bodyPr vert="horz" lIns="91440" tIns="45720" rIns="91440" bIns="45720" rtlCol="0" anchor="ctr"/>
          <a:lstStyle>
            <a:lvl1pPr algn="r">
              <a:defRPr sz="2205">
                <a:solidFill>
                  <a:schemeClr val="tx1">
                    <a:tint val="75000"/>
                  </a:schemeClr>
                </a:solidFill>
              </a:defRPr>
            </a:lvl1pPr>
          </a:lstStyle>
          <a:p>
            <a:fld id="{B6CA31A4-2C38-46DC-801D-37CC037B82E9}" type="slidenum">
              <a:rPr lang="zh-CN" altLang="en-US" smtClean="0"/>
              <a:t>‹#›</a:t>
            </a:fld>
            <a:endParaRPr lang="zh-CN" altLang="en-US"/>
          </a:p>
        </p:txBody>
      </p:sp>
    </p:spTree>
    <p:extLst>
      <p:ext uri="{BB962C8B-B14F-4D97-AF65-F5344CB8AC3E}">
        <p14:creationId xmlns:p14="http://schemas.microsoft.com/office/powerpoint/2010/main" val="29976404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680027" rtl="0" eaLnBrk="1" latinLnBrk="0" hangingPunct="1">
        <a:lnSpc>
          <a:spcPct val="90000"/>
        </a:lnSpc>
        <a:spcBef>
          <a:spcPct val="0"/>
        </a:spcBef>
        <a:buNone/>
        <a:defRPr sz="8084" kern="1200">
          <a:solidFill>
            <a:schemeClr val="tx1"/>
          </a:solidFill>
          <a:latin typeface="+mj-lt"/>
          <a:ea typeface="+mj-ea"/>
          <a:cs typeface="+mj-cs"/>
        </a:defRPr>
      </a:lvl1pPr>
    </p:titleStyle>
    <p:bodyStyle>
      <a:lvl1pPr marL="420007" indent="-420007" algn="l" defTabSz="1680027" rtl="0" eaLnBrk="1" latinLnBrk="0" hangingPunct="1">
        <a:lnSpc>
          <a:spcPct val="90000"/>
        </a:lnSpc>
        <a:spcBef>
          <a:spcPts val="1837"/>
        </a:spcBef>
        <a:buFont typeface="Arial" panose="020B0604020202020204" pitchFamily="34" charset="0"/>
        <a:buChar char="•"/>
        <a:defRPr sz="5144" kern="1200">
          <a:solidFill>
            <a:schemeClr val="tx1"/>
          </a:solidFill>
          <a:latin typeface="+mn-lt"/>
          <a:ea typeface="+mn-ea"/>
          <a:cs typeface="+mn-cs"/>
        </a:defRPr>
      </a:lvl1pPr>
      <a:lvl2pPr marL="1260020" indent="-420007" algn="l" defTabSz="1680027" rtl="0" eaLnBrk="1" latinLnBrk="0" hangingPunct="1">
        <a:lnSpc>
          <a:spcPct val="90000"/>
        </a:lnSpc>
        <a:spcBef>
          <a:spcPts val="919"/>
        </a:spcBef>
        <a:buFont typeface="Arial" panose="020B0604020202020204" pitchFamily="34" charset="0"/>
        <a:buChar char="•"/>
        <a:defRPr sz="4410" kern="1200">
          <a:solidFill>
            <a:schemeClr val="tx1"/>
          </a:solidFill>
          <a:latin typeface="+mn-lt"/>
          <a:ea typeface="+mn-ea"/>
          <a:cs typeface="+mn-cs"/>
        </a:defRPr>
      </a:lvl2pPr>
      <a:lvl3pPr marL="2100034" indent="-420007" algn="l" defTabSz="1680027" rtl="0" eaLnBrk="1" latinLnBrk="0" hangingPunct="1">
        <a:lnSpc>
          <a:spcPct val="90000"/>
        </a:lnSpc>
        <a:spcBef>
          <a:spcPts val="919"/>
        </a:spcBef>
        <a:buFont typeface="Arial" panose="020B0604020202020204" pitchFamily="34" charset="0"/>
        <a:buChar char="•"/>
        <a:defRPr sz="3675" kern="1200">
          <a:solidFill>
            <a:schemeClr val="tx1"/>
          </a:solidFill>
          <a:latin typeface="+mn-lt"/>
          <a:ea typeface="+mn-ea"/>
          <a:cs typeface="+mn-cs"/>
        </a:defRPr>
      </a:lvl3pPr>
      <a:lvl4pPr marL="2940047"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4pPr>
      <a:lvl5pPr marL="3780061"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5pPr>
      <a:lvl6pPr marL="4620075"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6pPr>
      <a:lvl7pPr marL="5460088"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7pPr>
      <a:lvl8pPr marL="6300102"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8pPr>
      <a:lvl9pPr marL="7140115" indent="-420007" algn="l" defTabSz="1680027" rtl="0" eaLnBrk="1" latinLnBrk="0" hangingPunct="1">
        <a:lnSpc>
          <a:spcPct val="90000"/>
        </a:lnSpc>
        <a:spcBef>
          <a:spcPts val="919"/>
        </a:spcBef>
        <a:buFont typeface="Arial" panose="020B0604020202020204" pitchFamily="34" charset="0"/>
        <a:buChar char="•"/>
        <a:defRPr sz="3307" kern="1200">
          <a:solidFill>
            <a:schemeClr val="tx1"/>
          </a:solidFill>
          <a:latin typeface="+mn-lt"/>
          <a:ea typeface="+mn-ea"/>
          <a:cs typeface="+mn-cs"/>
        </a:defRPr>
      </a:lvl9pPr>
    </p:bodyStyle>
    <p:otherStyle>
      <a:defPPr>
        <a:defRPr lang="en-US"/>
      </a:defPPr>
      <a:lvl1pPr marL="0" algn="l" defTabSz="1680027" rtl="0" eaLnBrk="1" latinLnBrk="0" hangingPunct="1">
        <a:defRPr sz="3307" kern="1200">
          <a:solidFill>
            <a:schemeClr val="tx1"/>
          </a:solidFill>
          <a:latin typeface="+mn-lt"/>
          <a:ea typeface="+mn-ea"/>
          <a:cs typeface="+mn-cs"/>
        </a:defRPr>
      </a:lvl1pPr>
      <a:lvl2pPr marL="840014" algn="l" defTabSz="1680027" rtl="0" eaLnBrk="1" latinLnBrk="0" hangingPunct="1">
        <a:defRPr sz="3307" kern="1200">
          <a:solidFill>
            <a:schemeClr val="tx1"/>
          </a:solidFill>
          <a:latin typeface="+mn-lt"/>
          <a:ea typeface="+mn-ea"/>
          <a:cs typeface="+mn-cs"/>
        </a:defRPr>
      </a:lvl2pPr>
      <a:lvl3pPr marL="1680027" algn="l" defTabSz="1680027" rtl="0" eaLnBrk="1" latinLnBrk="0" hangingPunct="1">
        <a:defRPr sz="3307" kern="1200">
          <a:solidFill>
            <a:schemeClr val="tx1"/>
          </a:solidFill>
          <a:latin typeface="+mn-lt"/>
          <a:ea typeface="+mn-ea"/>
          <a:cs typeface="+mn-cs"/>
        </a:defRPr>
      </a:lvl3pPr>
      <a:lvl4pPr marL="2520041" algn="l" defTabSz="1680027" rtl="0" eaLnBrk="1" latinLnBrk="0" hangingPunct="1">
        <a:defRPr sz="3307" kern="1200">
          <a:solidFill>
            <a:schemeClr val="tx1"/>
          </a:solidFill>
          <a:latin typeface="+mn-lt"/>
          <a:ea typeface="+mn-ea"/>
          <a:cs typeface="+mn-cs"/>
        </a:defRPr>
      </a:lvl4pPr>
      <a:lvl5pPr marL="3360054" algn="l" defTabSz="1680027" rtl="0" eaLnBrk="1" latinLnBrk="0" hangingPunct="1">
        <a:defRPr sz="3307" kern="1200">
          <a:solidFill>
            <a:schemeClr val="tx1"/>
          </a:solidFill>
          <a:latin typeface="+mn-lt"/>
          <a:ea typeface="+mn-ea"/>
          <a:cs typeface="+mn-cs"/>
        </a:defRPr>
      </a:lvl5pPr>
      <a:lvl6pPr marL="4200068" algn="l" defTabSz="1680027" rtl="0" eaLnBrk="1" latinLnBrk="0" hangingPunct="1">
        <a:defRPr sz="3307" kern="1200">
          <a:solidFill>
            <a:schemeClr val="tx1"/>
          </a:solidFill>
          <a:latin typeface="+mn-lt"/>
          <a:ea typeface="+mn-ea"/>
          <a:cs typeface="+mn-cs"/>
        </a:defRPr>
      </a:lvl6pPr>
      <a:lvl7pPr marL="5040081" algn="l" defTabSz="1680027" rtl="0" eaLnBrk="1" latinLnBrk="0" hangingPunct="1">
        <a:defRPr sz="3307" kern="1200">
          <a:solidFill>
            <a:schemeClr val="tx1"/>
          </a:solidFill>
          <a:latin typeface="+mn-lt"/>
          <a:ea typeface="+mn-ea"/>
          <a:cs typeface="+mn-cs"/>
        </a:defRPr>
      </a:lvl7pPr>
      <a:lvl8pPr marL="5880095" algn="l" defTabSz="1680027" rtl="0" eaLnBrk="1" latinLnBrk="0" hangingPunct="1">
        <a:defRPr sz="3307" kern="1200">
          <a:solidFill>
            <a:schemeClr val="tx1"/>
          </a:solidFill>
          <a:latin typeface="+mn-lt"/>
          <a:ea typeface="+mn-ea"/>
          <a:cs typeface="+mn-cs"/>
        </a:defRPr>
      </a:lvl8pPr>
      <a:lvl9pPr marL="6720108" algn="l" defTabSz="1680027" rtl="0" eaLnBrk="1" latinLnBrk="0" hangingPunct="1">
        <a:defRPr sz="33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A7B1F7-D7A2-49EA-B889-E2C8103CFE37}"/>
              </a:ext>
            </a:extLst>
          </p:cNvPr>
          <p:cNvGrpSpPr/>
          <p:nvPr/>
        </p:nvGrpSpPr>
        <p:grpSpPr>
          <a:xfrm>
            <a:off x="285760" y="1086090"/>
            <a:ext cx="8730916" cy="7736487"/>
            <a:chOff x="1873401" y="540005"/>
            <a:chExt cx="8730916" cy="7736487"/>
          </a:xfrm>
        </p:grpSpPr>
        <p:pic>
          <p:nvPicPr>
            <p:cNvPr id="25" name="Picture 24">
              <a:extLst>
                <a:ext uri="{FF2B5EF4-FFF2-40B4-BE49-F238E27FC236}">
                  <a16:creationId xmlns:a16="http://schemas.microsoft.com/office/drawing/2014/main" id="{9E0C3179-8F65-429F-9943-CE39E3AF0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73401" y="1820793"/>
              <a:ext cx="8730916" cy="6455699"/>
            </a:xfrm>
            <a:prstGeom prst="rect">
              <a:avLst/>
            </a:prstGeom>
          </p:spPr>
        </p:pic>
        <p:sp>
          <p:nvSpPr>
            <p:cNvPr id="26" name="TextBox 25">
              <a:extLst>
                <a:ext uri="{FF2B5EF4-FFF2-40B4-BE49-F238E27FC236}">
                  <a16:creationId xmlns:a16="http://schemas.microsoft.com/office/drawing/2014/main" id="{5C21AB4E-FB42-40F6-BB54-9DC9BA4E1320}"/>
                </a:ext>
              </a:extLst>
            </p:cNvPr>
            <p:cNvSpPr txBox="1"/>
            <p:nvPr/>
          </p:nvSpPr>
          <p:spPr>
            <a:xfrm>
              <a:off x="4710301" y="540005"/>
              <a:ext cx="3057119" cy="646331"/>
            </a:xfrm>
            <a:prstGeom prst="rect">
              <a:avLst/>
            </a:prstGeom>
            <a:noFill/>
          </p:spPr>
          <p:txBody>
            <a:bodyPr wrap="none" rtlCol="0">
              <a:spAutoFit/>
            </a:bodyPr>
            <a:lstStyle/>
            <a:p>
              <a:pPr algn="ctr"/>
              <a:r>
                <a:rPr lang="en-US" altLang="zh-CN" sz="3600" dirty="0">
                  <a:solidFill>
                    <a:srgbClr val="57868C"/>
                  </a:solidFill>
                </a:rPr>
                <a:t>Healthy control</a:t>
              </a:r>
              <a:endParaRPr lang="zh-CN" altLang="en-US" sz="3600" dirty="0">
                <a:solidFill>
                  <a:srgbClr val="57868C"/>
                </a:solidFill>
              </a:endParaRPr>
            </a:p>
          </p:txBody>
        </p:sp>
      </p:grpSp>
      <p:grpSp>
        <p:nvGrpSpPr>
          <p:cNvPr id="3" name="Group 2">
            <a:extLst>
              <a:ext uri="{FF2B5EF4-FFF2-40B4-BE49-F238E27FC236}">
                <a16:creationId xmlns:a16="http://schemas.microsoft.com/office/drawing/2014/main" id="{0A77B318-A4F0-45AB-9AB4-B7FD69DCD1B0}"/>
              </a:ext>
            </a:extLst>
          </p:cNvPr>
          <p:cNvGrpSpPr/>
          <p:nvPr/>
        </p:nvGrpSpPr>
        <p:grpSpPr>
          <a:xfrm>
            <a:off x="9397909" y="1086090"/>
            <a:ext cx="7817042" cy="8080265"/>
            <a:chOff x="13865474" y="540005"/>
            <a:chExt cx="7817042" cy="8080265"/>
          </a:xfrm>
        </p:grpSpPr>
        <p:pic>
          <p:nvPicPr>
            <p:cNvPr id="27" name="Picture 26">
              <a:extLst>
                <a:ext uri="{FF2B5EF4-FFF2-40B4-BE49-F238E27FC236}">
                  <a16:creationId xmlns:a16="http://schemas.microsoft.com/office/drawing/2014/main" id="{A6071795-E5DE-48B3-A7C4-60E8EC0BFAA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865474" y="1186336"/>
              <a:ext cx="7817042" cy="7433934"/>
            </a:xfrm>
            <a:prstGeom prst="rect">
              <a:avLst/>
            </a:prstGeom>
          </p:spPr>
        </p:pic>
        <p:sp>
          <p:nvSpPr>
            <p:cNvPr id="28" name="TextBox 27">
              <a:extLst>
                <a:ext uri="{FF2B5EF4-FFF2-40B4-BE49-F238E27FC236}">
                  <a16:creationId xmlns:a16="http://schemas.microsoft.com/office/drawing/2014/main" id="{7739EBF4-00D5-4FF3-8E06-96006FF02BF5}"/>
                </a:ext>
              </a:extLst>
            </p:cNvPr>
            <p:cNvSpPr txBox="1"/>
            <p:nvPr/>
          </p:nvSpPr>
          <p:spPr>
            <a:xfrm>
              <a:off x="16774363" y="540005"/>
              <a:ext cx="1999266" cy="646331"/>
            </a:xfrm>
            <a:prstGeom prst="rect">
              <a:avLst/>
            </a:prstGeom>
            <a:noFill/>
          </p:spPr>
          <p:txBody>
            <a:bodyPr wrap="none" rtlCol="0">
              <a:spAutoFit/>
            </a:bodyPr>
            <a:lstStyle/>
            <a:p>
              <a:pPr algn="ctr"/>
              <a:r>
                <a:rPr lang="en-US" altLang="zh-CN" sz="3600" dirty="0">
                  <a:solidFill>
                    <a:schemeClr val="accent5">
                      <a:lumMod val="50000"/>
                    </a:schemeClr>
                  </a:solidFill>
                </a:rPr>
                <a:t>Adenoma</a:t>
              </a:r>
              <a:endParaRPr lang="zh-CN" altLang="en-US" sz="3600" dirty="0">
                <a:solidFill>
                  <a:schemeClr val="accent5">
                    <a:lumMod val="50000"/>
                  </a:schemeClr>
                </a:solidFill>
              </a:endParaRPr>
            </a:p>
          </p:txBody>
        </p:sp>
      </p:grpSp>
      <p:grpSp>
        <p:nvGrpSpPr>
          <p:cNvPr id="2" name="Group 1">
            <a:extLst>
              <a:ext uri="{FF2B5EF4-FFF2-40B4-BE49-F238E27FC236}">
                <a16:creationId xmlns:a16="http://schemas.microsoft.com/office/drawing/2014/main" id="{8F086112-36E5-4336-9A09-CD5C8D68E78C}"/>
              </a:ext>
            </a:extLst>
          </p:cNvPr>
          <p:cNvGrpSpPr/>
          <p:nvPr/>
        </p:nvGrpSpPr>
        <p:grpSpPr>
          <a:xfrm>
            <a:off x="17307246" y="799462"/>
            <a:ext cx="9243297" cy="8453420"/>
            <a:chOff x="23864611" y="540005"/>
            <a:chExt cx="9243297" cy="8453420"/>
          </a:xfrm>
        </p:grpSpPr>
        <p:pic>
          <p:nvPicPr>
            <p:cNvPr id="29" name="Picture 28">
              <a:extLst>
                <a:ext uri="{FF2B5EF4-FFF2-40B4-BE49-F238E27FC236}">
                  <a16:creationId xmlns:a16="http://schemas.microsoft.com/office/drawing/2014/main" id="{377302FF-7568-4A7E-9C5F-484FE60C43A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3864611" y="1266672"/>
              <a:ext cx="9243297" cy="7726753"/>
            </a:xfrm>
            <a:prstGeom prst="rect">
              <a:avLst/>
            </a:prstGeom>
          </p:spPr>
        </p:pic>
        <p:sp>
          <p:nvSpPr>
            <p:cNvPr id="30" name="TextBox 29">
              <a:extLst>
                <a:ext uri="{FF2B5EF4-FFF2-40B4-BE49-F238E27FC236}">
                  <a16:creationId xmlns:a16="http://schemas.microsoft.com/office/drawing/2014/main" id="{7A6D93CB-A368-48EF-9E6B-ECB48720377E}"/>
                </a:ext>
              </a:extLst>
            </p:cNvPr>
            <p:cNvSpPr txBox="1"/>
            <p:nvPr/>
          </p:nvSpPr>
          <p:spPr>
            <a:xfrm>
              <a:off x="27422636" y="540005"/>
              <a:ext cx="2127250" cy="646331"/>
            </a:xfrm>
            <a:prstGeom prst="rect">
              <a:avLst/>
            </a:prstGeom>
            <a:noFill/>
          </p:spPr>
          <p:txBody>
            <a:bodyPr wrap="none" rtlCol="0">
              <a:spAutoFit/>
            </a:bodyPr>
            <a:lstStyle/>
            <a:p>
              <a:pPr algn="ctr"/>
              <a:r>
                <a:rPr lang="en-US" altLang="zh-CN" sz="3600" dirty="0">
                  <a:solidFill>
                    <a:srgbClr val="C00000"/>
                  </a:solidFill>
                </a:rPr>
                <a:t>CRC group</a:t>
              </a:r>
              <a:endParaRPr lang="zh-CN" altLang="en-US" sz="3600" dirty="0">
                <a:solidFill>
                  <a:srgbClr val="C00000"/>
                </a:solidFill>
              </a:endParaRPr>
            </a:p>
          </p:txBody>
        </p:sp>
      </p:grpSp>
      <p:sp>
        <p:nvSpPr>
          <p:cNvPr id="9" name="TextBox 8">
            <a:extLst>
              <a:ext uri="{FF2B5EF4-FFF2-40B4-BE49-F238E27FC236}">
                <a16:creationId xmlns:a16="http://schemas.microsoft.com/office/drawing/2014/main" id="{89A551A9-2AE4-4123-8BB4-92C316A1DEF7}"/>
              </a:ext>
            </a:extLst>
          </p:cNvPr>
          <p:cNvSpPr txBox="1"/>
          <p:nvPr/>
        </p:nvSpPr>
        <p:spPr>
          <a:xfrm>
            <a:off x="971560" y="10630954"/>
            <a:ext cx="26041340" cy="1384995"/>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S figure 5 </a:t>
            </a:r>
            <a:r>
              <a:rPr lang="en-US" sz="2800" dirty="0">
                <a:latin typeface="Calibri" panose="020F0502020204030204" pitchFamily="34" charset="0"/>
                <a:cs typeface="Calibri" panose="020F0502020204030204" pitchFamily="34" charset="0"/>
              </a:rPr>
              <a:t>Correlation networks of colorectal cancer associated fungi</a:t>
            </a:r>
            <a:r>
              <a:rPr lang="en-US" altLang="zh-CN" sz="2800" dirty="0">
                <a:latin typeface="Calibri" panose="020F0502020204030204" pitchFamily="34" charset="0"/>
                <a:cs typeface="Calibri" panose="020F0502020204030204" pitchFamily="34" charset="0"/>
              </a:rPr>
              <a:t>-bacteria</a:t>
            </a:r>
            <a:r>
              <a:rPr lang="en-US" sz="2800" dirty="0">
                <a:latin typeface="Calibri" panose="020F0502020204030204" pitchFamily="34" charset="0"/>
                <a:cs typeface="Calibri" panose="020F0502020204030204" pitchFamily="34" charset="0"/>
              </a:rPr>
              <a:t> with disease progression. Correlation strengths were estimated by DCGA algorithm. For visualization, significant relationships with a p-value less than 0.05 were kept. Distinct phyla were represented by different colored nodes. The blue and red edges, respectively, represented positive and negative correlations. The correlation strength was indicated by the width of the edge. </a:t>
            </a:r>
            <a:endParaRPr lang="en-HK" sz="2800" b="1" dirty="0">
              <a:latin typeface="Calibri" panose="020F0502020204030204" pitchFamily="34" charset="0"/>
              <a:cs typeface="Calibri" panose="020F0502020204030204" pitchFamily="34" charset="0"/>
            </a:endParaRPr>
          </a:p>
        </p:txBody>
      </p:sp>
      <p:grpSp>
        <p:nvGrpSpPr>
          <p:cNvPr id="13" name="Group 12">
            <a:extLst>
              <a:ext uri="{FF2B5EF4-FFF2-40B4-BE49-F238E27FC236}">
                <a16:creationId xmlns:a16="http://schemas.microsoft.com/office/drawing/2014/main" id="{1FE5E7DA-CE36-4F4A-81B8-5BBEC667C073}"/>
              </a:ext>
            </a:extLst>
          </p:cNvPr>
          <p:cNvGrpSpPr/>
          <p:nvPr/>
        </p:nvGrpSpPr>
        <p:grpSpPr>
          <a:xfrm>
            <a:off x="19582855" y="9309377"/>
            <a:ext cx="6744245" cy="1265085"/>
            <a:chOff x="14251113" y="8235009"/>
            <a:chExt cx="6744245" cy="1265085"/>
          </a:xfrm>
        </p:grpSpPr>
        <p:grpSp>
          <p:nvGrpSpPr>
            <p:cNvPr id="14" name="Group 13">
              <a:extLst>
                <a:ext uri="{FF2B5EF4-FFF2-40B4-BE49-F238E27FC236}">
                  <a16:creationId xmlns:a16="http://schemas.microsoft.com/office/drawing/2014/main" id="{ED9F2205-EF29-42FB-A2DC-E6FBD0C957E7}"/>
                </a:ext>
              </a:extLst>
            </p:cNvPr>
            <p:cNvGrpSpPr/>
            <p:nvPr/>
          </p:nvGrpSpPr>
          <p:grpSpPr>
            <a:xfrm>
              <a:off x="19035532" y="8235009"/>
              <a:ext cx="1959826" cy="966504"/>
              <a:chOff x="19035532" y="8261595"/>
              <a:chExt cx="1959826" cy="966504"/>
            </a:xfrm>
          </p:grpSpPr>
          <p:sp>
            <p:nvSpPr>
              <p:cNvPr id="40" name="Oval 39">
                <a:extLst>
                  <a:ext uri="{FF2B5EF4-FFF2-40B4-BE49-F238E27FC236}">
                    <a16:creationId xmlns:a16="http://schemas.microsoft.com/office/drawing/2014/main" id="{27B3920B-0A54-44CE-BAD6-71750FEBC6D7}"/>
                  </a:ext>
                </a:extLst>
              </p:cNvPr>
              <p:cNvSpPr/>
              <p:nvPr/>
            </p:nvSpPr>
            <p:spPr>
              <a:xfrm>
                <a:off x="19035532" y="8308038"/>
                <a:ext cx="276447" cy="276447"/>
              </a:xfrm>
              <a:prstGeom prst="ellipse">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41" name="TextBox 40">
                <a:extLst>
                  <a:ext uri="{FF2B5EF4-FFF2-40B4-BE49-F238E27FC236}">
                    <a16:creationId xmlns:a16="http://schemas.microsoft.com/office/drawing/2014/main" id="{33B9D5D5-59CE-430E-8D46-EC701087D5BA}"/>
                  </a:ext>
                </a:extLst>
              </p:cNvPr>
              <p:cNvSpPr txBox="1"/>
              <p:nvPr/>
            </p:nvSpPr>
            <p:spPr>
              <a:xfrm>
                <a:off x="19418388" y="8261595"/>
                <a:ext cx="1576970" cy="369332"/>
              </a:xfrm>
              <a:prstGeom prst="rect">
                <a:avLst/>
              </a:prstGeom>
              <a:noFill/>
            </p:spPr>
            <p:txBody>
              <a:bodyPr wrap="none" rtlCol="0">
                <a:spAutoFit/>
              </a:bodyPr>
              <a:lstStyle/>
              <a:p>
                <a:r>
                  <a:rPr lang="en-US" altLang="zh-CN" dirty="0"/>
                  <a:t>Proteobacteria</a:t>
                </a:r>
                <a:endParaRPr lang="zh-CN" altLang="en-US" dirty="0"/>
              </a:p>
            </p:txBody>
          </p:sp>
          <p:sp>
            <p:nvSpPr>
              <p:cNvPr id="42" name="Oval 41">
                <a:extLst>
                  <a:ext uri="{FF2B5EF4-FFF2-40B4-BE49-F238E27FC236}">
                    <a16:creationId xmlns:a16="http://schemas.microsoft.com/office/drawing/2014/main" id="{C36E0E03-4305-4B40-8621-205A6E01AE12}"/>
                  </a:ext>
                </a:extLst>
              </p:cNvPr>
              <p:cNvSpPr/>
              <p:nvPr/>
            </p:nvSpPr>
            <p:spPr>
              <a:xfrm>
                <a:off x="19035532" y="8905210"/>
                <a:ext cx="276447" cy="276447"/>
              </a:xfrm>
              <a:prstGeom prst="ellipse">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43" name="TextBox 42">
                <a:extLst>
                  <a:ext uri="{FF2B5EF4-FFF2-40B4-BE49-F238E27FC236}">
                    <a16:creationId xmlns:a16="http://schemas.microsoft.com/office/drawing/2014/main" id="{F7D3EA76-7DD4-478D-ADE1-512CB444AFDB}"/>
                  </a:ext>
                </a:extLst>
              </p:cNvPr>
              <p:cNvSpPr txBox="1"/>
              <p:nvPr/>
            </p:nvSpPr>
            <p:spPr>
              <a:xfrm>
                <a:off x="19418388" y="8858767"/>
                <a:ext cx="1087862" cy="369332"/>
              </a:xfrm>
              <a:prstGeom prst="rect">
                <a:avLst/>
              </a:prstGeom>
              <a:noFill/>
            </p:spPr>
            <p:txBody>
              <a:bodyPr wrap="none" rtlCol="0">
                <a:spAutoFit/>
              </a:bodyPr>
              <a:lstStyle/>
              <a:p>
                <a:r>
                  <a:rPr lang="en-US" altLang="zh-CN" dirty="0"/>
                  <a:t>Unknown</a:t>
                </a:r>
                <a:endParaRPr lang="zh-CN" altLang="en-US" dirty="0"/>
              </a:p>
            </p:txBody>
          </p:sp>
          <p:sp>
            <p:nvSpPr>
              <p:cNvPr id="44" name="Oval 43">
                <a:extLst>
                  <a:ext uri="{FF2B5EF4-FFF2-40B4-BE49-F238E27FC236}">
                    <a16:creationId xmlns:a16="http://schemas.microsoft.com/office/drawing/2014/main" id="{6CCE49D8-062E-4A6F-9BA0-2BFE7EA0CEE8}"/>
                  </a:ext>
                </a:extLst>
              </p:cNvPr>
              <p:cNvSpPr/>
              <p:nvPr/>
            </p:nvSpPr>
            <p:spPr>
              <a:xfrm>
                <a:off x="19035532" y="8606619"/>
                <a:ext cx="276447" cy="276447"/>
              </a:xfrm>
              <a:prstGeom prst="ellipse">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45" name="TextBox 44">
                <a:extLst>
                  <a:ext uri="{FF2B5EF4-FFF2-40B4-BE49-F238E27FC236}">
                    <a16:creationId xmlns:a16="http://schemas.microsoft.com/office/drawing/2014/main" id="{4601B31C-2D24-44B9-B57C-969CEE0344A4}"/>
                  </a:ext>
                </a:extLst>
              </p:cNvPr>
              <p:cNvSpPr txBox="1"/>
              <p:nvPr/>
            </p:nvSpPr>
            <p:spPr>
              <a:xfrm>
                <a:off x="19418388" y="8560176"/>
                <a:ext cx="1387496" cy="369332"/>
              </a:xfrm>
              <a:prstGeom prst="rect">
                <a:avLst/>
              </a:prstGeom>
              <a:noFill/>
            </p:spPr>
            <p:txBody>
              <a:bodyPr wrap="none" rtlCol="0">
                <a:spAutoFit/>
              </a:bodyPr>
              <a:lstStyle/>
              <a:p>
                <a:r>
                  <a:rPr lang="en-US" altLang="zh-CN" dirty="0"/>
                  <a:t>Spirochaetes</a:t>
                </a:r>
                <a:endParaRPr lang="zh-CN" altLang="en-US" dirty="0"/>
              </a:p>
            </p:txBody>
          </p:sp>
        </p:grpSp>
        <p:grpSp>
          <p:nvGrpSpPr>
            <p:cNvPr id="15" name="Group 14">
              <a:extLst>
                <a:ext uri="{FF2B5EF4-FFF2-40B4-BE49-F238E27FC236}">
                  <a16:creationId xmlns:a16="http://schemas.microsoft.com/office/drawing/2014/main" id="{0AB66D50-C72E-43D3-A728-D6FE8A4CCFEB}"/>
                </a:ext>
              </a:extLst>
            </p:cNvPr>
            <p:cNvGrpSpPr/>
            <p:nvPr/>
          </p:nvGrpSpPr>
          <p:grpSpPr>
            <a:xfrm>
              <a:off x="14251113" y="8235009"/>
              <a:ext cx="1935589" cy="1265084"/>
              <a:chOff x="14251113" y="8235009"/>
              <a:chExt cx="1935589" cy="1265084"/>
            </a:xfrm>
          </p:grpSpPr>
          <p:sp>
            <p:nvSpPr>
              <p:cNvPr id="32" name="Oval 31">
                <a:extLst>
                  <a:ext uri="{FF2B5EF4-FFF2-40B4-BE49-F238E27FC236}">
                    <a16:creationId xmlns:a16="http://schemas.microsoft.com/office/drawing/2014/main" id="{A4C6BA7B-93AB-4185-B041-08FCDE2DA415}"/>
                  </a:ext>
                </a:extLst>
              </p:cNvPr>
              <p:cNvSpPr/>
              <p:nvPr/>
            </p:nvSpPr>
            <p:spPr>
              <a:xfrm>
                <a:off x="14251113" y="8281452"/>
                <a:ext cx="276447" cy="276447"/>
              </a:xfrm>
              <a:prstGeom prst="ellipse">
                <a:avLst/>
              </a:prstGeom>
              <a:solidFill>
                <a:srgbClr val="00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33" name="TextBox 32">
                <a:extLst>
                  <a:ext uri="{FF2B5EF4-FFF2-40B4-BE49-F238E27FC236}">
                    <a16:creationId xmlns:a16="http://schemas.microsoft.com/office/drawing/2014/main" id="{11FB7497-2293-4665-93CD-0527EA52F12A}"/>
                  </a:ext>
                </a:extLst>
              </p:cNvPr>
              <p:cNvSpPr txBox="1"/>
              <p:nvPr/>
            </p:nvSpPr>
            <p:spPr>
              <a:xfrm>
                <a:off x="14633969" y="8235009"/>
                <a:ext cx="1552733" cy="369332"/>
              </a:xfrm>
              <a:prstGeom prst="rect">
                <a:avLst/>
              </a:prstGeom>
              <a:noFill/>
            </p:spPr>
            <p:txBody>
              <a:bodyPr wrap="none" rtlCol="0">
                <a:spAutoFit/>
              </a:bodyPr>
              <a:lstStyle/>
              <a:p>
                <a:r>
                  <a:rPr lang="en-US" altLang="zh-CN" dirty="0"/>
                  <a:t>Actinobacteria</a:t>
                </a:r>
                <a:endParaRPr lang="zh-CN" altLang="en-US" dirty="0"/>
              </a:p>
            </p:txBody>
          </p:sp>
          <p:sp>
            <p:nvSpPr>
              <p:cNvPr id="34" name="Oval 33">
                <a:extLst>
                  <a:ext uri="{FF2B5EF4-FFF2-40B4-BE49-F238E27FC236}">
                    <a16:creationId xmlns:a16="http://schemas.microsoft.com/office/drawing/2014/main" id="{E50F0308-1169-49BE-911C-C52E8C4913C9}"/>
                  </a:ext>
                </a:extLst>
              </p:cNvPr>
              <p:cNvSpPr/>
              <p:nvPr/>
            </p:nvSpPr>
            <p:spPr>
              <a:xfrm>
                <a:off x="14251113" y="9177204"/>
                <a:ext cx="276447" cy="276447"/>
              </a:xfrm>
              <a:prstGeom prst="ellipse">
                <a:avLst/>
              </a:prstGeom>
              <a:solidFill>
                <a:srgbClr val="99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35" name="TextBox 34">
                <a:extLst>
                  <a:ext uri="{FF2B5EF4-FFF2-40B4-BE49-F238E27FC236}">
                    <a16:creationId xmlns:a16="http://schemas.microsoft.com/office/drawing/2014/main" id="{EBD0C5DA-DFE8-4794-B30A-3AE4E9779941}"/>
                  </a:ext>
                </a:extLst>
              </p:cNvPr>
              <p:cNvSpPr txBox="1"/>
              <p:nvPr/>
            </p:nvSpPr>
            <p:spPr>
              <a:xfrm>
                <a:off x="14633969" y="9130761"/>
                <a:ext cx="1543243" cy="369332"/>
              </a:xfrm>
              <a:prstGeom prst="rect">
                <a:avLst/>
              </a:prstGeom>
              <a:noFill/>
            </p:spPr>
            <p:txBody>
              <a:bodyPr wrap="none" rtlCol="0">
                <a:spAutoFit/>
              </a:bodyPr>
              <a:lstStyle/>
              <a:p>
                <a:r>
                  <a:rPr lang="en-US" altLang="zh-CN" dirty="0"/>
                  <a:t>Basidiomycota</a:t>
                </a:r>
                <a:endParaRPr lang="zh-CN" altLang="en-US" dirty="0"/>
              </a:p>
            </p:txBody>
          </p:sp>
          <p:sp>
            <p:nvSpPr>
              <p:cNvPr id="36" name="Oval 35">
                <a:extLst>
                  <a:ext uri="{FF2B5EF4-FFF2-40B4-BE49-F238E27FC236}">
                    <a16:creationId xmlns:a16="http://schemas.microsoft.com/office/drawing/2014/main" id="{C23D9364-817D-430D-B303-2A98590228AB}"/>
                  </a:ext>
                </a:extLst>
              </p:cNvPr>
              <p:cNvSpPr/>
              <p:nvPr/>
            </p:nvSpPr>
            <p:spPr>
              <a:xfrm>
                <a:off x="14251113" y="8580036"/>
                <a:ext cx="276447" cy="276447"/>
              </a:xfrm>
              <a:prstGeom prst="ellips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37" name="TextBox 36">
                <a:extLst>
                  <a:ext uri="{FF2B5EF4-FFF2-40B4-BE49-F238E27FC236}">
                    <a16:creationId xmlns:a16="http://schemas.microsoft.com/office/drawing/2014/main" id="{8C26D670-8C76-4ADE-85A6-7BA68505D792}"/>
                  </a:ext>
                </a:extLst>
              </p:cNvPr>
              <p:cNvSpPr txBox="1"/>
              <p:nvPr/>
            </p:nvSpPr>
            <p:spPr>
              <a:xfrm>
                <a:off x="14633969" y="8533593"/>
                <a:ext cx="1308884" cy="369332"/>
              </a:xfrm>
              <a:prstGeom prst="rect">
                <a:avLst/>
              </a:prstGeom>
              <a:noFill/>
            </p:spPr>
            <p:txBody>
              <a:bodyPr wrap="none" rtlCol="0">
                <a:spAutoFit/>
              </a:bodyPr>
              <a:lstStyle/>
              <a:p>
                <a:r>
                  <a:rPr lang="en-US" altLang="zh-CN" dirty="0"/>
                  <a:t>Ascomycota</a:t>
                </a:r>
                <a:endParaRPr lang="zh-CN" altLang="en-US" dirty="0"/>
              </a:p>
            </p:txBody>
          </p:sp>
          <p:sp>
            <p:nvSpPr>
              <p:cNvPr id="38" name="Oval 37">
                <a:extLst>
                  <a:ext uri="{FF2B5EF4-FFF2-40B4-BE49-F238E27FC236}">
                    <a16:creationId xmlns:a16="http://schemas.microsoft.com/office/drawing/2014/main" id="{02D3703D-B322-4CED-A597-0CECA3C989CB}"/>
                  </a:ext>
                </a:extLst>
              </p:cNvPr>
              <p:cNvSpPr/>
              <p:nvPr/>
            </p:nvSpPr>
            <p:spPr>
              <a:xfrm>
                <a:off x="14251113" y="8878620"/>
                <a:ext cx="276447" cy="276447"/>
              </a:xfrm>
              <a:prstGeom prst="ellipse">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39" name="TextBox 38">
                <a:extLst>
                  <a:ext uri="{FF2B5EF4-FFF2-40B4-BE49-F238E27FC236}">
                    <a16:creationId xmlns:a16="http://schemas.microsoft.com/office/drawing/2014/main" id="{185B7E0E-F638-4AC0-9E07-EDDA6FC6E014}"/>
                  </a:ext>
                </a:extLst>
              </p:cNvPr>
              <p:cNvSpPr txBox="1"/>
              <p:nvPr/>
            </p:nvSpPr>
            <p:spPr>
              <a:xfrm>
                <a:off x="14633969" y="8832177"/>
                <a:ext cx="1474763" cy="369332"/>
              </a:xfrm>
              <a:prstGeom prst="rect">
                <a:avLst/>
              </a:prstGeom>
              <a:noFill/>
            </p:spPr>
            <p:txBody>
              <a:bodyPr wrap="none" rtlCol="0">
                <a:spAutoFit/>
              </a:bodyPr>
              <a:lstStyle/>
              <a:p>
                <a:r>
                  <a:rPr lang="en-US" altLang="zh-CN" dirty="0"/>
                  <a:t>Bacteroidetes</a:t>
                </a:r>
                <a:endParaRPr lang="zh-CN" altLang="en-US" dirty="0"/>
              </a:p>
            </p:txBody>
          </p:sp>
        </p:grpSp>
        <p:grpSp>
          <p:nvGrpSpPr>
            <p:cNvPr id="16" name="Group 15">
              <a:extLst>
                <a:ext uri="{FF2B5EF4-FFF2-40B4-BE49-F238E27FC236}">
                  <a16:creationId xmlns:a16="http://schemas.microsoft.com/office/drawing/2014/main" id="{50D3AD9C-0B0F-4677-A8C7-9D68C41BB3CC}"/>
                </a:ext>
              </a:extLst>
            </p:cNvPr>
            <p:cNvGrpSpPr/>
            <p:nvPr/>
          </p:nvGrpSpPr>
          <p:grpSpPr>
            <a:xfrm>
              <a:off x="16618027" y="8235009"/>
              <a:ext cx="1986180" cy="1265085"/>
              <a:chOff x="16781789" y="8263872"/>
              <a:chExt cx="1986180" cy="1265085"/>
            </a:xfrm>
          </p:grpSpPr>
          <p:sp>
            <p:nvSpPr>
              <p:cNvPr id="17" name="Oval 16">
                <a:extLst>
                  <a:ext uri="{FF2B5EF4-FFF2-40B4-BE49-F238E27FC236}">
                    <a16:creationId xmlns:a16="http://schemas.microsoft.com/office/drawing/2014/main" id="{3D329B9A-034D-4EDC-8B98-5806015A3BB4}"/>
                  </a:ext>
                </a:extLst>
              </p:cNvPr>
              <p:cNvSpPr/>
              <p:nvPr/>
            </p:nvSpPr>
            <p:spPr>
              <a:xfrm>
                <a:off x="16781789" y="8608899"/>
                <a:ext cx="276447" cy="276447"/>
              </a:xfrm>
              <a:prstGeom prst="ellipse">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18" name="TextBox 17">
                <a:extLst>
                  <a:ext uri="{FF2B5EF4-FFF2-40B4-BE49-F238E27FC236}">
                    <a16:creationId xmlns:a16="http://schemas.microsoft.com/office/drawing/2014/main" id="{4AD78A15-038A-4ECB-9D1D-29A88029B149}"/>
                  </a:ext>
                </a:extLst>
              </p:cNvPr>
              <p:cNvSpPr txBox="1"/>
              <p:nvPr/>
            </p:nvSpPr>
            <p:spPr>
              <a:xfrm>
                <a:off x="17164645" y="8562456"/>
                <a:ext cx="1387624" cy="369332"/>
              </a:xfrm>
              <a:prstGeom prst="rect">
                <a:avLst/>
              </a:prstGeom>
              <a:noFill/>
            </p:spPr>
            <p:txBody>
              <a:bodyPr wrap="none" rtlCol="0">
                <a:spAutoFit/>
              </a:bodyPr>
              <a:lstStyle/>
              <a:p>
                <a:r>
                  <a:rPr lang="en-US" altLang="zh-CN" dirty="0"/>
                  <a:t>Fusobacteria</a:t>
                </a:r>
                <a:endParaRPr lang="zh-CN" altLang="en-US" dirty="0"/>
              </a:p>
            </p:txBody>
          </p:sp>
          <p:sp>
            <p:nvSpPr>
              <p:cNvPr id="19" name="Oval 18">
                <a:extLst>
                  <a:ext uri="{FF2B5EF4-FFF2-40B4-BE49-F238E27FC236}">
                    <a16:creationId xmlns:a16="http://schemas.microsoft.com/office/drawing/2014/main" id="{B5DEC75C-84CF-4116-BEE7-9AC3B461AC9C}"/>
                  </a:ext>
                </a:extLst>
              </p:cNvPr>
              <p:cNvSpPr/>
              <p:nvPr/>
            </p:nvSpPr>
            <p:spPr>
              <a:xfrm>
                <a:off x="16781789" y="9206068"/>
                <a:ext cx="276447" cy="276447"/>
              </a:xfrm>
              <a:prstGeom prst="ellipse">
                <a:avLst/>
              </a:prstGeom>
              <a:solidFill>
                <a:srgbClr val="99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20" name="TextBox 19">
                <a:extLst>
                  <a:ext uri="{FF2B5EF4-FFF2-40B4-BE49-F238E27FC236}">
                    <a16:creationId xmlns:a16="http://schemas.microsoft.com/office/drawing/2014/main" id="{A183F1CA-B240-44CD-B000-CC4565F672A6}"/>
                  </a:ext>
                </a:extLst>
              </p:cNvPr>
              <p:cNvSpPr txBox="1"/>
              <p:nvPr/>
            </p:nvSpPr>
            <p:spPr>
              <a:xfrm>
                <a:off x="17164645" y="9159625"/>
                <a:ext cx="1603324" cy="369332"/>
              </a:xfrm>
              <a:prstGeom prst="rect">
                <a:avLst/>
              </a:prstGeom>
              <a:noFill/>
            </p:spPr>
            <p:txBody>
              <a:bodyPr wrap="none" rtlCol="0">
                <a:spAutoFit/>
              </a:bodyPr>
              <a:lstStyle/>
              <a:p>
                <a:r>
                  <a:rPr lang="en-US" altLang="zh-CN" dirty="0"/>
                  <a:t>Mucoromycota</a:t>
                </a:r>
                <a:endParaRPr lang="zh-CN" altLang="en-US" dirty="0"/>
              </a:p>
            </p:txBody>
          </p:sp>
          <p:sp>
            <p:nvSpPr>
              <p:cNvPr id="21" name="Oval 20">
                <a:extLst>
                  <a:ext uri="{FF2B5EF4-FFF2-40B4-BE49-F238E27FC236}">
                    <a16:creationId xmlns:a16="http://schemas.microsoft.com/office/drawing/2014/main" id="{96BD9671-7652-4D0E-8EFE-FD8D83AA6006}"/>
                  </a:ext>
                </a:extLst>
              </p:cNvPr>
              <p:cNvSpPr/>
              <p:nvPr/>
            </p:nvSpPr>
            <p:spPr>
              <a:xfrm>
                <a:off x="16781789" y="8310315"/>
                <a:ext cx="276447" cy="276447"/>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22" name="TextBox 21">
                <a:extLst>
                  <a:ext uri="{FF2B5EF4-FFF2-40B4-BE49-F238E27FC236}">
                    <a16:creationId xmlns:a16="http://schemas.microsoft.com/office/drawing/2014/main" id="{71CE98CD-DA2A-4BCC-BB85-3C6AFC261F96}"/>
                  </a:ext>
                </a:extLst>
              </p:cNvPr>
              <p:cNvSpPr txBox="1"/>
              <p:nvPr/>
            </p:nvSpPr>
            <p:spPr>
              <a:xfrm>
                <a:off x="17164645" y="8263872"/>
                <a:ext cx="1159998" cy="369332"/>
              </a:xfrm>
              <a:prstGeom prst="rect">
                <a:avLst/>
              </a:prstGeom>
              <a:noFill/>
            </p:spPr>
            <p:txBody>
              <a:bodyPr wrap="none" rtlCol="0">
                <a:spAutoFit/>
              </a:bodyPr>
              <a:lstStyle/>
              <a:p>
                <a:r>
                  <a:rPr lang="en-US" altLang="zh-CN" dirty="0"/>
                  <a:t>Firmicutes</a:t>
                </a:r>
                <a:endParaRPr lang="zh-CN" altLang="en-US" dirty="0"/>
              </a:p>
            </p:txBody>
          </p:sp>
          <p:sp>
            <p:nvSpPr>
              <p:cNvPr id="23" name="Oval 22">
                <a:extLst>
                  <a:ext uri="{FF2B5EF4-FFF2-40B4-BE49-F238E27FC236}">
                    <a16:creationId xmlns:a16="http://schemas.microsoft.com/office/drawing/2014/main" id="{DF4CD918-C7DD-49EB-83D0-5ADF8F03B979}"/>
                  </a:ext>
                </a:extLst>
              </p:cNvPr>
              <p:cNvSpPr/>
              <p:nvPr/>
            </p:nvSpPr>
            <p:spPr>
              <a:xfrm>
                <a:off x="16781789" y="8907484"/>
                <a:ext cx="276447" cy="276447"/>
              </a:xfrm>
              <a:prstGeom prst="ellipse">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dirty="0"/>
              </a:p>
            </p:txBody>
          </p:sp>
          <p:sp>
            <p:nvSpPr>
              <p:cNvPr id="24" name="TextBox 23">
                <a:extLst>
                  <a:ext uri="{FF2B5EF4-FFF2-40B4-BE49-F238E27FC236}">
                    <a16:creationId xmlns:a16="http://schemas.microsoft.com/office/drawing/2014/main" id="{B140CE7E-FD58-4A90-BACF-5F0301C6B7BC}"/>
                  </a:ext>
                </a:extLst>
              </p:cNvPr>
              <p:cNvSpPr txBox="1"/>
              <p:nvPr/>
            </p:nvSpPr>
            <p:spPr>
              <a:xfrm>
                <a:off x="17164645" y="8861041"/>
                <a:ext cx="1482585" cy="369332"/>
              </a:xfrm>
              <a:prstGeom prst="rect">
                <a:avLst/>
              </a:prstGeom>
              <a:noFill/>
            </p:spPr>
            <p:txBody>
              <a:bodyPr wrap="none" rtlCol="0">
                <a:spAutoFit/>
              </a:bodyPr>
              <a:lstStyle/>
              <a:p>
                <a:r>
                  <a:rPr lang="en-US" altLang="zh-CN" dirty="0"/>
                  <a:t>Microsporidia</a:t>
                </a:r>
                <a:endParaRPr lang="zh-CN" altLang="en-US" dirty="0"/>
              </a:p>
            </p:txBody>
          </p:sp>
        </p:grpSp>
      </p:grpSp>
    </p:spTree>
    <p:extLst>
      <p:ext uri="{BB962C8B-B14F-4D97-AF65-F5344CB8AC3E}">
        <p14:creationId xmlns:p14="http://schemas.microsoft.com/office/powerpoint/2010/main" val="10925359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861</TotalTime>
  <Words>88</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DengXian</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Yufeng</dc:creator>
  <cp:lastModifiedBy>LIN, Yufeng</cp:lastModifiedBy>
  <cp:revision>20</cp:revision>
  <dcterms:created xsi:type="dcterms:W3CDTF">2021-09-21T06:57:15Z</dcterms:created>
  <dcterms:modified xsi:type="dcterms:W3CDTF">2021-11-02T06:39:45Z</dcterms:modified>
</cp:coreProperties>
</file>