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925955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466" y="2945943"/>
            <a:ext cx="16370618" cy="6266897"/>
          </a:xfrm>
        </p:spPr>
        <p:txBody>
          <a:bodyPr anchor="b"/>
          <a:lstStyle>
            <a:lvl1pPr algn="ctr">
              <a:defRPr sz="12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7444" y="9454516"/>
            <a:ext cx="14444663" cy="4345992"/>
          </a:xfrm>
        </p:spPr>
        <p:txBody>
          <a:bodyPr/>
          <a:lstStyle>
            <a:lvl1pPr marL="0" indent="0" algn="ctr">
              <a:buNone/>
              <a:defRPr sz="5055"/>
            </a:lvl1pPr>
            <a:lvl2pPr marL="963000" indent="0" algn="ctr">
              <a:buNone/>
              <a:defRPr sz="4213"/>
            </a:lvl2pPr>
            <a:lvl3pPr marL="1926001" indent="0" algn="ctr">
              <a:buNone/>
              <a:defRPr sz="3791"/>
            </a:lvl3pPr>
            <a:lvl4pPr marL="2889001" indent="0" algn="ctr">
              <a:buNone/>
              <a:defRPr sz="3370"/>
            </a:lvl4pPr>
            <a:lvl5pPr marL="3852001" indent="0" algn="ctr">
              <a:buNone/>
              <a:defRPr sz="3370"/>
            </a:lvl5pPr>
            <a:lvl6pPr marL="4815002" indent="0" algn="ctr">
              <a:buNone/>
              <a:defRPr sz="3370"/>
            </a:lvl6pPr>
            <a:lvl7pPr marL="5778002" indent="0" algn="ctr">
              <a:buNone/>
              <a:defRPr sz="3370"/>
            </a:lvl7pPr>
            <a:lvl8pPr marL="6741003" indent="0" algn="ctr">
              <a:buNone/>
              <a:defRPr sz="3370"/>
            </a:lvl8pPr>
            <a:lvl9pPr marL="7704003" indent="0" algn="ctr">
              <a:buNone/>
              <a:defRPr sz="3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29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7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82617" y="958369"/>
            <a:ext cx="4152840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4095" y="958369"/>
            <a:ext cx="1221777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72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16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064" y="4487671"/>
            <a:ext cx="16611362" cy="7487774"/>
          </a:xfrm>
        </p:spPr>
        <p:txBody>
          <a:bodyPr anchor="b"/>
          <a:lstStyle>
            <a:lvl1pPr>
              <a:defRPr sz="12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064" y="12046282"/>
            <a:ext cx="16611362" cy="3937644"/>
          </a:xfrm>
        </p:spPr>
        <p:txBody>
          <a:bodyPr/>
          <a:lstStyle>
            <a:lvl1pPr marL="0" indent="0">
              <a:buNone/>
              <a:defRPr sz="5055">
                <a:solidFill>
                  <a:schemeClr val="tx1"/>
                </a:solidFill>
              </a:defRPr>
            </a:lvl1pPr>
            <a:lvl2pPr marL="963000" indent="0">
              <a:buNone/>
              <a:defRPr sz="4213">
                <a:solidFill>
                  <a:schemeClr val="tx1">
                    <a:tint val="75000"/>
                  </a:schemeClr>
                </a:solidFill>
              </a:defRPr>
            </a:lvl2pPr>
            <a:lvl3pPr marL="1926001" indent="0">
              <a:buNone/>
              <a:defRPr sz="3791">
                <a:solidFill>
                  <a:schemeClr val="tx1">
                    <a:tint val="75000"/>
                  </a:schemeClr>
                </a:solidFill>
              </a:defRPr>
            </a:lvl3pPr>
            <a:lvl4pPr marL="2889001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4pPr>
            <a:lvl5pPr marL="3852001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5pPr>
            <a:lvl6pPr marL="4815002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6pPr>
            <a:lvl7pPr marL="5778002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7pPr>
            <a:lvl8pPr marL="6741003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8pPr>
            <a:lvl9pPr marL="7704003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818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4094" y="4791843"/>
            <a:ext cx="8185309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0147" y="4791843"/>
            <a:ext cx="8185309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13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958373"/>
            <a:ext cx="1661136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605" y="4412664"/>
            <a:ext cx="8147691" cy="2162578"/>
          </a:xfrm>
        </p:spPr>
        <p:txBody>
          <a:bodyPr anchor="b"/>
          <a:lstStyle>
            <a:lvl1pPr marL="0" indent="0">
              <a:buNone/>
              <a:defRPr sz="5055" b="1"/>
            </a:lvl1pPr>
            <a:lvl2pPr marL="963000" indent="0">
              <a:buNone/>
              <a:defRPr sz="4213" b="1"/>
            </a:lvl2pPr>
            <a:lvl3pPr marL="1926001" indent="0">
              <a:buNone/>
              <a:defRPr sz="3791" b="1"/>
            </a:lvl3pPr>
            <a:lvl4pPr marL="2889001" indent="0">
              <a:buNone/>
              <a:defRPr sz="3370" b="1"/>
            </a:lvl4pPr>
            <a:lvl5pPr marL="3852001" indent="0">
              <a:buNone/>
              <a:defRPr sz="3370" b="1"/>
            </a:lvl5pPr>
            <a:lvl6pPr marL="4815002" indent="0">
              <a:buNone/>
              <a:defRPr sz="3370" b="1"/>
            </a:lvl6pPr>
            <a:lvl7pPr marL="5778002" indent="0">
              <a:buNone/>
              <a:defRPr sz="3370" b="1"/>
            </a:lvl7pPr>
            <a:lvl8pPr marL="6741003" indent="0">
              <a:buNone/>
              <a:defRPr sz="3370" b="1"/>
            </a:lvl8pPr>
            <a:lvl9pPr marL="7704003" indent="0">
              <a:buNone/>
              <a:defRPr sz="3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6605" y="6575242"/>
            <a:ext cx="814769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0148" y="4412664"/>
            <a:ext cx="8187817" cy="2162578"/>
          </a:xfrm>
        </p:spPr>
        <p:txBody>
          <a:bodyPr anchor="b"/>
          <a:lstStyle>
            <a:lvl1pPr marL="0" indent="0">
              <a:buNone/>
              <a:defRPr sz="5055" b="1"/>
            </a:lvl1pPr>
            <a:lvl2pPr marL="963000" indent="0">
              <a:buNone/>
              <a:defRPr sz="4213" b="1"/>
            </a:lvl2pPr>
            <a:lvl3pPr marL="1926001" indent="0">
              <a:buNone/>
              <a:defRPr sz="3791" b="1"/>
            </a:lvl3pPr>
            <a:lvl4pPr marL="2889001" indent="0">
              <a:buNone/>
              <a:defRPr sz="3370" b="1"/>
            </a:lvl4pPr>
            <a:lvl5pPr marL="3852001" indent="0">
              <a:buNone/>
              <a:defRPr sz="3370" b="1"/>
            </a:lvl5pPr>
            <a:lvl6pPr marL="4815002" indent="0">
              <a:buNone/>
              <a:defRPr sz="3370" b="1"/>
            </a:lvl6pPr>
            <a:lvl7pPr marL="5778002" indent="0">
              <a:buNone/>
              <a:defRPr sz="3370" b="1"/>
            </a:lvl7pPr>
            <a:lvl8pPr marL="6741003" indent="0">
              <a:buNone/>
              <a:defRPr sz="3370" b="1"/>
            </a:lvl8pPr>
            <a:lvl9pPr marL="7704003" indent="0">
              <a:buNone/>
              <a:defRPr sz="3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0148" y="6575242"/>
            <a:ext cx="8187817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7764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15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15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200044"/>
            <a:ext cx="6211706" cy="4200155"/>
          </a:xfrm>
        </p:spPr>
        <p:txBody>
          <a:bodyPr anchor="b"/>
          <a:lstStyle>
            <a:lvl1pPr>
              <a:defRPr sz="6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817" y="2591766"/>
            <a:ext cx="9750147" cy="12792138"/>
          </a:xfrm>
        </p:spPr>
        <p:txBody>
          <a:bodyPr/>
          <a:lstStyle>
            <a:lvl1pPr>
              <a:defRPr sz="6740"/>
            </a:lvl1pPr>
            <a:lvl2pPr>
              <a:defRPr sz="5898"/>
            </a:lvl2pPr>
            <a:lvl3pPr>
              <a:defRPr sz="5055"/>
            </a:lvl3pPr>
            <a:lvl4pPr>
              <a:defRPr sz="4213"/>
            </a:lvl4pPr>
            <a:lvl5pPr>
              <a:defRPr sz="4213"/>
            </a:lvl5pPr>
            <a:lvl6pPr>
              <a:defRPr sz="4213"/>
            </a:lvl6pPr>
            <a:lvl7pPr>
              <a:defRPr sz="4213"/>
            </a:lvl7pPr>
            <a:lvl8pPr>
              <a:defRPr sz="4213"/>
            </a:lvl8pPr>
            <a:lvl9pPr>
              <a:defRPr sz="4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603" y="5400199"/>
            <a:ext cx="6211706" cy="10004536"/>
          </a:xfrm>
        </p:spPr>
        <p:txBody>
          <a:bodyPr/>
          <a:lstStyle>
            <a:lvl1pPr marL="0" indent="0">
              <a:buNone/>
              <a:defRPr sz="3370"/>
            </a:lvl1pPr>
            <a:lvl2pPr marL="963000" indent="0">
              <a:buNone/>
              <a:defRPr sz="2949"/>
            </a:lvl2pPr>
            <a:lvl3pPr marL="1926001" indent="0">
              <a:buNone/>
              <a:defRPr sz="2528"/>
            </a:lvl3pPr>
            <a:lvl4pPr marL="2889001" indent="0">
              <a:buNone/>
              <a:defRPr sz="2106"/>
            </a:lvl4pPr>
            <a:lvl5pPr marL="3852001" indent="0">
              <a:buNone/>
              <a:defRPr sz="2106"/>
            </a:lvl5pPr>
            <a:lvl6pPr marL="4815002" indent="0">
              <a:buNone/>
              <a:defRPr sz="2106"/>
            </a:lvl6pPr>
            <a:lvl7pPr marL="5778002" indent="0">
              <a:buNone/>
              <a:defRPr sz="2106"/>
            </a:lvl7pPr>
            <a:lvl8pPr marL="6741003" indent="0">
              <a:buNone/>
              <a:defRPr sz="2106"/>
            </a:lvl8pPr>
            <a:lvl9pPr marL="7704003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83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200044"/>
            <a:ext cx="6211706" cy="4200155"/>
          </a:xfrm>
        </p:spPr>
        <p:txBody>
          <a:bodyPr anchor="b"/>
          <a:lstStyle>
            <a:lvl1pPr>
              <a:defRPr sz="6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7817" y="2591766"/>
            <a:ext cx="9750147" cy="12792138"/>
          </a:xfrm>
        </p:spPr>
        <p:txBody>
          <a:bodyPr anchor="t"/>
          <a:lstStyle>
            <a:lvl1pPr marL="0" indent="0">
              <a:buNone/>
              <a:defRPr sz="6740"/>
            </a:lvl1pPr>
            <a:lvl2pPr marL="963000" indent="0">
              <a:buNone/>
              <a:defRPr sz="5898"/>
            </a:lvl2pPr>
            <a:lvl3pPr marL="1926001" indent="0">
              <a:buNone/>
              <a:defRPr sz="5055"/>
            </a:lvl3pPr>
            <a:lvl4pPr marL="2889001" indent="0">
              <a:buNone/>
              <a:defRPr sz="4213"/>
            </a:lvl4pPr>
            <a:lvl5pPr marL="3852001" indent="0">
              <a:buNone/>
              <a:defRPr sz="4213"/>
            </a:lvl5pPr>
            <a:lvl6pPr marL="4815002" indent="0">
              <a:buNone/>
              <a:defRPr sz="4213"/>
            </a:lvl6pPr>
            <a:lvl7pPr marL="5778002" indent="0">
              <a:buNone/>
              <a:defRPr sz="4213"/>
            </a:lvl7pPr>
            <a:lvl8pPr marL="6741003" indent="0">
              <a:buNone/>
              <a:defRPr sz="4213"/>
            </a:lvl8pPr>
            <a:lvl9pPr marL="7704003" indent="0">
              <a:buNone/>
              <a:defRPr sz="4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603" y="5400199"/>
            <a:ext cx="6211706" cy="10004536"/>
          </a:xfrm>
        </p:spPr>
        <p:txBody>
          <a:bodyPr/>
          <a:lstStyle>
            <a:lvl1pPr marL="0" indent="0">
              <a:buNone/>
              <a:defRPr sz="3370"/>
            </a:lvl1pPr>
            <a:lvl2pPr marL="963000" indent="0">
              <a:buNone/>
              <a:defRPr sz="2949"/>
            </a:lvl2pPr>
            <a:lvl3pPr marL="1926001" indent="0">
              <a:buNone/>
              <a:defRPr sz="2528"/>
            </a:lvl3pPr>
            <a:lvl4pPr marL="2889001" indent="0">
              <a:buNone/>
              <a:defRPr sz="2106"/>
            </a:lvl4pPr>
            <a:lvl5pPr marL="3852001" indent="0">
              <a:buNone/>
              <a:defRPr sz="2106"/>
            </a:lvl5pPr>
            <a:lvl6pPr marL="4815002" indent="0">
              <a:buNone/>
              <a:defRPr sz="2106"/>
            </a:lvl6pPr>
            <a:lvl7pPr marL="5778002" indent="0">
              <a:buNone/>
              <a:defRPr sz="2106"/>
            </a:lvl7pPr>
            <a:lvl8pPr marL="6741003" indent="0">
              <a:buNone/>
              <a:defRPr sz="2106"/>
            </a:lvl8pPr>
            <a:lvl9pPr marL="7704003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03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4094" y="958373"/>
            <a:ext cx="1661136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094" y="4791843"/>
            <a:ext cx="1661136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4094" y="16683952"/>
            <a:ext cx="43333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DACD-5C14-45ED-B18B-43AC31EB580A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9726" y="16683952"/>
            <a:ext cx="650009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02057" y="16683952"/>
            <a:ext cx="43333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14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6001" rtl="0" eaLnBrk="1" latinLnBrk="0" hangingPunct="1">
        <a:lnSpc>
          <a:spcPct val="90000"/>
        </a:lnSpc>
        <a:spcBef>
          <a:spcPct val="0"/>
        </a:spcBef>
        <a:buNone/>
        <a:defRPr sz="9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1500" indent="-481500" algn="l" defTabSz="1926001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5898" kern="1200">
          <a:solidFill>
            <a:schemeClr val="tx1"/>
          </a:solidFill>
          <a:latin typeface="+mn-lt"/>
          <a:ea typeface="+mn-ea"/>
          <a:cs typeface="+mn-cs"/>
        </a:defRPr>
      </a:lvl1pPr>
      <a:lvl2pPr marL="1444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2pPr>
      <a:lvl3pPr marL="2407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4213" kern="1200">
          <a:solidFill>
            <a:schemeClr val="tx1"/>
          </a:solidFill>
          <a:latin typeface="+mn-lt"/>
          <a:ea typeface="+mn-ea"/>
          <a:cs typeface="+mn-cs"/>
        </a:defRPr>
      </a:lvl3pPr>
      <a:lvl4pPr marL="3370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4pPr>
      <a:lvl5pPr marL="4333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5pPr>
      <a:lvl6pPr marL="5296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6pPr>
      <a:lvl7pPr marL="6259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7pPr>
      <a:lvl8pPr marL="7222503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8pPr>
      <a:lvl9pPr marL="8185503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1pPr>
      <a:lvl2pPr marL="963000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2pPr>
      <a:lvl3pPr marL="1926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3pPr>
      <a:lvl4pPr marL="2889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4pPr>
      <a:lvl5pPr marL="3852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5pPr>
      <a:lvl6pPr marL="4815002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6pPr>
      <a:lvl7pPr marL="5778002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7pPr>
      <a:lvl8pPr marL="6741003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8pPr>
      <a:lvl9pPr marL="7704003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oup 555">
            <a:extLst>
              <a:ext uri="{FF2B5EF4-FFF2-40B4-BE49-F238E27FC236}">
                <a16:creationId xmlns:a16="http://schemas.microsoft.com/office/drawing/2014/main" id="{4DFD2B2A-3137-4CF3-B57C-0235B5123A8A}"/>
              </a:ext>
            </a:extLst>
          </p:cNvPr>
          <p:cNvGrpSpPr/>
          <p:nvPr/>
        </p:nvGrpSpPr>
        <p:grpSpPr>
          <a:xfrm>
            <a:off x="513089" y="701827"/>
            <a:ext cx="17846005" cy="9692845"/>
            <a:chOff x="417900" y="1067583"/>
            <a:chExt cx="17483926" cy="9584133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6E531C59-C43A-4727-A5D1-684FE97E5C1C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A10741EF-1D60-4C8C-B8E1-7791D5FBB104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745466"/>
                <a:chOff x="2537018" y="1337021"/>
                <a:chExt cx="6627385" cy="3069245"/>
              </a:xfrm>
            </p:grpSpPr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7E46C413-4354-40F3-9E00-1A2BF02753AA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069245"/>
                  <a:chOff x="119980" y="-334408"/>
                  <a:chExt cx="8343681" cy="6174883"/>
                </a:xfrm>
              </p:grpSpPr>
              <p:sp>
                <p:nvSpPr>
                  <p:cNvPr id="905" name="object 3">
                    <a:extLst>
                      <a:ext uri="{FF2B5EF4-FFF2-40B4-BE49-F238E27FC236}">
                        <a16:creationId xmlns:a16="http://schemas.microsoft.com/office/drawing/2014/main" id="{CBDA254B-9013-4425-8A27-2F697A4A72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8"/>
                    <a:ext cx="235718" cy="318635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6" name="object 4">
                    <a:extLst>
                      <a:ext uri="{FF2B5EF4-FFF2-40B4-BE49-F238E27FC236}">
                        <a16:creationId xmlns:a16="http://schemas.microsoft.com/office/drawing/2014/main" id="{AAFE3685-3AA0-42C7-B15C-E8DC55A3D40D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7" name="object 5">
                    <a:extLst>
                      <a:ext uri="{FF2B5EF4-FFF2-40B4-BE49-F238E27FC236}">
                        <a16:creationId xmlns:a16="http://schemas.microsoft.com/office/drawing/2014/main" id="{655B59AC-083C-4DCD-8273-37C9CD06E3A2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8" name="object 6">
                    <a:extLst>
                      <a:ext uri="{FF2B5EF4-FFF2-40B4-BE49-F238E27FC236}">
                        <a16:creationId xmlns:a16="http://schemas.microsoft.com/office/drawing/2014/main" id="{2DEEC42F-B6C8-49A8-AD17-C17CF9F28A6D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9" name="object 7">
                    <a:extLst>
                      <a:ext uri="{FF2B5EF4-FFF2-40B4-BE49-F238E27FC236}">
                        <a16:creationId xmlns:a16="http://schemas.microsoft.com/office/drawing/2014/main" id="{155C0E24-AA82-4403-ABD4-282B583B00A6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0" name="object 8">
                    <a:extLst>
                      <a:ext uri="{FF2B5EF4-FFF2-40B4-BE49-F238E27FC236}">
                        <a16:creationId xmlns:a16="http://schemas.microsoft.com/office/drawing/2014/main" id="{6856A2D5-C792-4FE1-A15A-DE59BD1FF052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1" name="object 9">
                    <a:extLst>
                      <a:ext uri="{FF2B5EF4-FFF2-40B4-BE49-F238E27FC236}">
                        <a16:creationId xmlns:a16="http://schemas.microsoft.com/office/drawing/2014/main" id="{DA6047EA-9B18-4065-8DD2-823DB8B5CAEE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2" name="object 10">
                    <a:extLst>
                      <a:ext uri="{FF2B5EF4-FFF2-40B4-BE49-F238E27FC236}">
                        <a16:creationId xmlns:a16="http://schemas.microsoft.com/office/drawing/2014/main" id="{13A9C3ED-BFB1-45E8-862A-1500DAA8A15F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3" name="object 11">
                    <a:extLst>
                      <a:ext uri="{FF2B5EF4-FFF2-40B4-BE49-F238E27FC236}">
                        <a16:creationId xmlns:a16="http://schemas.microsoft.com/office/drawing/2014/main" id="{1BEB476F-0F4E-4271-9E6C-B4D488C0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4" name="object 12">
                    <a:extLst>
                      <a:ext uri="{FF2B5EF4-FFF2-40B4-BE49-F238E27FC236}">
                        <a16:creationId xmlns:a16="http://schemas.microsoft.com/office/drawing/2014/main" id="{061D6463-CDD9-4418-ACD7-C185B713E1C4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5" name="object 13">
                    <a:extLst>
                      <a:ext uri="{FF2B5EF4-FFF2-40B4-BE49-F238E27FC236}">
                        <a16:creationId xmlns:a16="http://schemas.microsoft.com/office/drawing/2014/main" id="{DA41ABEB-5E7F-4E26-B74F-0DAD6C1DA6B7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6" name="object 14">
                    <a:extLst>
                      <a:ext uri="{FF2B5EF4-FFF2-40B4-BE49-F238E27FC236}">
                        <a16:creationId xmlns:a16="http://schemas.microsoft.com/office/drawing/2014/main" id="{2E9C2CC8-A2B4-4228-8201-F26CC804B46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7" name="object 15">
                    <a:extLst>
                      <a:ext uri="{FF2B5EF4-FFF2-40B4-BE49-F238E27FC236}">
                        <a16:creationId xmlns:a16="http://schemas.microsoft.com/office/drawing/2014/main" id="{AE676152-AE52-4B4A-88E7-A85DD7F3B31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8" name="object 16">
                    <a:extLst>
                      <a:ext uri="{FF2B5EF4-FFF2-40B4-BE49-F238E27FC236}">
                        <a16:creationId xmlns:a16="http://schemas.microsoft.com/office/drawing/2014/main" id="{52BE666E-B56A-46AB-B0F4-39766BE2B92D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9" name="object 17">
                    <a:extLst>
                      <a:ext uri="{FF2B5EF4-FFF2-40B4-BE49-F238E27FC236}">
                        <a16:creationId xmlns:a16="http://schemas.microsoft.com/office/drawing/2014/main" id="{3477A4C4-40A3-4038-B768-A67454C203C3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0" name="object 18">
                    <a:extLst>
                      <a:ext uri="{FF2B5EF4-FFF2-40B4-BE49-F238E27FC236}">
                        <a16:creationId xmlns:a16="http://schemas.microsoft.com/office/drawing/2014/main" id="{5EBC948E-2E1E-40B7-82D5-EC231165E852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1" name="object 19">
                    <a:extLst>
                      <a:ext uri="{FF2B5EF4-FFF2-40B4-BE49-F238E27FC236}">
                        <a16:creationId xmlns:a16="http://schemas.microsoft.com/office/drawing/2014/main" id="{EC39E432-A538-4B56-B129-AD6B79F89EA5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2" name="object 20">
                    <a:extLst>
                      <a:ext uri="{FF2B5EF4-FFF2-40B4-BE49-F238E27FC236}">
                        <a16:creationId xmlns:a16="http://schemas.microsoft.com/office/drawing/2014/main" id="{A74D0537-FDB2-4DF0-B01E-F30BB10ABB10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3" name="object 21">
                    <a:extLst>
                      <a:ext uri="{FF2B5EF4-FFF2-40B4-BE49-F238E27FC236}">
                        <a16:creationId xmlns:a16="http://schemas.microsoft.com/office/drawing/2014/main" id="{43CE35AB-FF94-4E6F-943C-52B03A5D7235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4" name="object 22">
                    <a:extLst>
                      <a:ext uri="{FF2B5EF4-FFF2-40B4-BE49-F238E27FC236}">
                        <a16:creationId xmlns:a16="http://schemas.microsoft.com/office/drawing/2014/main" id="{DA6152A7-AAA9-429E-A29F-264C4DB3F98F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5" name="object 23">
                    <a:extLst>
                      <a:ext uri="{FF2B5EF4-FFF2-40B4-BE49-F238E27FC236}">
                        <a16:creationId xmlns:a16="http://schemas.microsoft.com/office/drawing/2014/main" id="{7C5849AD-F410-49FD-B745-30EF8B98F8F8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6" name="object 24">
                    <a:extLst>
                      <a:ext uri="{FF2B5EF4-FFF2-40B4-BE49-F238E27FC236}">
                        <a16:creationId xmlns:a16="http://schemas.microsoft.com/office/drawing/2014/main" id="{EA4A0144-338D-4597-9614-D900E086425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7" name="object 25">
                    <a:extLst>
                      <a:ext uri="{FF2B5EF4-FFF2-40B4-BE49-F238E27FC236}">
                        <a16:creationId xmlns:a16="http://schemas.microsoft.com/office/drawing/2014/main" id="{4C542B44-0769-4AE8-887A-3517D684E7C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3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8" name="object 26">
                    <a:extLst>
                      <a:ext uri="{FF2B5EF4-FFF2-40B4-BE49-F238E27FC236}">
                        <a16:creationId xmlns:a16="http://schemas.microsoft.com/office/drawing/2014/main" id="{191CF81E-55B1-4CD7-ADFD-9B4D73F6A500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9" name="object 27">
                    <a:extLst>
                      <a:ext uri="{FF2B5EF4-FFF2-40B4-BE49-F238E27FC236}">
                        <a16:creationId xmlns:a16="http://schemas.microsoft.com/office/drawing/2014/main" id="{30FE8113-1AED-4E56-930E-DEAB0980B0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0" name="object 28">
                    <a:extLst>
                      <a:ext uri="{FF2B5EF4-FFF2-40B4-BE49-F238E27FC236}">
                        <a16:creationId xmlns:a16="http://schemas.microsoft.com/office/drawing/2014/main" id="{4B5111B5-8EBD-40C4-8014-23970C5721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9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1" name="object 29">
                    <a:extLst>
                      <a:ext uri="{FF2B5EF4-FFF2-40B4-BE49-F238E27FC236}">
                        <a16:creationId xmlns:a16="http://schemas.microsoft.com/office/drawing/2014/main" id="{5D3E74E6-3A37-456D-B5CF-1318794F0528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196215" cy="194945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2" name="object 30">
                    <a:extLst>
                      <a:ext uri="{FF2B5EF4-FFF2-40B4-BE49-F238E27FC236}">
                        <a16:creationId xmlns:a16="http://schemas.microsoft.com/office/drawing/2014/main" id="{12C7439A-CCBB-4C95-A8E2-FE4640DCAD03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3" name="object 31">
                    <a:extLst>
                      <a:ext uri="{FF2B5EF4-FFF2-40B4-BE49-F238E27FC236}">
                        <a16:creationId xmlns:a16="http://schemas.microsoft.com/office/drawing/2014/main" id="{B64B826F-696B-4096-B4D9-9D91C31F9BC2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4" name="object 32">
                    <a:extLst>
                      <a:ext uri="{FF2B5EF4-FFF2-40B4-BE49-F238E27FC236}">
                        <a16:creationId xmlns:a16="http://schemas.microsoft.com/office/drawing/2014/main" id="{28B6B361-7489-4D33-AA06-BFF3B6A6DFBB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5" name="object 33">
                    <a:extLst>
                      <a:ext uri="{FF2B5EF4-FFF2-40B4-BE49-F238E27FC236}">
                        <a16:creationId xmlns:a16="http://schemas.microsoft.com/office/drawing/2014/main" id="{010626D5-2E97-40F6-BEDE-88E1A5679A24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6" name="object 34">
                    <a:extLst>
                      <a:ext uri="{FF2B5EF4-FFF2-40B4-BE49-F238E27FC236}">
                        <a16:creationId xmlns:a16="http://schemas.microsoft.com/office/drawing/2014/main" id="{29752DD1-C6EC-489E-81EE-D39623C6339E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7" name="object 35">
                    <a:extLst>
                      <a:ext uri="{FF2B5EF4-FFF2-40B4-BE49-F238E27FC236}">
                        <a16:creationId xmlns:a16="http://schemas.microsoft.com/office/drawing/2014/main" id="{F782E07C-1461-4858-993A-78BB1F8C13BA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8" name="object 36">
                    <a:extLst>
                      <a:ext uri="{FF2B5EF4-FFF2-40B4-BE49-F238E27FC236}">
                        <a16:creationId xmlns:a16="http://schemas.microsoft.com/office/drawing/2014/main" id="{A8853FE6-3CFB-4810-AD43-B17D864EA2E0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9" name="object 37">
                    <a:extLst>
                      <a:ext uri="{FF2B5EF4-FFF2-40B4-BE49-F238E27FC236}">
                        <a16:creationId xmlns:a16="http://schemas.microsoft.com/office/drawing/2014/main" id="{022D403F-014E-4271-A135-AEB1401923A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0" name="object 38">
                    <a:extLst>
                      <a:ext uri="{FF2B5EF4-FFF2-40B4-BE49-F238E27FC236}">
                        <a16:creationId xmlns:a16="http://schemas.microsoft.com/office/drawing/2014/main" id="{68AB3C46-8273-4EDC-92E2-FADC9E6F7F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1" name="object 39">
                    <a:extLst>
                      <a:ext uri="{FF2B5EF4-FFF2-40B4-BE49-F238E27FC236}">
                        <a16:creationId xmlns:a16="http://schemas.microsoft.com/office/drawing/2014/main" id="{F06A9CD6-39A4-41D1-8ABA-38BBE28D13F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2" name="object 40">
                    <a:extLst>
                      <a:ext uri="{FF2B5EF4-FFF2-40B4-BE49-F238E27FC236}">
                        <a16:creationId xmlns:a16="http://schemas.microsoft.com/office/drawing/2014/main" id="{4307737B-32E5-4B93-8763-4EA76FF78205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3" name="object 41">
                    <a:extLst>
                      <a:ext uri="{FF2B5EF4-FFF2-40B4-BE49-F238E27FC236}">
                        <a16:creationId xmlns:a16="http://schemas.microsoft.com/office/drawing/2014/main" id="{E0B758FF-4436-4EBE-9AB8-D9A20BA1546B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4" name="object 42">
                    <a:extLst>
                      <a:ext uri="{FF2B5EF4-FFF2-40B4-BE49-F238E27FC236}">
                        <a16:creationId xmlns:a16="http://schemas.microsoft.com/office/drawing/2014/main" id="{55018831-6F18-4130-BFC9-C188EB770D37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5" name="object 43">
                    <a:extLst>
                      <a:ext uri="{FF2B5EF4-FFF2-40B4-BE49-F238E27FC236}">
                        <a16:creationId xmlns:a16="http://schemas.microsoft.com/office/drawing/2014/main" id="{837D9312-DAC5-4FCE-9915-3BAE59DC3FC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6" name="object 44">
                    <a:extLst>
                      <a:ext uri="{FF2B5EF4-FFF2-40B4-BE49-F238E27FC236}">
                        <a16:creationId xmlns:a16="http://schemas.microsoft.com/office/drawing/2014/main" id="{35872503-8D64-4728-A7FA-26A9C675A4D6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7" name="object 45">
                    <a:extLst>
                      <a:ext uri="{FF2B5EF4-FFF2-40B4-BE49-F238E27FC236}">
                        <a16:creationId xmlns:a16="http://schemas.microsoft.com/office/drawing/2014/main" id="{E89CE153-B8D3-46EC-AFF7-CFA125370D4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8" name="object 46">
                    <a:extLst>
                      <a:ext uri="{FF2B5EF4-FFF2-40B4-BE49-F238E27FC236}">
                        <a16:creationId xmlns:a16="http://schemas.microsoft.com/office/drawing/2014/main" id="{DBD4EAB5-89F9-4634-96EA-FF41E6E62BE5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9" name="object 47">
                    <a:extLst>
                      <a:ext uri="{FF2B5EF4-FFF2-40B4-BE49-F238E27FC236}">
                        <a16:creationId xmlns:a16="http://schemas.microsoft.com/office/drawing/2014/main" id="{B8176D06-F57B-42F2-A6E1-B42C8EDA46E5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0" name="object 48">
                    <a:extLst>
                      <a:ext uri="{FF2B5EF4-FFF2-40B4-BE49-F238E27FC236}">
                        <a16:creationId xmlns:a16="http://schemas.microsoft.com/office/drawing/2014/main" id="{1A20CB17-E085-4994-B0E9-AF54BBEC8A6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1" name="object 49">
                    <a:extLst>
                      <a:ext uri="{FF2B5EF4-FFF2-40B4-BE49-F238E27FC236}">
                        <a16:creationId xmlns:a16="http://schemas.microsoft.com/office/drawing/2014/main" id="{80FE0DC3-02E3-45BE-9666-EE02C8AE6FDE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2" name="object 50">
                    <a:extLst>
                      <a:ext uri="{FF2B5EF4-FFF2-40B4-BE49-F238E27FC236}">
                        <a16:creationId xmlns:a16="http://schemas.microsoft.com/office/drawing/2014/main" id="{0042B750-1B16-4899-B8C8-D24D0ED00F8E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3" name="object 51">
                    <a:extLst>
                      <a:ext uri="{FF2B5EF4-FFF2-40B4-BE49-F238E27FC236}">
                        <a16:creationId xmlns:a16="http://schemas.microsoft.com/office/drawing/2014/main" id="{846D1E68-96F7-4294-8283-470DFEBFB83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4" name="object 52">
                    <a:extLst>
                      <a:ext uri="{FF2B5EF4-FFF2-40B4-BE49-F238E27FC236}">
                        <a16:creationId xmlns:a16="http://schemas.microsoft.com/office/drawing/2014/main" id="{F16F6B53-D666-4988-B741-4F3B7B534B7B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5" name="object 53">
                    <a:extLst>
                      <a:ext uri="{FF2B5EF4-FFF2-40B4-BE49-F238E27FC236}">
                        <a16:creationId xmlns:a16="http://schemas.microsoft.com/office/drawing/2014/main" id="{99780E38-C4BE-4B1F-B768-239540E18073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6" name="object 54">
                    <a:extLst>
                      <a:ext uri="{FF2B5EF4-FFF2-40B4-BE49-F238E27FC236}">
                        <a16:creationId xmlns:a16="http://schemas.microsoft.com/office/drawing/2014/main" id="{96206302-2E98-465D-8DC9-EE266E55B519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7" name="object 55">
                    <a:extLst>
                      <a:ext uri="{FF2B5EF4-FFF2-40B4-BE49-F238E27FC236}">
                        <a16:creationId xmlns:a16="http://schemas.microsoft.com/office/drawing/2014/main" id="{DE9652B5-024D-4FA6-BD6F-319BE64B12B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8" name="object 56">
                    <a:extLst>
                      <a:ext uri="{FF2B5EF4-FFF2-40B4-BE49-F238E27FC236}">
                        <a16:creationId xmlns:a16="http://schemas.microsoft.com/office/drawing/2014/main" id="{D004B0BF-A528-432B-960B-25E92CC613DD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9" name="object 57">
                    <a:extLst>
                      <a:ext uri="{FF2B5EF4-FFF2-40B4-BE49-F238E27FC236}">
                        <a16:creationId xmlns:a16="http://schemas.microsoft.com/office/drawing/2014/main" id="{C95974E1-33E2-4DE5-B8E4-A822DB02866F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0" name="object 58">
                    <a:extLst>
                      <a:ext uri="{FF2B5EF4-FFF2-40B4-BE49-F238E27FC236}">
                        <a16:creationId xmlns:a16="http://schemas.microsoft.com/office/drawing/2014/main" id="{ECFFF24F-520D-44D9-BDF0-C936DD4F745F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1" name="object 59">
                    <a:extLst>
                      <a:ext uri="{FF2B5EF4-FFF2-40B4-BE49-F238E27FC236}">
                        <a16:creationId xmlns:a16="http://schemas.microsoft.com/office/drawing/2014/main" id="{F1D725A1-D8F6-4DB8-A619-4DDD6CF73AFD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2" name="object 60">
                    <a:extLst>
                      <a:ext uri="{FF2B5EF4-FFF2-40B4-BE49-F238E27FC236}">
                        <a16:creationId xmlns:a16="http://schemas.microsoft.com/office/drawing/2014/main" id="{9710BAA7-F29A-4B80-B313-6E78EB583CC8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3" name="object 61">
                    <a:extLst>
                      <a:ext uri="{FF2B5EF4-FFF2-40B4-BE49-F238E27FC236}">
                        <a16:creationId xmlns:a16="http://schemas.microsoft.com/office/drawing/2014/main" id="{D9496EA5-C731-4A4E-9D9E-1BCCD6A466BE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4" name="object 62">
                    <a:extLst>
                      <a:ext uri="{FF2B5EF4-FFF2-40B4-BE49-F238E27FC236}">
                        <a16:creationId xmlns:a16="http://schemas.microsoft.com/office/drawing/2014/main" id="{F368BA71-9B7D-4FE1-8FA2-D7AFDF2590A1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5" name="object 63">
                    <a:extLst>
                      <a:ext uri="{FF2B5EF4-FFF2-40B4-BE49-F238E27FC236}">
                        <a16:creationId xmlns:a16="http://schemas.microsoft.com/office/drawing/2014/main" id="{CE12A383-DEE5-4DBF-9C1C-9F45D80D1387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6" name="object 64">
                    <a:extLst>
                      <a:ext uri="{FF2B5EF4-FFF2-40B4-BE49-F238E27FC236}">
                        <a16:creationId xmlns:a16="http://schemas.microsoft.com/office/drawing/2014/main" id="{A4DD001D-805E-40D1-AF33-187B19A7A84C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7" name="object 65">
                    <a:extLst>
                      <a:ext uri="{FF2B5EF4-FFF2-40B4-BE49-F238E27FC236}">
                        <a16:creationId xmlns:a16="http://schemas.microsoft.com/office/drawing/2014/main" id="{FF2B7D08-19A1-4976-B513-A57398E396B7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8" name="object 66">
                    <a:extLst>
                      <a:ext uri="{FF2B5EF4-FFF2-40B4-BE49-F238E27FC236}">
                        <a16:creationId xmlns:a16="http://schemas.microsoft.com/office/drawing/2014/main" id="{B474727A-C9BF-4628-B7A4-0B30AA8DCAEA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9" name="object 67">
                    <a:extLst>
                      <a:ext uri="{FF2B5EF4-FFF2-40B4-BE49-F238E27FC236}">
                        <a16:creationId xmlns:a16="http://schemas.microsoft.com/office/drawing/2014/main" id="{9DF5E7E5-01BC-463B-AA9B-050B7DAD7221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0" name="object 68">
                    <a:extLst>
                      <a:ext uri="{FF2B5EF4-FFF2-40B4-BE49-F238E27FC236}">
                        <a16:creationId xmlns:a16="http://schemas.microsoft.com/office/drawing/2014/main" id="{BF6A765E-DAD0-4665-B35E-34A4C30F4782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1" name="object 69">
                    <a:extLst>
                      <a:ext uri="{FF2B5EF4-FFF2-40B4-BE49-F238E27FC236}">
                        <a16:creationId xmlns:a16="http://schemas.microsoft.com/office/drawing/2014/main" id="{9E7CDDDD-3BAC-4D6E-B68C-332E2D561848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2" name="object 70">
                    <a:extLst>
                      <a:ext uri="{FF2B5EF4-FFF2-40B4-BE49-F238E27FC236}">
                        <a16:creationId xmlns:a16="http://schemas.microsoft.com/office/drawing/2014/main" id="{27AD667A-1FC2-4223-BE68-1E368E98D45C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3" name="object 71">
                    <a:extLst>
                      <a:ext uri="{FF2B5EF4-FFF2-40B4-BE49-F238E27FC236}">
                        <a16:creationId xmlns:a16="http://schemas.microsoft.com/office/drawing/2014/main" id="{2924CF1B-C163-4660-B098-030B27852FCA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4" name="object 72">
                    <a:extLst>
                      <a:ext uri="{FF2B5EF4-FFF2-40B4-BE49-F238E27FC236}">
                        <a16:creationId xmlns:a16="http://schemas.microsoft.com/office/drawing/2014/main" id="{60FDF39B-115E-46A5-A1FE-C73F465389E8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5" name="object 73">
                    <a:extLst>
                      <a:ext uri="{FF2B5EF4-FFF2-40B4-BE49-F238E27FC236}">
                        <a16:creationId xmlns:a16="http://schemas.microsoft.com/office/drawing/2014/main" id="{9BD0DB09-016E-4BA2-B361-006247E785CD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6" name="object 74">
                    <a:extLst>
                      <a:ext uri="{FF2B5EF4-FFF2-40B4-BE49-F238E27FC236}">
                        <a16:creationId xmlns:a16="http://schemas.microsoft.com/office/drawing/2014/main" id="{15FC9AE8-D497-4D33-B544-90B52535ADBA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7" name="object 75">
                    <a:extLst>
                      <a:ext uri="{FF2B5EF4-FFF2-40B4-BE49-F238E27FC236}">
                        <a16:creationId xmlns:a16="http://schemas.microsoft.com/office/drawing/2014/main" id="{211CDA7B-CA50-496B-9561-6220BAB6A976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8" name="object 76">
                    <a:extLst>
                      <a:ext uri="{FF2B5EF4-FFF2-40B4-BE49-F238E27FC236}">
                        <a16:creationId xmlns:a16="http://schemas.microsoft.com/office/drawing/2014/main" id="{A0246BAF-DDD9-45C9-9B96-B2DE4ECC2351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9" name="object 77">
                    <a:extLst>
                      <a:ext uri="{FF2B5EF4-FFF2-40B4-BE49-F238E27FC236}">
                        <a16:creationId xmlns:a16="http://schemas.microsoft.com/office/drawing/2014/main" id="{0FBC808E-434B-405E-9F0E-756EA3C11731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0" name="object 78">
                    <a:extLst>
                      <a:ext uri="{FF2B5EF4-FFF2-40B4-BE49-F238E27FC236}">
                        <a16:creationId xmlns:a16="http://schemas.microsoft.com/office/drawing/2014/main" id="{1E35DFED-A24A-4E50-9FA9-F7BC3FE36B49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1" name="object 79">
                    <a:extLst>
                      <a:ext uri="{FF2B5EF4-FFF2-40B4-BE49-F238E27FC236}">
                        <a16:creationId xmlns:a16="http://schemas.microsoft.com/office/drawing/2014/main" id="{62869911-74DF-4830-AC9A-F961BB546407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2" name="object 80">
                    <a:extLst>
                      <a:ext uri="{FF2B5EF4-FFF2-40B4-BE49-F238E27FC236}">
                        <a16:creationId xmlns:a16="http://schemas.microsoft.com/office/drawing/2014/main" id="{C4D9D765-A582-435C-96E3-ABE89907E759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3" name="object 81">
                    <a:extLst>
                      <a:ext uri="{FF2B5EF4-FFF2-40B4-BE49-F238E27FC236}">
                        <a16:creationId xmlns:a16="http://schemas.microsoft.com/office/drawing/2014/main" id="{F9AD8219-D324-4F97-992A-3A0CE2227E6B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4" name="object 82">
                    <a:extLst>
                      <a:ext uri="{FF2B5EF4-FFF2-40B4-BE49-F238E27FC236}">
                        <a16:creationId xmlns:a16="http://schemas.microsoft.com/office/drawing/2014/main" id="{69A2592C-F6DD-46B0-9613-F1C486A40524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5" name="object 83">
                    <a:extLst>
                      <a:ext uri="{FF2B5EF4-FFF2-40B4-BE49-F238E27FC236}">
                        <a16:creationId xmlns:a16="http://schemas.microsoft.com/office/drawing/2014/main" id="{04C3756D-638A-43F0-8889-5D6CEF5C1B0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6" name="object 84">
                    <a:extLst>
                      <a:ext uri="{FF2B5EF4-FFF2-40B4-BE49-F238E27FC236}">
                        <a16:creationId xmlns:a16="http://schemas.microsoft.com/office/drawing/2014/main" id="{38ED0283-08F8-4C2E-BE42-ED84E948C63B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7" name="object 85">
                    <a:extLst>
                      <a:ext uri="{FF2B5EF4-FFF2-40B4-BE49-F238E27FC236}">
                        <a16:creationId xmlns:a16="http://schemas.microsoft.com/office/drawing/2014/main" id="{9024395C-C9B2-432A-8FC6-C3049C3965CB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8" name="object 86">
                    <a:extLst>
                      <a:ext uri="{FF2B5EF4-FFF2-40B4-BE49-F238E27FC236}">
                        <a16:creationId xmlns:a16="http://schemas.microsoft.com/office/drawing/2014/main" id="{E7FEF09A-CC65-45F8-AE40-45EE14F8A944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9" name="object 87">
                    <a:extLst>
                      <a:ext uri="{FF2B5EF4-FFF2-40B4-BE49-F238E27FC236}">
                        <a16:creationId xmlns:a16="http://schemas.microsoft.com/office/drawing/2014/main" id="{1E9C2B03-A226-4323-B3A9-6680F727F17E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0" name="object 88">
                    <a:extLst>
                      <a:ext uri="{FF2B5EF4-FFF2-40B4-BE49-F238E27FC236}">
                        <a16:creationId xmlns:a16="http://schemas.microsoft.com/office/drawing/2014/main" id="{2641BC28-AF16-4A78-9089-99D6B1312709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1" name="object 89">
                    <a:extLst>
                      <a:ext uri="{FF2B5EF4-FFF2-40B4-BE49-F238E27FC236}">
                        <a16:creationId xmlns:a16="http://schemas.microsoft.com/office/drawing/2014/main" id="{27FA2404-BA88-41B6-A42A-6E105F64B7CB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2" name="object 90">
                    <a:extLst>
                      <a:ext uri="{FF2B5EF4-FFF2-40B4-BE49-F238E27FC236}">
                        <a16:creationId xmlns:a16="http://schemas.microsoft.com/office/drawing/2014/main" id="{131FCB04-7E7D-4016-B670-0A2B42613864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3" name="object 91">
                    <a:extLst>
                      <a:ext uri="{FF2B5EF4-FFF2-40B4-BE49-F238E27FC236}">
                        <a16:creationId xmlns:a16="http://schemas.microsoft.com/office/drawing/2014/main" id="{AEF49510-3359-4BE2-819A-DC7F4E234C8F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4" name="object 92">
                    <a:extLst>
                      <a:ext uri="{FF2B5EF4-FFF2-40B4-BE49-F238E27FC236}">
                        <a16:creationId xmlns:a16="http://schemas.microsoft.com/office/drawing/2014/main" id="{2FA9BDA7-06C3-42FF-9ED3-A38671763A9B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5" name="object 93">
                    <a:extLst>
                      <a:ext uri="{FF2B5EF4-FFF2-40B4-BE49-F238E27FC236}">
                        <a16:creationId xmlns:a16="http://schemas.microsoft.com/office/drawing/2014/main" id="{B0616FB3-2ADA-4974-94F9-507E288FDF61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6" name="object 94">
                    <a:extLst>
                      <a:ext uri="{FF2B5EF4-FFF2-40B4-BE49-F238E27FC236}">
                        <a16:creationId xmlns:a16="http://schemas.microsoft.com/office/drawing/2014/main" id="{3EDF5045-01D7-474D-A55E-CEC9F9D31176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7" name="object 95">
                    <a:extLst>
                      <a:ext uri="{FF2B5EF4-FFF2-40B4-BE49-F238E27FC236}">
                        <a16:creationId xmlns:a16="http://schemas.microsoft.com/office/drawing/2014/main" id="{7349BED2-0373-49D2-808A-736D7FF19797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8" name="object 96">
                    <a:extLst>
                      <a:ext uri="{FF2B5EF4-FFF2-40B4-BE49-F238E27FC236}">
                        <a16:creationId xmlns:a16="http://schemas.microsoft.com/office/drawing/2014/main" id="{CE119705-74A6-4243-90A5-4F1740DF58C3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9" name="object 97">
                    <a:extLst>
                      <a:ext uri="{FF2B5EF4-FFF2-40B4-BE49-F238E27FC236}">
                        <a16:creationId xmlns:a16="http://schemas.microsoft.com/office/drawing/2014/main" id="{AE3C1CC4-7162-4F86-962A-EB0EF8ACAD9A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0" name="object 98">
                    <a:extLst>
                      <a:ext uri="{FF2B5EF4-FFF2-40B4-BE49-F238E27FC236}">
                        <a16:creationId xmlns:a16="http://schemas.microsoft.com/office/drawing/2014/main" id="{24514980-1A11-46A3-8004-09EE3D97FA9F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1" name="object 99">
                    <a:extLst>
                      <a:ext uri="{FF2B5EF4-FFF2-40B4-BE49-F238E27FC236}">
                        <a16:creationId xmlns:a16="http://schemas.microsoft.com/office/drawing/2014/main" id="{EC6DD0AF-E8B8-4391-B4CE-1505053E8BFB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2" name="object 100">
                    <a:extLst>
                      <a:ext uri="{FF2B5EF4-FFF2-40B4-BE49-F238E27FC236}">
                        <a16:creationId xmlns:a16="http://schemas.microsoft.com/office/drawing/2014/main" id="{01C85657-BDA5-41BB-BD73-964E951FDE96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3" name="object 101">
                    <a:extLst>
                      <a:ext uri="{FF2B5EF4-FFF2-40B4-BE49-F238E27FC236}">
                        <a16:creationId xmlns:a16="http://schemas.microsoft.com/office/drawing/2014/main" id="{9C9EFAC1-A7DC-43EE-BBAC-5FA0E34A292B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4" name="object 102">
                    <a:extLst>
                      <a:ext uri="{FF2B5EF4-FFF2-40B4-BE49-F238E27FC236}">
                        <a16:creationId xmlns:a16="http://schemas.microsoft.com/office/drawing/2014/main" id="{D34E3431-E7CD-48B6-82F8-245B9EBE573B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5" name="object 103">
                    <a:extLst>
                      <a:ext uri="{FF2B5EF4-FFF2-40B4-BE49-F238E27FC236}">
                        <a16:creationId xmlns:a16="http://schemas.microsoft.com/office/drawing/2014/main" id="{D2383436-9BC9-4EA6-9B24-CCBE602E563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6" name="object 104">
                    <a:extLst>
                      <a:ext uri="{FF2B5EF4-FFF2-40B4-BE49-F238E27FC236}">
                        <a16:creationId xmlns:a16="http://schemas.microsoft.com/office/drawing/2014/main" id="{927728DB-0F39-43B8-A103-1B3AC2AFD27A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7" name="object 105">
                    <a:extLst>
                      <a:ext uri="{FF2B5EF4-FFF2-40B4-BE49-F238E27FC236}">
                        <a16:creationId xmlns:a16="http://schemas.microsoft.com/office/drawing/2014/main" id="{CA13D2D2-E611-486E-A3F7-EEE59168933D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8" name="object 106">
                    <a:extLst>
                      <a:ext uri="{FF2B5EF4-FFF2-40B4-BE49-F238E27FC236}">
                        <a16:creationId xmlns:a16="http://schemas.microsoft.com/office/drawing/2014/main" id="{5C707FF8-E934-4BB5-98CC-2FBEAE3D2E88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9" name="object 107">
                    <a:extLst>
                      <a:ext uri="{FF2B5EF4-FFF2-40B4-BE49-F238E27FC236}">
                        <a16:creationId xmlns:a16="http://schemas.microsoft.com/office/drawing/2014/main" id="{AD25CADA-A676-437F-8773-45273AC47F12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0" name="object 108">
                    <a:extLst>
                      <a:ext uri="{FF2B5EF4-FFF2-40B4-BE49-F238E27FC236}">
                        <a16:creationId xmlns:a16="http://schemas.microsoft.com/office/drawing/2014/main" id="{45917826-3A6E-462C-B9BF-2DEC8B54459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1" name="object 109">
                    <a:extLst>
                      <a:ext uri="{FF2B5EF4-FFF2-40B4-BE49-F238E27FC236}">
                        <a16:creationId xmlns:a16="http://schemas.microsoft.com/office/drawing/2014/main" id="{95B14D05-CDE9-4A82-8FAA-76C349F718B3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2" name="object 110">
                    <a:extLst>
                      <a:ext uri="{FF2B5EF4-FFF2-40B4-BE49-F238E27FC236}">
                        <a16:creationId xmlns:a16="http://schemas.microsoft.com/office/drawing/2014/main" id="{6E760898-9E88-425C-9B5B-6A073B41A710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3" name="object 111">
                    <a:extLst>
                      <a:ext uri="{FF2B5EF4-FFF2-40B4-BE49-F238E27FC236}">
                        <a16:creationId xmlns:a16="http://schemas.microsoft.com/office/drawing/2014/main" id="{F8DED276-A1F2-4532-9996-0A04D84A2D1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4" name="object 112">
                    <a:extLst>
                      <a:ext uri="{FF2B5EF4-FFF2-40B4-BE49-F238E27FC236}">
                        <a16:creationId xmlns:a16="http://schemas.microsoft.com/office/drawing/2014/main" id="{EE3DB053-38F2-46F2-8ECD-A7CCC0D0F6B0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5" name="object 113">
                    <a:extLst>
                      <a:ext uri="{FF2B5EF4-FFF2-40B4-BE49-F238E27FC236}">
                        <a16:creationId xmlns:a16="http://schemas.microsoft.com/office/drawing/2014/main" id="{C52739EA-DECB-4679-AAF4-2011C6CE6923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6" name="object 114">
                    <a:extLst>
                      <a:ext uri="{FF2B5EF4-FFF2-40B4-BE49-F238E27FC236}">
                        <a16:creationId xmlns:a16="http://schemas.microsoft.com/office/drawing/2014/main" id="{F8910A0C-3CE3-4D23-8F5E-6DCF98FB5E82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7" name="object 115">
                    <a:extLst>
                      <a:ext uri="{FF2B5EF4-FFF2-40B4-BE49-F238E27FC236}">
                        <a16:creationId xmlns:a16="http://schemas.microsoft.com/office/drawing/2014/main" id="{1A58C3BF-BD1F-465D-8413-BB35E48C0ED7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8" name="object 116">
                    <a:extLst>
                      <a:ext uri="{FF2B5EF4-FFF2-40B4-BE49-F238E27FC236}">
                        <a16:creationId xmlns:a16="http://schemas.microsoft.com/office/drawing/2014/main" id="{6208DA3B-FF67-4A95-92AB-FB029EA91A7E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9" name="object 117">
                    <a:extLst>
                      <a:ext uri="{FF2B5EF4-FFF2-40B4-BE49-F238E27FC236}">
                        <a16:creationId xmlns:a16="http://schemas.microsoft.com/office/drawing/2014/main" id="{83E72050-8AC7-434D-96E4-79D34B7AC884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0" name="object 118">
                    <a:extLst>
                      <a:ext uri="{FF2B5EF4-FFF2-40B4-BE49-F238E27FC236}">
                        <a16:creationId xmlns:a16="http://schemas.microsoft.com/office/drawing/2014/main" id="{A43CB7D5-03C7-4A91-AE1F-66808F09D566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1" name="object 119">
                    <a:extLst>
                      <a:ext uri="{FF2B5EF4-FFF2-40B4-BE49-F238E27FC236}">
                        <a16:creationId xmlns:a16="http://schemas.microsoft.com/office/drawing/2014/main" id="{E403A450-CAB4-4DC6-8476-0F14C4473052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2" name="object 120">
                    <a:extLst>
                      <a:ext uri="{FF2B5EF4-FFF2-40B4-BE49-F238E27FC236}">
                        <a16:creationId xmlns:a16="http://schemas.microsoft.com/office/drawing/2014/main" id="{075F3ACB-6AFF-405C-8F5B-9ED7EE9A6B3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3" name="object 121">
                    <a:extLst>
                      <a:ext uri="{FF2B5EF4-FFF2-40B4-BE49-F238E27FC236}">
                        <a16:creationId xmlns:a16="http://schemas.microsoft.com/office/drawing/2014/main" id="{7953E1DE-DA73-4774-A4B6-B0EABE76772B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4" name="object 122">
                    <a:extLst>
                      <a:ext uri="{FF2B5EF4-FFF2-40B4-BE49-F238E27FC236}">
                        <a16:creationId xmlns:a16="http://schemas.microsoft.com/office/drawing/2014/main" id="{28AFE2F7-8B73-40D4-ABC3-B54B03AF011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5" name="object 123">
                    <a:extLst>
                      <a:ext uri="{FF2B5EF4-FFF2-40B4-BE49-F238E27FC236}">
                        <a16:creationId xmlns:a16="http://schemas.microsoft.com/office/drawing/2014/main" id="{AC0CD166-A2A7-4F3C-B623-14A2446CD244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6" name="object 124">
                    <a:extLst>
                      <a:ext uri="{FF2B5EF4-FFF2-40B4-BE49-F238E27FC236}">
                        <a16:creationId xmlns:a16="http://schemas.microsoft.com/office/drawing/2014/main" id="{CF750163-F478-440C-9DAA-87A383CDB6A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7" name="object 125">
                    <a:extLst>
                      <a:ext uri="{FF2B5EF4-FFF2-40B4-BE49-F238E27FC236}">
                        <a16:creationId xmlns:a16="http://schemas.microsoft.com/office/drawing/2014/main" id="{AC0BF15F-E4DE-41FE-AFA9-C87BA1D34E3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8" name="object 126">
                    <a:extLst>
                      <a:ext uri="{FF2B5EF4-FFF2-40B4-BE49-F238E27FC236}">
                        <a16:creationId xmlns:a16="http://schemas.microsoft.com/office/drawing/2014/main" id="{591BD40D-82DB-4F21-A41B-69B6CF9D33EE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9" name="object 127">
                    <a:extLst>
                      <a:ext uri="{FF2B5EF4-FFF2-40B4-BE49-F238E27FC236}">
                        <a16:creationId xmlns:a16="http://schemas.microsoft.com/office/drawing/2014/main" id="{180C0D49-A62E-45C1-B33F-F80BA886099C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0" name="object 128">
                    <a:extLst>
                      <a:ext uri="{FF2B5EF4-FFF2-40B4-BE49-F238E27FC236}">
                        <a16:creationId xmlns:a16="http://schemas.microsoft.com/office/drawing/2014/main" id="{ABF992E8-8D0B-4746-8B0B-B197908E6B85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1" name="object 129">
                    <a:extLst>
                      <a:ext uri="{FF2B5EF4-FFF2-40B4-BE49-F238E27FC236}">
                        <a16:creationId xmlns:a16="http://schemas.microsoft.com/office/drawing/2014/main" id="{632479C6-1827-4F16-BF5B-D0E7CA780FC0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2" name="object 130">
                    <a:extLst>
                      <a:ext uri="{FF2B5EF4-FFF2-40B4-BE49-F238E27FC236}">
                        <a16:creationId xmlns:a16="http://schemas.microsoft.com/office/drawing/2014/main" id="{0EBBB47B-1B86-4A69-B08B-E5C5C7968A72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3" name="object 131">
                    <a:extLst>
                      <a:ext uri="{FF2B5EF4-FFF2-40B4-BE49-F238E27FC236}">
                        <a16:creationId xmlns:a16="http://schemas.microsoft.com/office/drawing/2014/main" id="{D90E345D-03F4-43F0-AB44-79F8922C9B9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4" name="object 132">
                    <a:extLst>
                      <a:ext uri="{FF2B5EF4-FFF2-40B4-BE49-F238E27FC236}">
                        <a16:creationId xmlns:a16="http://schemas.microsoft.com/office/drawing/2014/main" id="{469351A4-B9BA-405D-B0C4-1974F7E5E0C0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5" name="object 133">
                    <a:extLst>
                      <a:ext uri="{FF2B5EF4-FFF2-40B4-BE49-F238E27FC236}">
                        <a16:creationId xmlns:a16="http://schemas.microsoft.com/office/drawing/2014/main" id="{F2B8B91F-A9BE-4A0A-8BC4-9188643077DE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6" name="object 134">
                    <a:extLst>
                      <a:ext uri="{FF2B5EF4-FFF2-40B4-BE49-F238E27FC236}">
                        <a16:creationId xmlns:a16="http://schemas.microsoft.com/office/drawing/2014/main" id="{08C574A6-CA2C-4362-9784-1E46924B2FE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7" name="object 135">
                    <a:extLst>
                      <a:ext uri="{FF2B5EF4-FFF2-40B4-BE49-F238E27FC236}">
                        <a16:creationId xmlns:a16="http://schemas.microsoft.com/office/drawing/2014/main" id="{7934F47E-0D2C-4511-9C26-6EAC92D4F6CA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8" name="object 136">
                    <a:extLst>
                      <a:ext uri="{FF2B5EF4-FFF2-40B4-BE49-F238E27FC236}">
                        <a16:creationId xmlns:a16="http://schemas.microsoft.com/office/drawing/2014/main" id="{43C1EED8-17B6-452A-9EB3-1996AE8C8A0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9" name="object 137">
                    <a:extLst>
                      <a:ext uri="{FF2B5EF4-FFF2-40B4-BE49-F238E27FC236}">
                        <a16:creationId xmlns:a16="http://schemas.microsoft.com/office/drawing/2014/main" id="{B9B0D701-6550-4244-89D5-5B497CACC0E9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0" name="object 138">
                    <a:extLst>
                      <a:ext uri="{FF2B5EF4-FFF2-40B4-BE49-F238E27FC236}">
                        <a16:creationId xmlns:a16="http://schemas.microsoft.com/office/drawing/2014/main" id="{E19CCB65-CAA2-4DA6-AC81-FE071BBB8B7F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1" name="object 139">
                    <a:extLst>
                      <a:ext uri="{FF2B5EF4-FFF2-40B4-BE49-F238E27FC236}">
                        <a16:creationId xmlns:a16="http://schemas.microsoft.com/office/drawing/2014/main" id="{A9E8DDC4-57B6-471E-8A14-762D5F7BD8C0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2" name="object 140">
                    <a:extLst>
                      <a:ext uri="{FF2B5EF4-FFF2-40B4-BE49-F238E27FC236}">
                        <a16:creationId xmlns:a16="http://schemas.microsoft.com/office/drawing/2014/main" id="{D08D3431-27E7-44D8-8CA4-C9F62C502F6B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3" name="object 141">
                    <a:extLst>
                      <a:ext uri="{FF2B5EF4-FFF2-40B4-BE49-F238E27FC236}">
                        <a16:creationId xmlns:a16="http://schemas.microsoft.com/office/drawing/2014/main" id="{D3C1EB9A-D377-4D79-B181-2C88368D22A2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4" name="object 142">
                    <a:extLst>
                      <a:ext uri="{FF2B5EF4-FFF2-40B4-BE49-F238E27FC236}">
                        <a16:creationId xmlns:a16="http://schemas.microsoft.com/office/drawing/2014/main" id="{91A60CD0-30F6-481F-9370-51E33E430E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5" name="object 143">
                    <a:extLst>
                      <a:ext uri="{FF2B5EF4-FFF2-40B4-BE49-F238E27FC236}">
                        <a16:creationId xmlns:a16="http://schemas.microsoft.com/office/drawing/2014/main" id="{59E4526C-A98D-4BCF-BD30-F28F4A842886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6" name="object 144">
                    <a:extLst>
                      <a:ext uri="{FF2B5EF4-FFF2-40B4-BE49-F238E27FC236}">
                        <a16:creationId xmlns:a16="http://schemas.microsoft.com/office/drawing/2014/main" id="{56387B9C-2B7C-4205-984B-D32A8822723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7" name="object 145">
                    <a:extLst>
                      <a:ext uri="{FF2B5EF4-FFF2-40B4-BE49-F238E27FC236}">
                        <a16:creationId xmlns:a16="http://schemas.microsoft.com/office/drawing/2014/main" id="{C2E83FE9-9536-417B-8F5D-AFBF440611E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8" name="object 146">
                    <a:extLst>
                      <a:ext uri="{FF2B5EF4-FFF2-40B4-BE49-F238E27FC236}">
                        <a16:creationId xmlns:a16="http://schemas.microsoft.com/office/drawing/2014/main" id="{E0966796-13A1-4362-B590-1B20A69C7A7F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9" name="object 147">
                        <a:extLst>
                          <a:ext uri="{FF2B5EF4-FFF2-40B4-BE49-F238E27FC236}">
                            <a16:creationId xmlns:a16="http://schemas.microsoft.com/office/drawing/2014/main" id="{F53FF36B-1A8E-492F-95DF-632B250F7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lang="en-US" sz="2000" b="1" i="1" spc="-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𝑭𝒖𝒏𝒈𝒊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4" name="TextBox 903">
                  <a:extLst>
                    <a:ext uri="{FF2B5EF4-FFF2-40B4-BE49-F238E27FC236}">
                      <a16:creationId xmlns:a16="http://schemas.microsoft.com/office/drawing/2014/main" id="{482C8CFE-1778-4DEC-B5A3-EFB317227609}"/>
                    </a:ext>
                  </a:extLst>
                </p:cNvPr>
                <p:cNvSpPr txBox="1"/>
                <p:nvPr/>
              </p:nvSpPr>
              <p:spPr>
                <a:xfrm>
                  <a:off x="4575731" y="1681969"/>
                  <a:ext cx="2541958" cy="5103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sz="2400" dirty="0">
                      <a:cs typeface="Arial"/>
                    </a:rPr>
                    <a:t>median =</a:t>
                  </a:r>
                  <a:r>
                    <a:rPr lang="en-US" altLang="zh-CN" sz="2400" spc="315" dirty="0">
                      <a:cs typeface="Arial"/>
                    </a:rPr>
                    <a:t> </a:t>
                  </a:r>
                  <a:r>
                    <a:rPr lang="en-US" altLang="zh-CN" sz="2400" dirty="0"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6451FC0F-EFCF-4F6E-922D-CB07CC4B08AE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79909"/>
                <a:chOff x="106493" y="229615"/>
                <a:chExt cx="8357167" cy="5919831"/>
              </a:xfrm>
            </p:grpSpPr>
            <p:sp>
              <p:nvSpPr>
                <p:cNvPr id="700" name="object 2">
                  <a:extLst>
                    <a:ext uri="{FF2B5EF4-FFF2-40B4-BE49-F238E27FC236}">
                      <a16:creationId xmlns:a16="http://schemas.microsoft.com/office/drawing/2014/main" id="{DF1DA302-999D-4DE9-947D-70806296A177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6802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701" name="object 3">
                  <a:extLst>
                    <a:ext uri="{FF2B5EF4-FFF2-40B4-BE49-F238E27FC236}">
                      <a16:creationId xmlns:a16="http://schemas.microsoft.com/office/drawing/2014/main" id="{0EBEF248-6D77-4779-B682-84D56D26259A}"/>
                    </a:ext>
                  </a:extLst>
                </p:cNvPr>
                <p:cNvSpPr txBox="1"/>
                <p:nvPr/>
              </p:nvSpPr>
              <p:spPr>
                <a:xfrm>
                  <a:off x="106493" y="1608681"/>
                  <a:ext cx="232048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marR="0" lvl="0" indent="0" algn="ctr" defTabSz="457200" rtl="0" eaLnBrk="1" fontAlgn="auto" latinLnBrk="0" hangingPunct="1">
                    <a:lnSpc>
                      <a:spcPts val="142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Percentage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702" name="object 4">
                  <a:extLst>
                    <a:ext uri="{FF2B5EF4-FFF2-40B4-BE49-F238E27FC236}">
                      <a16:creationId xmlns:a16="http://schemas.microsoft.com/office/drawing/2014/main" id="{148A76A1-127D-412A-A14F-2B1FC6F6B5D8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3" name="object 5">
                  <a:extLst>
                    <a:ext uri="{FF2B5EF4-FFF2-40B4-BE49-F238E27FC236}">
                      <a16:creationId xmlns:a16="http://schemas.microsoft.com/office/drawing/2014/main" id="{911A7982-F218-4876-9457-5EE3576AF1B2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4" name="object 6">
                  <a:extLst>
                    <a:ext uri="{FF2B5EF4-FFF2-40B4-BE49-F238E27FC236}">
                      <a16:creationId xmlns:a16="http://schemas.microsoft.com/office/drawing/2014/main" id="{E4673363-AEEB-4B7D-ABC6-13BB2818EEA7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5" name="object 7">
                  <a:extLst>
                    <a:ext uri="{FF2B5EF4-FFF2-40B4-BE49-F238E27FC236}">
                      <a16:creationId xmlns:a16="http://schemas.microsoft.com/office/drawing/2014/main" id="{4A991D6B-985C-4704-A79F-9EB6993EF5C2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6" name="object 8">
                  <a:extLst>
                    <a:ext uri="{FF2B5EF4-FFF2-40B4-BE49-F238E27FC236}">
                      <a16:creationId xmlns:a16="http://schemas.microsoft.com/office/drawing/2014/main" id="{320669F2-188E-4CA5-B23F-D6B9D8E44549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7" name="object 9">
                  <a:extLst>
                    <a:ext uri="{FF2B5EF4-FFF2-40B4-BE49-F238E27FC236}">
                      <a16:creationId xmlns:a16="http://schemas.microsoft.com/office/drawing/2014/main" id="{E92D2799-0751-4153-80A8-2C4AD94A9D45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8" name="object 10">
                  <a:extLst>
                    <a:ext uri="{FF2B5EF4-FFF2-40B4-BE49-F238E27FC236}">
                      <a16:creationId xmlns:a16="http://schemas.microsoft.com/office/drawing/2014/main" id="{1039C434-448B-4198-8356-EE2DB27A6DFC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09" name="object 11">
                  <a:extLst>
                    <a:ext uri="{FF2B5EF4-FFF2-40B4-BE49-F238E27FC236}">
                      <a16:creationId xmlns:a16="http://schemas.microsoft.com/office/drawing/2014/main" id="{7F537E17-DBDD-4C6C-B1DC-6F2565564A05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0" name="object 12">
                  <a:extLst>
                    <a:ext uri="{FF2B5EF4-FFF2-40B4-BE49-F238E27FC236}">
                      <a16:creationId xmlns:a16="http://schemas.microsoft.com/office/drawing/2014/main" id="{28D41589-9ABF-4A09-95D0-9DE2ADA6A12C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604018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711" name="object 13">
                  <a:extLst>
                    <a:ext uri="{FF2B5EF4-FFF2-40B4-BE49-F238E27FC236}">
                      <a16:creationId xmlns:a16="http://schemas.microsoft.com/office/drawing/2014/main" id="{A9850FA7-90AD-47E9-99FC-D7403E22EA7C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2" name="object 14">
                  <a:extLst>
                    <a:ext uri="{FF2B5EF4-FFF2-40B4-BE49-F238E27FC236}">
                      <a16:creationId xmlns:a16="http://schemas.microsoft.com/office/drawing/2014/main" id="{0D345104-7BEC-4CA6-A80D-E4D75B8F8927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3" name="object 15">
                  <a:extLst>
                    <a:ext uri="{FF2B5EF4-FFF2-40B4-BE49-F238E27FC236}">
                      <a16:creationId xmlns:a16="http://schemas.microsoft.com/office/drawing/2014/main" id="{A7D69EDA-5683-4462-B494-EC199EC0B11A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4" name="object 16">
                  <a:extLst>
                    <a:ext uri="{FF2B5EF4-FFF2-40B4-BE49-F238E27FC236}">
                      <a16:creationId xmlns:a16="http://schemas.microsoft.com/office/drawing/2014/main" id="{367B6D08-38AB-4F8D-95E4-C54F71E6DD1F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5" name="object 17">
                  <a:extLst>
                    <a:ext uri="{FF2B5EF4-FFF2-40B4-BE49-F238E27FC236}">
                      <a16:creationId xmlns:a16="http://schemas.microsoft.com/office/drawing/2014/main" id="{B14CCB85-81CE-4F76-99DA-C2EE32E0B54D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6" name="object 18">
                  <a:extLst>
                    <a:ext uri="{FF2B5EF4-FFF2-40B4-BE49-F238E27FC236}">
                      <a16:creationId xmlns:a16="http://schemas.microsoft.com/office/drawing/2014/main" id="{4F44D4A3-6149-422E-B845-CD7376E6EBAC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7" name="object 19">
                  <a:extLst>
                    <a:ext uri="{FF2B5EF4-FFF2-40B4-BE49-F238E27FC236}">
                      <a16:creationId xmlns:a16="http://schemas.microsoft.com/office/drawing/2014/main" id="{EA7B1405-5182-43A3-B7A0-227E3BE0879F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8" name="object 20">
                  <a:extLst>
                    <a:ext uri="{FF2B5EF4-FFF2-40B4-BE49-F238E27FC236}">
                      <a16:creationId xmlns:a16="http://schemas.microsoft.com/office/drawing/2014/main" id="{98B7B76F-420C-41F7-9A2A-EA14360BE267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9" name="object 21">
                  <a:extLst>
                    <a:ext uri="{FF2B5EF4-FFF2-40B4-BE49-F238E27FC236}">
                      <a16:creationId xmlns:a16="http://schemas.microsoft.com/office/drawing/2014/main" id="{9B77D948-EE05-40FB-9F45-453FD1CD181B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0" name="object 22">
                  <a:extLst>
                    <a:ext uri="{FF2B5EF4-FFF2-40B4-BE49-F238E27FC236}">
                      <a16:creationId xmlns:a16="http://schemas.microsoft.com/office/drawing/2014/main" id="{AB360BDA-D2C8-4DDE-BC3C-2F5701766C45}"/>
                    </a:ext>
                  </a:extLst>
                </p:cNvPr>
                <p:cNvSpPr txBox="1"/>
                <p:nvPr/>
              </p:nvSpPr>
              <p:spPr>
                <a:xfrm>
                  <a:off x="379688" y="42096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1" name="object 23">
                  <a:extLst>
                    <a:ext uri="{FF2B5EF4-FFF2-40B4-BE49-F238E27FC236}">
                      <a16:creationId xmlns:a16="http://schemas.microsoft.com/office/drawing/2014/main" id="{08DAF189-6A0C-40A1-B15F-83A9C5169B45}"/>
                    </a:ext>
                  </a:extLst>
                </p:cNvPr>
                <p:cNvSpPr txBox="1"/>
                <p:nvPr/>
              </p:nvSpPr>
              <p:spPr>
                <a:xfrm>
                  <a:off x="379688" y="31809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2" name="object 24">
                  <a:extLst>
                    <a:ext uri="{FF2B5EF4-FFF2-40B4-BE49-F238E27FC236}">
                      <a16:creationId xmlns:a16="http://schemas.microsoft.com/office/drawing/2014/main" id="{7CE0D741-9299-4DB8-9F0B-2081B050EEAA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3" name="object 25">
                  <a:extLst>
                    <a:ext uri="{FF2B5EF4-FFF2-40B4-BE49-F238E27FC236}">
                      <a16:creationId xmlns:a16="http://schemas.microsoft.com/office/drawing/2014/main" id="{E68F9796-A8E1-4A8E-9373-AEB38C11B94F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4" name="object 26">
                  <a:extLst>
                    <a:ext uri="{FF2B5EF4-FFF2-40B4-BE49-F238E27FC236}">
                      <a16:creationId xmlns:a16="http://schemas.microsoft.com/office/drawing/2014/main" id="{CE136DB6-D7D2-4697-990B-C6A6968FEE3D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5" name="object 27">
                  <a:extLst>
                    <a:ext uri="{FF2B5EF4-FFF2-40B4-BE49-F238E27FC236}">
                      <a16:creationId xmlns:a16="http://schemas.microsoft.com/office/drawing/2014/main" id="{7CBCF501-35C4-4157-9EBC-F1EB4C170AC6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6" name="object 28">
                  <a:extLst>
                    <a:ext uri="{FF2B5EF4-FFF2-40B4-BE49-F238E27FC236}">
                      <a16:creationId xmlns:a16="http://schemas.microsoft.com/office/drawing/2014/main" id="{A845268F-FAC9-4C88-82CE-E4A5162AE67C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7" name="object 29">
                  <a:extLst>
                    <a:ext uri="{FF2B5EF4-FFF2-40B4-BE49-F238E27FC236}">
                      <a16:creationId xmlns:a16="http://schemas.microsoft.com/office/drawing/2014/main" id="{005AEC4A-DF39-4F37-A350-270C7FF19D46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8" name="object 30">
                  <a:extLst>
                    <a:ext uri="{FF2B5EF4-FFF2-40B4-BE49-F238E27FC236}">
                      <a16:creationId xmlns:a16="http://schemas.microsoft.com/office/drawing/2014/main" id="{1B96A5A9-7802-4071-8397-926E413ABC65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9" name="object 31">
                  <a:extLst>
                    <a:ext uri="{FF2B5EF4-FFF2-40B4-BE49-F238E27FC236}">
                      <a16:creationId xmlns:a16="http://schemas.microsoft.com/office/drawing/2014/main" id="{C16070B2-36F2-4019-A7D9-8A0CFD2C8A7C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0" name="object 32">
                  <a:extLst>
                    <a:ext uri="{FF2B5EF4-FFF2-40B4-BE49-F238E27FC236}">
                      <a16:creationId xmlns:a16="http://schemas.microsoft.com/office/drawing/2014/main" id="{EC046CBD-DEB4-4EE8-9932-04F1D18AFEFA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1" name="object 33">
                  <a:extLst>
                    <a:ext uri="{FF2B5EF4-FFF2-40B4-BE49-F238E27FC236}">
                      <a16:creationId xmlns:a16="http://schemas.microsoft.com/office/drawing/2014/main" id="{7BA7FB28-01F3-4054-921F-49DD895876F8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2" name="object 34">
                  <a:extLst>
                    <a:ext uri="{FF2B5EF4-FFF2-40B4-BE49-F238E27FC236}">
                      <a16:creationId xmlns:a16="http://schemas.microsoft.com/office/drawing/2014/main" id="{930C2101-4BB6-437A-8619-722C31E7BB97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3" name="object 35">
                  <a:extLst>
                    <a:ext uri="{FF2B5EF4-FFF2-40B4-BE49-F238E27FC236}">
                      <a16:creationId xmlns:a16="http://schemas.microsoft.com/office/drawing/2014/main" id="{8C20640D-1AEE-4100-9E86-E3E2BBD4A897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4" name="object 36">
                  <a:extLst>
                    <a:ext uri="{FF2B5EF4-FFF2-40B4-BE49-F238E27FC236}">
                      <a16:creationId xmlns:a16="http://schemas.microsoft.com/office/drawing/2014/main" id="{A45B0048-1FA7-4196-A596-141F4051BAB1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5" name="object 37">
                  <a:extLst>
                    <a:ext uri="{FF2B5EF4-FFF2-40B4-BE49-F238E27FC236}">
                      <a16:creationId xmlns:a16="http://schemas.microsoft.com/office/drawing/2014/main" id="{54E8B8AA-19FE-4AE0-BA22-35DE1E4D275A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6" name="object 38">
                  <a:extLst>
                    <a:ext uri="{FF2B5EF4-FFF2-40B4-BE49-F238E27FC236}">
                      <a16:creationId xmlns:a16="http://schemas.microsoft.com/office/drawing/2014/main" id="{B9464001-AAA2-4C70-AF4F-07D5262A169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7" name="object 39">
                  <a:extLst>
                    <a:ext uri="{FF2B5EF4-FFF2-40B4-BE49-F238E27FC236}">
                      <a16:creationId xmlns:a16="http://schemas.microsoft.com/office/drawing/2014/main" id="{AFACB1FC-4E72-49D2-BBD9-1A06FAFA24F5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8" name="object 40">
                  <a:extLst>
                    <a:ext uri="{FF2B5EF4-FFF2-40B4-BE49-F238E27FC236}">
                      <a16:creationId xmlns:a16="http://schemas.microsoft.com/office/drawing/2014/main" id="{0257821D-CD67-4234-B35C-73B6EC2D79AB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9" name="object 41">
                  <a:extLst>
                    <a:ext uri="{FF2B5EF4-FFF2-40B4-BE49-F238E27FC236}">
                      <a16:creationId xmlns:a16="http://schemas.microsoft.com/office/drawing/2014/main" id="{6FD3A90D-D435-4CDA-BE1E-827B36F955F5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0" name="object 42">
                  <a:extLst>
                    <a:ext uri="{FF2B5EF4-FFF2-40B4-BE49-F238E27FC236}">
                      <a16:creationId xmlns:a16="http://schemas.microsoft.com/office/drawing/2014/main" id="{4390A4EE-2769-4F78-9198-42D0570DA6E6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1" name="object 43">
                  <a:extLst>
                    <a:ext uri="{FF2B5EF4-FFF2-40B4-BE49-F238E27FC236}">
                      <a16:creationId xmlns:a16="http://schemas.microsoft.com/office/drawing/2014/main" id="{46853313-EB7A-4BA8-8A93-243915BB6DEC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2" name="object 44">
                  <a:extLst>
                    <a:ext uri="{FF2B5EF4-FFF2-40B4-BE49-F238E27FC236}">
                      <a16:creationId xmlns:a16="http://schemas.microsoft.com/office/drawing/2014/main" id="{65BF75CB-614B-479D-AB84-0F4CE0A4D068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3" name="object 45">
                  <a:extLst>
                    <a:ext uri="{FF2B5EF4-FFF2-40B4-BE49-F238E27FC236}">
                      <a16:creationId xmlns:a16="http://schemas.microsoft.com/office/drawing/2014/main" id="{764B2594-8A2F-4F13-B1E2-47726BAEAF7D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4" name="object 46">
                  <a:extLst>
                    <a:ext uri="{FF2B5EF4-FFF2-40B4-BE49-F238E27FC236}">
                      <a16:creationId xmlns:a16="http://schemas.microsoft.com/office/drawing/2014/main" id="{AF1B3EBD-936A-4BFF-ABA8-F3D1F91B7221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5" name="object 47">
                  <a:extLst>
                    <a:ext uri="{FF2B5EF4-FFF2-40B4-BE49-F238E27FC236}">
                      <a16:creationId xmlns:a16="http://schemas.microsoft.com/office/drawing/2014/main" id="{4246F2EF-70DA-4778-BA9B-F462475AD610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6" name="object 48">
                  <a:extLst>
                    <a:ext uri="{FF2B5EF4-FFF2-40B4-BE49-F238E27FC236}">
                      <a16:creationId xmlns:a16="http://schemas.microsoft.com/office/drawing/2014/main" id="{E2F2FDE2-A368-4A52-913B-A09F8369399F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7" name="object 49">
                  <a:extLst>
                    <a:ext uri="{FF2B5EF4-FFF2-40B4-BE49-F238E27FC236}">
                      <a16:creationId xmlns:a16="http://schemas.microsoft.com/office/drawing/2014/main" id="{DAE3B56D-5252-4300-A79C-53FE54FB86F0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8" name="object 50">
                  <a:extLst>
                    <a:ext uri="{FF2B5EF4-FFF2-40B4-BE49-F238E27FC236}">
                      <a16:creationId xmlns:a16="http://schemas.microsoft.com/office/drawing/2014/main" id="{1DD43F4F-7823-43D6-B1BD-8704C4A324A8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9" name="object 51">
                  <a:extLst>
                    <a:ext uri="{FF2B5EF4-FFF2-40B4-BE49-F238E27FC236}">
                      <a16:creationId xmlns:a16="http://schemas.microsoft.com/office/drawing/2014/main" id="{A151012B-8519-4FEA-AF1A-4AD269FCDF6A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0" name="object 52">
                  <a:extLst>
                    <a:ext uri="{FF2B5EF4-FFF2-40B4-BE49-F238E27FC236}">
                      <a16:creationId xmlns:a16="http://schemas.microsoft.com/office/drawing/2014/main" id="{5ECD3427-0689-453F-90AF-044745690650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1" name="object 53">
                  <a:extLst>
                    <a:ext uri="{FF2B5EF4-FFF2-40B4-BE49-F238E27FC236}">
                      <a16:creationId xmlns:a16="http://schemas.microsoft.com/office/drawing/2014/main" id="{AD59E8BD-B7B9-491C-BD07-04D7153057BB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2" name="object 54">
                  <a:extLst>
                    <a:ext uri="{FF2B5EF4-FFF2-40B4-BE49-F238E27FC236}">
                      <a16:creationId xmlns:a16="http://schemas.microsoft.com/office/drawing/2014/main" id="{8561AA6D-75CE-4097-84DF-6C43BF75EC43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3" name="object 55">
                  <a:extLst>
                    <a:ext uri="{FF2B5EF4-FFF2-40B4-BE49-F238E27FC236}">
                      <a16:creationId xmlns:a16="http://schemas.microsoft.com/office/drawing/2014/main" id="{CC65D477-75ED-469B-9B7F-A3242BB4CFE2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4" name="object 56">
                  <a:extLst>
                    <a:ext uri="{FF2B5EF4-FFF2-40B4-BE49-F238E27FC236}">
                      <a16:creationId xmlns:a16="http://schemas.microsoft.com/office/drawing/2014/main" id="{A714ED54-C4C7-4F78-B5D3-4393C26BF510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5" name="object 57">
                  <a:extLst>
                    <a:ext uri="{FF2B5EF4-FFF2-40B4-BE49-F238E27FC236}">
                      <a16:creationId xmlns:a16="http://schemas.microsoft.com/office/drawing/2014/main" id="{EDC802C5-2FC8-4DE8-B331-B752596C70FE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6" name="object 58">
                  <a:extLst>
                    <a:ext uri="{FF2B5EF4-FFF2-40B4-BE49-F238E27FC236}">
                      <a16:creationId xmlns:a16="http://schemas.microsoft.com/office/drawing/2014/main" id="{76B92086-9CE8-4B9B-8AA6-6AE2B267B8D4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7" name="object 59">
                  <a:extLst>
                    <a:ext uri="{FF2B5EF4-FFF2-40B4-BE49-F238E27FC236}">
                      <a16:creationId xmlns:a16="http://schemas.microsoft.com/office/drawing/2014/main" id="{F8460CED-F61A-4947-9964-EBA0E54F45B9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8" name="object 60">
                  <a:extLst>
                    <a:ext uri="{FF2B5EF4-FFF2-40B4-BE49-F238E27FC236}">
                      <a16:creationId xmlns:a16="http://schemas.microsoft.com/office/drawing/2014/main" id="{D5388365-3E76-4F1D-9943-63C1E428D8A1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9" name="object 61">
                  <a:extLst>
                    <a:ext uri="{FF2B5EF4-FFF2-40B4-BE49-F238E27FC236}">
                      <a16:creationId xmlns:a16="http://schemas.microsoft.com/office/drawing/2014/main" id="{3B122050-2D82-4D6F-BA8E-E129312BE58F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0" name="object 62">
                  <a:extLst>
                    <a:ext uri="{FF2B5EF4-FFF2-40B4-BE49-F238E27FC236}">
                      <a16:creationId xmlns:a16="http://schemas.microsoft.com/office/drawing/2014/main" id="{6C2588EF-7720-4849-87C3-9598008A53B9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1" name="object 63">
                  <a:extLst>
                    <a:ext uri="{FF2B5EF4-FFF2-40B4-BE49-F238E27FC236}">
                      <a16:creationId xmlns:a16="http://schemas.microsoft.com/office/drawing/2014/main" id="{3FDECCAA-AB6D-4A5A-B8A4-7A03A28E6537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2" name="object 64">
                  <a:extLst>
                    <a:ext uri="{FF2B5EF4-FFF2-40B4-BE49-F238E27FC236}">
                      <a16:creationId xmlns:a16="http://schemas.microsoft.com/office/drawing/2014/main" id="{FF93C23D-2F4B-49D9-AC02-BF766A3923A8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3" name="object 65">
                  <a:extLst>
                    <a:ext uri="{FF2B5EF4-FFF2-40B4-BE49-F238E27FC236}">
                      <a16:creationId xmlns:a16="http://schemas.microsoft.com/office/drawing/2014/main" id="{9F204C83-E1C6-40E9-B106-660A232B6B00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4" name="object 66">
                  <a:extLst>
                    <a:ext uri="{FF2B5EF4-FFF2-40B4-BE49-F238E27FC236}">
                      <a16:creationId xmlns:a16="http://schemas.microsoft.com/office/drawing/2014/main" id="{C474CF0E-40CB-4F77-B0A6-D365FACDF935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5" name="object 67">
                  <a:extLst>
                    <a:ext uri="{FF2B5EF4-FFF2-40B4-BE49-F238E27FC236}">
                      <a16:creationId xmlns:a16="http://schemas.microsoft.com/office/drawing/2014/main" id="{7A2BC0DF-F628-4C78-B597-8CF2352EEF1A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6" name="object 68">
                  <a:extLst>
                    <a:ext uri="{FF2B5EF4-FFF2-40B4-BE49-F238E27FC236}">
                      <a16:creationId xmlns:a16="http://schemas.microsoft.com/office/drawing/2014/main" id="{C6ADCBEB-AA3A-40F5-B182-59CEA9679E4F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7" name="object 69">
                  <a:extLst>
                    <a:ext uri="{FF2B5EF4-FFF2-40B4-BE49-F238E27FC236}">
                      <a16:creationId xmlns:a16="http://schemas.microsoft.com/office/drawing/2014/main" id="{E2F3F060-ACC7-48A6-89A5-925F5432BB2D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8" name="object 70">
                  <a:extLst>
                    <a:ext uri="{FF2B5EF4-FFF2-40B4-BE49-F238E27FC236}">
                      <a16:creationId xmlns:a16="http://schemas.microsoft.com/office/drawing/2014/main" id="{D101FB7A-A4CC-4C23-B302-41504A2AB16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9" name="object 71">
                  <a:extLst>
                    <a:ext uri="{FF2B5EF4-FFF2-40B4-BE49-F238E27FC236}">
                      <a16:creationId xmlns:a16="http://schemas.microsoft.com/office/drawing/2014/main" id="{458D95BA-0DD3-469D-97B0-6E6165AB9A0B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0" name="object 72">
                  <a:extLst>
                    <a:ext uri="{FF2B5EF4-FFF2-40B4-BE49-F238E27FC236}">
                      <a16:creationId xmlns:a16="http://schemas.microsoft.com/office/drawing/2014/main" id="{3EED68DA-32CA-44EB-A0E8-73AD650AA8B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1" name="object 73">
                  <a:extLst>
                    <a:ext uri="{FF2B5EF4-FFF2-40B4-BE49-F238E27FC236}">
                      <a16:creationId xmlns:a16="http://schemas.microsoft.com/office/drawing/2014/main" id="{61C91B7F-0577-4910-A3CF-F104857145C6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2" name="object 74">
                  <a:extLst>
                    <a:ext uri="{FF2B5EF4-FFF2-40B4-BE49-F238E27FC236}">
                      <a16:creationId xmlns:a16="http://schemas.microsoft.com/office/drawing/2014/main" id="{099B064F-447A-4E80-B928-DBC4867B982E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3" name="object 75">
                  <a:extLst>
                    <a:ext uri="{FF2B5EF4-FFF2-40B4-BE49-F238E27FC236}">
                      <a16:creationId xmlns:a16="http://schemas.microsoft.com/office/drawing/2014/main" id="{69622C41-CEE2-46C1-AC18-CB5658E796E3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4" name="object 76">
                  <a:extLst>
                    <a:ext uri="{FF2B5EF4-FFF2-40B4-BE49-F238E27FC236}">
                      <a16:creationId xmlns:a16="http://schemas.microsoft.com/office/drawing/2014/main" id="{9E7CDB15-3FD7-43F6-AFC4-B52E8C87C467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5" name="object 77">
                  <a:extLst>
                    <a:ext uri="{FF2B5EF4-FFF2-40B4-BE49-F238E27FC236}">
                      <a16:creationId xmlns:a16="http://schemas.microsoft.com/office/drawing/2014/main" id="{3E8B8F45-3FBE-4534-BCA4-CC9FD9089253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6" name="object 78">
                  <a:extLst>
                    <a:ext uri="{FF2B5EF4-FFF2-40B4-BE49-F238E27FC236}">
                      <a16:creationId xmlns:a16="http://schemas.microsoft.com/office/drawing/2014/main" id="{D14D12F1-3E26-49FC-8C07-2131A636E8C4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7" name="object 79">
                  <a:extLst>
                    <a:ext uri="{FF2B5EF4-FFF2-40B4-BE49-F238E27FC236}">
                      <a16:creationId xmlns:a16="http://schemas.microsoft.com/office/drawing/2014/main" id="{FB4491C9-BFDB-45B8-BD1E-22152B6EF3DE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8" name="object 80">
                  <a:extLst>
                    <a:ext uri="{FF2B5EF4-FFF2-40B4-BE49-F238E27FC236}">
                      <a16:creationId xmlns:a16="http://schemas.microsoft.com/office/drawing/2014/main" id="{C098D276-6D9F-4586-B0C9-857DB6F076EA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9" name="object 81">
                  <a:extLst>
                    <a:ext uri="{FF2B5EF4-FFF2-40B4-BE49-F238E27FC236}">
                      <a16:creationId xmlns:a16="http://schemas.microsoft.com/office/drawing/2014/main" id="{35C1CEC6-B5DE-4C4D-B495-47DD27B4030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0" name="object 82">
                  <a:extLst>
                    <a:ext uri="{FF2B5EF4-FFF2-40B4-BE49-F238E27FC236}">
                      <a16:creationId xmlns:a16="http://schemas.microsoft.com/office/drawing/2014/main" id="{43057AE5-F203-44A1-93E0-C2AA504E7F86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1" name="object 83">
                  <a:extLst>
                    <a:ext uri="{FF2B5EF4-FFF2-40B4-BE49-F238E27FC236}">
                      <a16:creationId xmlns:a16="http://schemas.microsoft.com/office/drawing/2014/main" id="{4DDEAD13-C9D8-49AE-8B5F-17EBF5B4C3C0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2" name="object 84">
                  <a:extLst>
                    <a:ext uri="{FF2B5EF4-FFF2-40B4-BE49-F238E27FC236}">
                      <a16:creationId xmlns:a16="http://schemas.microsoft.com/office/drawing/2014/main" id="{370E0055-1C6D-4000-AA0E-88A2CD73C6A3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3" name="object 85">
                  <a:extLst>
                    <a:ext uri="{FF2B5EF4-FFF2-40B4-BE49-F238E27FC236}">
                      <a16:creationId xmlns:a16="http://schemas.microsoft.com/office/drawing/2014/main" id="{45291560-CE34-4960-B523-1D451D0D952B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4" name="object 86">
                  <a:extLst>
                    <a:ext uri="{FF2B5EF4-FFF2-40B4-BE49-F238E27FC236}">
                      <a16:creationId xmlns:a16="http://schemas.microsoft.com/office/drawing/2014/main" id="{1517F2E8-D34F-4E2B-B1D2-16364BC0A189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5" name="object 87">
                  <a:extLst>
                    <a:ext uri="{FF2B5EF4-FFF2-40B4-BE49-F238E27FC236}">
                      <a16:creationId xmlns:a16="http://schemas.microsoft.com/office/drawing/2014/main" id="{B03D8E04-CA56-4069-B9B1-D9119C8238CB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6" name="object 88">
                  <a:extLst>
                    <a:ext uri="{FF2B5EF4-FFF2-40B4-BE49-F238E27FC236}">
                      <a16:creationId xmlns:a16="http://schemas.microsoft.com/office/drawing/2014/main" id="{036748E8-79FB-44AE-B7B3-7A6D567BEA1E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7" name="object 89">
                  <a:extLst>
                    <a:ext uri="{FF2B5EF4-FFF2-40B4-BE49-F238E27FC236}">
                      <a16:creationId xmlns:a16="http://schemas.microsoft.com/office/drawing/2014/main" id="{C248BCBC-1B29-498A-850F-534010277229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8" name="object 90">
                  <a:extLst>
                    <a:ext uri="{FF2B5EF4-FFF2-40B4-BE49-F238E27FC236}">
                      <a16:creationId xmlns:a16="http://schemas.microsoft.com/office/drawing/2014/main" id="{DA03C8F4-2A96-4E23-A338-D907C7959443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9" name="object 91">
                  <a:extLst>
                    <a:ext uri="{FF2B5EF4-FFF2-40B4-BE49-F238E27FC236}">
                      <a16:creationId xmlns:a16="http://schemas.microsoft.com/office/drawing/2014/main" id="{241F41BE-B076-440A-95E5-77A1D529D0C0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0" name="object 92">
                  <a:extLst>
                    <a:ext uri="{FF2B5EF4-FFF2-40B4-BE49-F238E27FC236}">
                      <a16:creationId xmlns:a16="http://schemas.microsoft.com/office/drawing/2014/main" id="{B5D73E07-F5CC-4A03-A2C4-86B811033DA8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1" name="object 93">
                  <a:extLst>
                    <a:ext uri="{FF2B5EF4-FFF2-40B4-BE49-F238E27FC236}">
                      <a16:creationId xmlns:a16="http://schemas.microsoft.com/office/drawing/2014/main" id="{CF234D63-12C2-4000-8F37-C33B093671FB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2" name="object 94">
                  <a:extLst>
                    <a:ext uri="{FF2B5EF4-FFF2-40B4-BE49-F238E27FC236}">
                      <a16:creationId xmlns:a16="http://schemas.microsoft.com/office/drawing/2014/main" id="{FE5D0871-5CDE-48BD-A9E5-BFDFCB58D3F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3" name="object 95">
                  <a:extLst>
                    <a:ext uri="{FF2B5EF4-FFF2-40B4-BE49-F238E27FC236}">
                      <a16:creationId xmlns:a16="http://schemas.microsoft.com/office/drawing/2014/main" id="{499BF559-EDB5-43A0-93A6-38555E104812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4" name="object 96">
                  <a:extLst>
                    <a:ext uri="{FF2B5EF4-FFF2-40B4-BE49-F238E27FC236}">
                      <a16:creationId xmlns:a16="http://schemas.microsoft.com/office/drawing/2014/main" id="{C014BC52-D16E-42BD-AD28-BCC0C885CBD3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5" name="object 97">
                  <a:extLst>
                    <a:ext uri="{FF2B5EF4-FFF2-40B4-BE49-F238E27FC236}">
                      <a16:creationId xmlns:a16="http://schemas.microsoft.com/office/drawing/2014/main" id="{BC8A580D-BED6-4F96-80EA-6BE590E31497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6" name="object 98">
                  <a:extLst>
                    <a:ext uri="{FF2B5EF4-FFF2-40B4-BE49-F238E27FC236}">
                      <a16:creationId xmlns:a16="http://schemas.microsoft.com/office/drawing/2014/main" id="{0BE9E4C1-08A6-4F3A-9AF3-2BE1167CE5FA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7" name="object 99">
                  <a:extLst>
                    <a:ext uri="{FF2B5EF4-FFF2-40B4-BE49-F238E27FC236}">
                      <a16:creationId xmlns:a16="http://schemas.microsoft.com/office/drawing/2014/main" id="{1507080E-DA05-441B-A973-B77B43321A1D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8" name="object 100">
                  <a:extLst>
                    <a:ext uri="{FF2B5EF4-FFF2-40B4-BE49-F238E27FC236}">
                      <a16:creationId xmlns:a16="http://schemas.microsoft.com/office/drawing/2014/main" id="{92A3DCE2-256C-4773-8BD7-53E319F9E247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9" name="object 101">
                  <a:extLst>
                    <a:ext uri="{FF2B5EF4-FFF2-40B4-BE49-F238E27FC236}">
                      <a16:creationId xmlns:a16="http://schemas.microsoft.com/office/drawing/2014/main" id="{CF1FE0EF-8669-49CB-B567-DF0CE329625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0" name="object 102">
                  <a:extLst>
                    <a:ext uri="{FF2B5EF4-FFF2-40B4-BE49-F238E27FC236}">
                      <a16:creationId xmlns:a16="http://schemas.microsoft.com/office/drawing/2014/main" id="{DEC21513-DE30-40C4-8D3A-C881ECA500F0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1" name="object 103">
                  <a:extLst>
                    <a:ext uri="{FF2B5EF4-FFF2-40B4-BE49-F238E27FC236}">
                      <a16:creationId xmlns:a16="http://schemas.microsoft.com/office/drawing/2014/main" id="{39FFBC19-6A33-429D-8510-49C7BF443417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2" name="object 104">
                  <a:extLst>
                    <a:ext uri="{FF2B5EF4-FFF2-40B4-BE49-F238E27FC236}">
                      <a16:creationId xmlns:a16="http://schemas.microsoft.com/office/drawing/2014/main" id="{9FF2191E-8563-453B-9C6A-984092A96E8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3" name="object 105">
                  <a:extLst>
                    <a:ext uri="{FF2B5EF4-FFF2-40B4-BE49-F238E27FC236}">
                      <a16:creationId xmlns:a16="http://schemas.microsoft.com/office/drawing/2014/main" id="{D45D5EEC-DACF-4B1D-849A-AA36E1FD7921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4" name="object 106">
                  <a:extLst>
                    <a:ext uri="{FF2B5EF4-FFF2-40B4-BE49-F238E27FC236}">
                      <a16:creationId xmlns:a16="http://schemas.microsoft.com/office/drawing/2014/main" id="{BFA7AFD4-C507-4802-AF3A-284BF32B6FF8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5" name="object 107">
                  <a:extLst>
                    <a:ext uri="{FF2B5EF4-FFF2-40B4-BE49-F238E27FC236}">
                      <a16:creationId xmlns:a16="http://schemas.microsoft.com/office/drawing/2014/main" id="{FE4E632B-C5EE-472D-B977-6004A639D076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6" name="object 108">
                  <a:extLst>
                    <a:ext uri="{FF2B5EF4-FFF2-40B4-BE49-F238E27FC236}">
                      <a16:creationId xmlns:a16="http://schemas.microsoft.com/office/drawing/2014/main" id="{39447053-4987-42B8-88B2-6A3AB99653AE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7" name="object 109">
                  <a:extLst>
                    <a:ext uri="{FF2B5EF4-FFF2-40B4-BE49-F238E27FC236}">
                      <a16:creationId xmlns:a16="http://schemas.microsoft.com/office/drawing/2014/main" id="{23562CF4-52A7-4205-8AFA-11E5ACF72035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8" name="object 110">
                  <a:extLst>
                    <a:ext uri="{FF2B5EF4-FFF2-40B4-BE49-F238E27FC236}">
                      <a16:creationId xmlns:a16="http://schemas.microsoft.com/office/drawing/2014/main" id="{9DCF9F25-90E7-4435-95DB-E5FC54B14B1C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9" name="object 111">
                  <a:extLst>
                    <a:ext uri="{FF2B5EF4-FFF2-40B4-BE49-F238E27FC236}">
                      <a16:creationId xmlns:a16="http://schemas.microsoft.com/office/drawing/2014/main" id="{76A77A5B-0A46-48FD-8DB1-29792235FA97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0" name="object 112">
                  <a:extLst>
                    <a:ext uri="{FF2B5EF4-FFF2-40B4-BE49-F238E27FC236}">
                      <a16:creationId xmlns:a16="http://schemas.microsoft.com/office/drawing/2014/main" id="{9CF9F18D-D377-4964-A587-680353FA187E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1" name="object 113">
                  <a:extLst>
                    <a:ext uri="{FF2B5EF4-FFF2-40B4-BE49-F238E27FC236}">
                      <a16:creationId xmlns:a16="http://schemas.microsoft.com/office/drawing/2014/main" id="{8BB533AD-FDCF-41D2-839B-5E11C9B2287D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2" name="object 114">
                  <a:extLst>
                    <a:ext uri="{FF2B5EF4-FFF2-40B4-BE49-F238E27FC236}">
                      <a16:creationId xmlns:a16="http://schemas.microsoft.com/office/drawing/2014/main" id="{2FE29E37-DF32-49CB-B80B-DC67360B086E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3" name="object 115">
                  <a:extLst>
                    <a:ext uri="{FF2B5EF4-FFF2-40B4-BE49-F238E27FC236}">
                      <a16:creationId xmlns:a16="http://schemas.microsoft.com/office/drawing/2014/main" id="{E19B08AF-6065-4225-BAA4-231135CEC7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4" name="object 116">
                  <a:extLst>
                    <a:ext uri="{FF2B5EF4-FFF2-40B4-BE49-F238E27FC236}">
                      <a16:creationId xmlns:a16="http://schemas.microsoft.com/office/drawing/2014/main" id="{B75E347A-7A44-42E9-92CB-FBEAFF3BC5D8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5" name="object 117">
                  <a:extLst>
                    <a:ext uri="{FF2B5EF4-FFF2-40B4-BE49-F238E27FC236}">
                      <a16:creationId xmlns:a16="http://schemas.microsoft.com/office/drawing/2014/main" id="{247942A3-551C-41A1-8047-41C876F56806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6" name="object 118">
                  <a:extLst>
                    <a:ext uri="{FF2B5EF4-FFF2-40B4-BE49-F238E27FC236}">
                      <a16:creationId xmlns:a16="http://schemas.microsoft.com/office/drawing/2014/main" id="{316CAF61-8621-4F2B-85DB-A5C044D56511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7" name="object 119">
                  <a:extLst>
                    <a:ext uri="{FF2B5EF4-FFF2-40B4-BE49-F238E27FC236}">
                      <a16:creationId xmlns:a16="http://schemas.microsoft.com/office/drawing/2014/main" id="{82314F2A-D0BC-4C06-8915-64D8000EACF3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8" name="object 120">
                  <a:extLst>
                    <a:ext uri="{FF2B5EF4-FFF2-40B4-BE49-F238E27FC236}">
                      <a16:creationId xmlns:a16="http://schemas.microsoft.com/office/drawing/2014/main" id="{1814397B-1F79-47F1-ABC2-8C0018634A30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9" name="object 121">
                  <a:extLst>
                    <a:ext uri="{FF2B5EF4-FFF2-40B4-BE49-F238E27FC236}">
                      <a16:creationId xmlns:a16="http://schemas.microsoft.com/office/drawing/2014/main" id="{46A2A865-AC3A-42FC-A085-A64E42A5E735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0" name="object 122">
                  <a:extLst>
                    <a:ext uri="{FF2B5EF4-FFF2-40B4-BE49-F238E27FC236}">
                      <a16:creationId xmlns:a16="http://schemas.microsoft.com/office/drawing/2014/main" id="{E63BF03C-E30E-43B1-A33D-176903F18F89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1" name="object 123">
                  <a:extLst>
                    <a:ext uri="{FF2B5EF4-FFF2-40B4-BE49-F238E27FC236}">
                      <a16:creationId xmlns:a16="http://schemas.microsoft.com/office/drawing/2014/main" id="{09BC060C-9EF7-459B-822D-FF1A95F0A261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2" name="object 124">
                  <a:extLst>
                    <a:ext uri="{FF2B5EF4-FFF2-40B4-BE49-F238E27FC236}">
                      <a16:creationId xmlns:a16="http://schemas.microsoft.com/office/drawing/2014/main" id="{82AB6103-1E33-492E-A6A6-E071ED6016C8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3" name="object 125">
                  <a:extLst>
                    <a:ext uri="{FF2B5EF4-FFF2-40B4-BE49-F238E27FC236}">
                      <a16:creationId xmlns:a16="http://schemas.microsoft.com/office/drawing/2014/main" id="{F3F09C2A-37C7-429E-BF2A-11211289C899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4" name="object 126">
                  <a:extLst>
                    <a:ext uri="{FF2B5EF4-FFF2-40B4-BE49-F238E27FC236}">
                      <a16:creationId xmlns:a16="http://schemas.microsoft.com/office/drawing/2014/main" id="{1C093893-F570-4323-97DC-DDD2EAA9768D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5" name="object 127">
                  <a:extLst>
                    <a:ext uri="{FF2B5EF4-FFF2-40B4-BE49-F238E27FC236}">
                      <a16:creationId xmlns:a16="http://schemas.microsoft.com/office/drawing/2014/main" id="{E267F797-FC5D-4388-B9D2-50AEF293BE40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6" name="object 128">
                  <a:extLst>
                    <a:ext uri="{FF2B5EF4-FFF2-40B4-BE49-F238E27FC236}">
                      <a16:creationId xmlns:a16="http://schemas.microsoft.com/office/drawing/2014/main" id="{1216D19A-6D87-4225-A29C-8C78B26BFE1C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7" name="object 129">
                  <a:extLst>
                    <a:ext uri="{FF2B5EF4-FFF2-40B4-BE49-F238E27FC236}">
                      <a16:creationId xmlns:a16="http://schemas.microsoft.com/office/drawing/2014/main" id="{19DA1BD5-2DB9-4FCD-AFD4-9EAB6783178A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8" name="object 130">
                  <a:extLst>
                    <a:ext uri="{FF2B5EF4-FFF2-40B4-BE49-F238E27FC236}">
                      <a16:creationId xmlns:a16="http://schemas.microsoft.com/office/drawing/2014/main" id="{672CAD69-EB86-4A9E-8DB5-B406AF6D7F9B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9" name="object 131">
                  <a:extLst>
                    <a:ext uri="{FF2B5EF4-FFF2-40B4-BE49-F238E27FC236}">
                      <a16:creationId xmlns:a16="http://schemas.microsoft.com/office/drawing/2014/main" id="{9EDBCC0C-768A-40FB-AA6B-7513ADDBF085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0" name="object 132">
                  <a:extLst>
                    <a:ext uri="{FF2B5EF4-FFF2-40B4-BE49-F238E27FC236}">
                      <a16:creationId xmlns:a16="http://schemas.microsoft.com/office/drawing/2014/main" id="{3D336A08-564F-4272-9059-47A486DAEDD5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1" name="object 133">
                  <a:extLst>
                    <a:ext uri="{FF2B5EF4-FFF2-40B4-BE49-F238E27FC236}">
                      <a16:creationId xmlns:a16="http://schemas.microsoft.com/office/drawing/2014/main" id="{47A0848F-CD27-4599-A74C-C529FA292793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2" name="object 134">
                  <a:extLst>
                    <a:ext uri="{FF2B5EF4-FFF2-40B4-BE49-F238E27FC236}">
                      <a16:creationId xmlns:a16="http://schemas.microsoft.com/office/drawing/2014/main" id="{2F139F36-25BE-45E7-B392-F9AC3368D275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3" name="object 135">
                  <a:extLst>
                    <a:ext uri="{FF2B5EF4-FFF2-40B4-BE49-F238E27FC236}">
                      <a16:creationId xmlns:a16="http://schemas.microsoft.com/office/drawing/2014/main" id="{94A262D2-6312-492C-A0E2-D5B776FDF590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4" name="object 136">
                  <a:extLst>
                    <a:ext uri="{FF2B5EF4-FFF2-40B4-BE49-F238E27FC236}">
                      <a16:creationId xmlns:a16="http://schemas.microsoft.com/office/drawing/2014/main" id="{1BF39E38-73C9-4966-B3F7-21FB6CD7C939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5" name="object 137">
                  <a:extLst>
                    <a:ext uri="{FF2B5EF4-FFF2-40B4-BE49-F238E27FC236}">
                      <a16:creationId xmlns:a16="http://schemas.microsoft.com/office/drawing/2014/main" id="{40B36C30-76CB-4542-9296-D40879479CAD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6" name="object 138">
                  <a:extLst>
                    <a:ext uri="{FF2B5EF4-FFF2-40B4-BE49-F238E27FC236}">
                      <a16:creationId xmlns:a16="http://schemas.microsoft.com/office/drawing/2014/main" id="{B85A317F-1109-4B51-B203-412F3237E602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7" name="object 139">
                  <a:extLst>
                    <a:ext uri="{FF2B5EF4-FFF2-40B4-BE49-F238E27FC236}">
                      <a16:creationId xmlns:a16="http://schemas.microsoft.com/office/drawing/2014/main" id="{74D7C919-40BB-4863-B842-9E90BCD03A41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8" name="object 140">
                  <a:extLst>
                    <a:ext uri="{FF2B5EF4-FFF2-40B4-BE49-F238E27FC236}">
                      <a16:creationId xmlns:a16="http://schemas.microsoft.com/office/drawing/2014/main" id="{F280A9A6-13AA-4819-BC75-6E28316CF09B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9" name="object 141">
                  <a:extLst>
                    <a:ext uri="{FF2B5EF4-FFF2-40B4-BE49-F238E27FC236}">
                      <a16:creationId xmlns:a16="http://schemas.microsoft.com/office/drawing/2014/main" id="{EAA1C7B6-BB63-4417-B2A7-027ABA4857F9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0" name="object 142">
                  <a:extLst>
                    <a:ext uri="{FF2B5EF4-FFF2-40B4-BE49-F238E27FC236}">
                      <a16:creationId xmlns:a16="http://schemas.microsoft.com/office/drawing/2014/main" id="{FE2421B0-8951-44C4-ABCC-85F4EFBC901C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1" name="object 143">
                  <a:extLst>
                    <a:ext uri="{FF2B5EF4-FFF2-40B4-BE49-F238E27FC236}">
                      <a16:creationId xmlns:a16="http://schemas.microsoft.com/office/drawing/2014/main" id="{D7D92092-BE6F-4745-A2B0-E898915BD3CB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2" name="object 144">
                  <a:extLst>
                    <a:ext uri="{FF2B5EF4-FFF2-40B4-BE49-F238E27FC236}">
                      <a16:creationId xmlns:a16="http://schemas.microsoft.com/office/drawing/2014/main" id="{8A52B6FE-3ED2-49BC-93E2-A14E5B93FB6A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3" name="object 145">
                  <a:extLst>
                    <a:ext uri="{FF2B5EF4-FFF2-40B4-BE49-F238E27FC236}">
                      <a16:creationId xmlns:a16="http://schemas.microsoft.com/office/drawing/2014/main" id="{C303E254-0C6A-4495-8D46-78F8D255D56C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4" name="object 146">
                  <a:extLst>
                    <a:ext uri="{FF2B5EF4-FFF2-40B4-BE49-F238E27FC236}">
                      <a16:creationId xmlns:a16="http://schemas.microsoft.com/office/drawing/2014/main" id="{5844FC6E-0109-4596-80F3-F7B0AB305418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5" name="object 147">
                  <a:extLst>
                    <a:ext uri="{FF2B5EF4-FFF2-40B4-BE49-F238E27FC236}">
                      <a16:creationId xmlns:a16="http://schemas.microsoft.com/office/drawing/2014/main" id="{D4C2E607-5935-4350-8DE7-2E9CE16217A1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6" name="object 148">
                  <a:extLst>
                    <a:ext uri="{FF2B5EF4-FFF2-40B4-BE49-F238E27FC236}">
                      <a16:creationId xmlns:a16="http://schemas.microsoft.com/office/drawing/2014/main" id="{714E17E2-80A9-4DD8-B996-725A80831260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7" name="object 149">
                  <a:extLst>
                    <a:ext uri="{FF2B5EF4-FFF2-40B4-BE49-F238E27FC236}">
                      <a16:creationId xmlns:a16="http://schemas.microsoft.com/office/drawing/2014/main" id="{AF3656B2-2973-4E04-B24D-B90EA1FC5E9A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8" name="object 150">
                  <a:extLst>
                    <a:ext uri="{FF2B5EF4-FFF2-40B4-BE49-F238E27FC236}">
                      <a16:creationId xmlns:a16="http://schemas.microsoft.com/office/drawing/2014/main" id="{2A2C8714-60A8-4677-B957-F18DCADD4ACB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9" name="object 151">
                  <a:extLst>
                    <a:ext uri="{FF2B5EF4-FFF2-40B4-BE49-F238E27FC236}">
                      <a16:creationId xmlns:a16="http://schemas.microsoft.com/office/drawing/2014/main" id="{C6CAA895-C05B-41E4-B4AA-76F3D9E4931F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0" name="object 152">
                  <a:extLst>
                    <a:ext uri="{FF2B5EF4-FFF2-40B4-BE49-F238E27FC236}">
                      <a16:creationId xmlns:a16="http://schemas.microsoft.com/office/drawing/2014/main" id="{7BD532F9-A42C-4C80-A556-451E54F4ADDC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1" name="object 153">
                  <a:extLst>
                    <a:ext uri="{FF2B5EF4-FFF2-40B4-BE49-F238E27FC236}">
                      <a16:creationId xmlns:a16="http://schemas.microsoft.com/office/drawing/2014/main" id="{9F29F9B7-FF56-43D9-B4E5-9AE29B00B31A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2" name="object 154">
                  <a:extLst>
                    <a:ext uri="{FF2B5EF4-FFF2-40B4-BE49-F238E27FC236}">
                      <a16:creationId xmlns:a16="http://schemas.microsoft.com/office/drawing/2014/main" id="{1C950EED-3195-46A4-B3BD-F4B575E7D4D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3" name="object 155">
                  <a:extLst>
                    <a:ext uri="{FF2B5EF4-FFF2-40B4-BE49-F238E27FC236}">
                      <a16:creationId xmlns:a16="http://schemas.microsoft.com/office/drawing/2014/main" id="{8A75BF3F-CF9C-4FB6-A445-0D121B6348CB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4" name="object 156">
                  <a:extLst>
                    <a:ext uri="{FF2B5EF4-FFF2-40B4-BE49-F238E27FC236}">
                      <a16:creationId xmlns:a16="http://schemas.microsoft.com/office/drawing/2014/main" id="{A181B957-A2C4-4C2F-AFB9-4BF9E328A652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5" name="object 157">
                  <a:extLst>
                    <a:ext uri="{FF2B5EF4-FFF2-40B4-BE49-F238E27FC236}">
                      <a16:creationId xmlns:a16="http://schemas.microsoft.com/office/drawing/2014/main" id="{CC930282-BA06-49B7-B113-095F661452F5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6" name="object 158">
                  <a:extLst>
                    <a:ext uri="{FF2B5EF4-FFF2-40B4-BE49-F238E27FC236}">
                      <a16:creationId xmlns:a16="http://schemas.microsoft.com/office/drawing/2014/main" id="{230EBBD8-7423-479B-8D1D-F83E8AE6C57C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159">
                  <a:extLst>
                    <a:ext uri="{FF2B5EF4-FFF2-40B4-BE49-F238E27FC236}">
                      <a16:creationId xmlns:a16="http://schemas.microsoft.com/office/drawing/2014/main" id="{D4B0794A-A95D-444D-AA40-B148C1B7682F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160">
                  <a:extLst>
                    <a:ext uri="{FF2B5EF4-FFF2-40B4-BE49-F238E27FC236}">
                      <a16:creationId xmlns:a16="http://schemas.microsoft.com/office/drawing/2014/main" id="{CFD2EFC4-2BBC-4317-8DAE-FF0BEAB93402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161">
                  <a:extLst>
                    <a:ext uri="{FF2B5EF4-FFF2-40B4-BE49-F238E27FC236}">
                      <a16:creationId xmlns:a16="http://schemas.microsoft.com/office/drawing/2014/main" id="{1D9C0599-22D0-4692-A53C-F5427E7E4EC9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162">
                  <a:extLst>
                    <a:ext uri="{FF2B5EF4-FFF2-40B4-BE49-F238E27FC236}">
                      <a16:creationId xmlns:a16="http://schemas.microsoft.com/office/drawing/2014/main" id="{D6C17542-71DB-479B-B2B9-43252652E707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163">
                  <a:extLst>
                    <a:ext uri="{FF2B5EF4-FFF2-40B4-BE49-F238E27FC236}">
                      <a16:creationId xmlns:a16="http://schemas.microsoft.com/office/drawing/2014/main" id="{8B9E9B79-79C1-48BF-8079-17D7E7F3043A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64">
                  <a:extLst>
                    <a:ext uri="{FF2B5EF4-FFF2-40B4-BE49-F238E27FC236}">
                      <a16:creationId xmlns:a16="http://schemas.microsoft.com/office/drawing/2014/main" id="{0BE0E011-C2F9-44CF-B465-A2D6A80D438A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3" name="object 165">
                  <a:extLst>
                    <a:ext uri="{FF2B5EF4-FFF2-40B4-BE49-F238E27FC236}">
                      <a16:creationId xmlns:a16="http://schemas.microsoft.com/office/drawing/2014/main" id="{41D29243-1570-4485-85E3-F6CE83B199F0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4" name="object 166">
                  <a:extLst>
                    <a:ext uri="{FF2B5EF4-FFF2-40B4-BE49-F238E27FC236}">
                      <a16:creationId xmlns:a16="http://schemas.microsoft.com/office/drawing/2014/main" id="{8953A8B0-3FDE-42ED-941D-C287E26FBB62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5" name="object 167">
                  <a:extLst>
                    <a:ext uri="{FF2B5EF4-FFF2-40B4-BE49-F238E27FC236}">
                      <a16:creationId xmlns:a16="http://schemas.microsoft.com/office/drawing/2014/main" id="{AAA1F79C-BFD2-4464-9F07-DB4C50A327BB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6" name="object 168">
                  <a:extLst>
                    <a:ext uri="{FF2B5EF4-FFF2-40B4-BE49-F238E27FC236}">
                      <a16:creationId xmlns:a16="http://schemas.microsoft.com/office/drawing/2014/main" id="{89DA3151-1075-46D6-90A7-CC84A0582104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7" name="object 169">
                  <a:extLst>
                    <a:ext uri="{FF2B5EF4-FFF2-40B4-BE49-F238E27FC236}">
                      <a16:creationId xmlns:a16="http://schemas.microsoft.com/office/drawing/2014/main" id="{775A023D-FF3E-4154-BD97-A9C22EE9661D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70">
                  <a:extLst>
                    <a:ext uri="{FF2B5EF4-FFF2-40B4-BE49-F238E27FC236}">
                      <a16:creationId xmlns:a16="http://schemas.microsoft.com/office/drawing/2014/main" id="{86B2E21F-471B-4900-A818-D5EB09305EC8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1">
                  <a:extLst>
                    <a:ext uri="{FF2B5EF4-FFF2-40B4-BE49-F238E27FC236}">
                      <a16:creationId xmlns:a16="http://schemas.microsoft.com/office/drawing/2014/main" id="{3B290422-511E-4875-B4CA-F33564A1872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72">
                  <a:extLst>
                    <a:ext uri="{FF2B5EF4-FFF2-40B4-BE49-F238E27FC236}">
                      <a16:creationId xmlns:a16="http://schemas.microsoft.com/office/drawing/2014/main" id="{2D9EC887-8396-45BE-A90C-1922ADD1B442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73">
                  <a:extLst>
                    <a:ext uri="{FF2B5EF4-FFF2-40B4-BE49-F238E27FC236}">
                      <a16:creationId xmlns:a16="http://schemas.microsoft.com/office/drawing/2014/main" id="{8E880B17-1DD9-47D4-ACB9-D7ECCAF78460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174">
                  <a:extLst>
                    <a:ext uri="{FF2B5EF4-FFF2-40B4-BE49-F238E27FC236}">
                      <a16:creationId xmlns:a16="http://schemas.microsoft.com/office/drawing/2014/main" id="{501210E3-1590-458F-9AE6-46CB9B5C08EE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175">
                  <a:extLst>
                    <a:ext uri="{FF2B5EF4-FFF2-40B4-BE49-F238E27FC236}">
                      <a16:creationId xmlns:a16="http://schemas.microsoft.com/office/drawing/2014/main" id="{ADEB7D43-D4D2-47E4-8E0C-0B10B489C36F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4" name="object 176">
                  <a:extLst>
                    <a:ext uri="{FF2B5EF4-FFF2-40B4-BE49-F238E27FC236}">
                      <a16:creationId xmlns:a16="http://schemas.microsoft.com/office/drawing/2014/main" id="{B317EF2A-A237-48EB-9D16-666A56419741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5" name="object 177">
                  <a:extLst>
                    <a:ext uri="{FF2B5EF4-FFF2-40B4-BE49-F238E27FC236}">
                      <a16:creationId xmlns:a16="http://schemas.microsoft.com/office/drawing/2014/main" id="{409B2FCA-346F-4946-860F-9090C39F3658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6" name="object 178">
                  <a:extLst>
                    <a:ext uri="{FF2B5EF4-FFF2-40B4-BE49-F238E27FC236}">
                      <a16:creationId xmlns:a16="http://schemas.microsoft.com/office/drawing/2014/main" id="{37FE9EB1-E8B8-4AAE-87FD-4CA5643EC244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7" name="object 179">
                  <a:extLst>
                    <a:ext uri="{FF2B5EF4-FFF2-40B4-BE49-F238E27FC236}">
                      <a16:creationId xmlns:a16="http://schemas.microsoft.com/office/drawing/2014/main" id="{EDAFA1A3-5EB9-41CD-8DBC-FE1293588663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8" name="object 180">
                  <a:extLst>
                    <a:ext uri="{FF2B5EF4-FFF2-40B4-BE49-F238E27FC236}">
                      <a16:creationId xmlns:a16="http://schemas.microsoft.com/office/drawing/2014/main" id="{95CDB55D-60C4-40C7-8D88-E38CEFC27B93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181">
                  <a:extLst>
                    <a:ext uri="{FF2B5EF4-FFF2-40B4-BE49-F238E27FC236}">
                      <a16:creationId xmlns:a16="http://schemas.microsoft.com/office/drawing/2014/main" id="{D7090C32-9A4B-4EC0-A705-E30C36714684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182">
                  <a:extLst>
                    <a:ext uri="{FF2B5EF4-FFF2-40B4-BE49-F238E27FC236}">
                      <a16:creationId xmlns:a16="http://schemas.microsoft.com/office/drawing/2014/main" id="{C7A00D37-DA0C-482F-988D-AB13A51F02BE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183">
                  <a:extLst>
                    <a:ext uri="{FF2B5EF4-FFF2-40B4-BE49-F238E27FC236}">
                      <a16:creationId xmlns:a16="http://schemas.microsoft.com/office/drawing/2014/main" id="{B5F1509F-CF77-4B7D-A82F-EDD49E260FB6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184">
                  <a:extLst>
                    <a:ext uri="{FF2B5EF4-FFF2-40B4-BE49-F238E27FC236}">
                      <a16:creationId xmlns:a16="http://schemas.microsoft.com/office/drawing/2014/main" id="{2F9C9400-B32D-40AA-A876-1AEAEB240EC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185">
                  <a:extLst>
                    <a:ext uri="{FF2B5EF4-FFF2-40B4-BE49-F238E27FC236}">
                      <a16:creationId xmlns:a16="http://schemas.microsoft.com/office/drawing/2014/main" id="{34AE445E-D0D2-4F37-B672-D1DB6EF1F17E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186">
                  <a:extLst>
                    <a:ext uri="{FF2B5EF4-FFF2-40B4-BE49-F238E27FC236}">
                      <a16:creationId xmlns:a16="http://schemas.microsoft.com/office/drawing/2014/main" id="{F7A22ADF-BC1F-452E-9028-C37367C4FAC3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187">
                  <a:extLst>
                    <a:ext uri="{FF2B5EF4-FFF2-40B4-BE49-F238E27FC236}">
                      <a16:creationId xmlns:a16="http://schemas.microsoft.com/office/drawing/2014/main" id="{1D4C656D-742F-4245-A426-36E4FBFAC3B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188">
                  <a:extLst>
                    <a:ext uri="{FF2B5EF4-FFF2-40B4-BE49-F238E27FC236}">
                      <a16:creationId xmlns:a16="http://schemas.microsoft.com/office/drawing/2014/main" id="{DAFE8AB2-E62A-45C2-A816-962140B5BD22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189">
                  <a:extLst>
                    <a:ext uri="{FF2B5EF4-FFF2-40B4-BE49-F238E27FC236}">
                      <a16:creationId xmlns:a16="http://schemas.microsoft.com/office/drawing/2014/main" id="{D5DBF0C5-DF22-4317-9192-C43C6C738A50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190">
                  <a:extLst>
                    <a:ext uri="{FF2B5EF4-FFF2-40B4-BE49-F238E27FC236}">
                      <a16:creationId xmlns:a16="http://schemas.microsoft.com/office/drawing/2014/main" id="{59A37D44-250B-45B1-A725-3A304484E38F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191">
                  <a:extLst>
                    <a:ext uri="{FF2B5EF4-FFF2-40B4-BE49-F238E27FC236}">
                      <a16:creationId xmlns:a16="http://schemas.microsoft.com/office/drawing/2014/main" id="{EE256798-BFC0-4F4E-8AA3-47A141001463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192">
                  <a:extLst>
                    <a:ext uri="{FF2B5EF4-FFF2-40B4-BE49-F238E27FC236}">
                      <a16:creationId xmlns:a16="http://schemas.microsoft.com/office/drawing/2014/main" id="{2295F705-9B6D-41DB-846E-2B2C84601D0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193">
                  <a:extLst>
                    <a:ext uri="{FF2B5EF4-FFF2-40B4-BE49-F238E27FC236}">
                      <a16:creationId xmlns:a16="http://schemas.microsoft.com/office/drawing/2014/main" id="{BAB8795A-53FD-476D-8ECA-C7A16F19F012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194">
                  <a:extLst>
                    <a:ext uri="{FF2B5EF4-FFF2-40B4-BE49-F238E27FC236}">
                      <a16:creationId xmlns:a16="http://schemas.microsoft.com/office/drawing/2014/main" id="{90AD62CC-617D-4A15-BE00-7B74D1E523D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195">
                  <a:extLst>
                    <a:ext uri="{FF2B5EF4-FFF2-40B4-BE49-F238E27FC236}">
                      <a16:creationId xmlns:a16="http://schemas.microsoft.com/office/drawing/2014/main" id="{7D18943B-0BE9-4519-81F1-20D2942DF5A5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196">
                  <a:extLst>
                    <a:ext uri="{FF2B5EF4-FFF2-40B4-BE49-F238E27FC236}">
                      <a16:creationId xmlns:a16="http://schemas.microsoft.com/office/drawing/2014/main" id="{6C0D6805-11B7-4C7B-9035-C3E4DD4E0DDF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197">
                  <a:extLst>
                    <a:ext uri="{FF2B5EF4-FFF2-40B4-BE49-F238E27FC236}">
                      <a16:creationId xmlns:a16="http://schemas.microsoft.com/office/drawing/2014/main" id="{A2097ADC-577A-4D01-A7E4-40955501AD8B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198">
                  <a:extLst>
                    <a:ext uri="{FF2B5EF4-FFF2-40B4-BE49-F238E27FC236}">
                      <a16:creationId xmlns:a16="http://schemas.microsoft.com/office/drawing/2014/main" id="{76CDA957-1825-4422-8B6C-D8E5222C3DB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199">
                  <a:extLst>
                    <a:ext uri="{FF2B5EF4-FFF2-40B4-BE49-F238E27FC236}">
                      <a16:creationId xmlns:a16="http://schemas.microsoft.com/office/drawing/2014/main" id="{FF3CCCD5-5983-4387-8251-D4C49A1DED2B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200">
                  <a:extLst>
                    <a:ext uri="{FF2B5EF4-FFF2-40B4-BE49-F238E27FC236}">
                      <a16:creationId xmlns:a16="http://schemas.microsoft.com/office/drawing/2014/main" id="{E58460CB-2D9D-4B9D-840A-82563C6BF7F8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201">
                  <a:extLst>
                    <a:ext uri="{FF2B5EF4-FFF2-40B4-BE49-F238E27FC236}">
                      <a16:creationId xmlns:a16="http://schemas.microsoft.com/office/drawing/2014/main" id="{C1E536E9-C8CC-45BA-A070-3701EEEB98F8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202">
                  <a:extLst>
                    <a:ext uri="{FF2B5EF4-FFF2-40B4-BE49-F238E27FC236}">
                      <a16:creationId xmlns:a16="http://schemas.microsoft.com/office/drawing/2014/main" id="{CD3ECFA5-2E59-476E-BB0E-32F41710813D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203">
                  <a:extLst>
                    <a:ext uri="{FF2B5EF4-FFF2-40B4-BE49-F238E27FC236}">
                      <a16:creationId xmlns:a16="http://schemas.microsoft.com/office/drawing/2014/main" id="{15D4B9A9-085C-48FA-B67E-15CA507891BB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204">
                  <a:extLst>
                    <a:ext uri="{FF2B5EF4-FFF2-40B4-BE49-F238E27FC236}">
                      <a16:creationId xmlns:a16="http://schemas.microsoft.com/office/drawing/2014/main" id="{DF5E26F7-BA1E-43D0-8E5D-C23359BEEF9B}"/>
                    </a:ext>
                  </a:extLst>
                </p:cNvPr>
                <p:cNvSpPr txBox="1"/>
                <p:nvPr/>
              </p:nvSpPr>
              <p:spPr>
                <a:xfrm>
                  <a:off x="4509129" y="855088"/>
                  <a:ext cx="2247308" cy="68200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400" dirty="0"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0A712015-EACC-412B-A0FF-851D818B4F0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70C0D1EF-42A3-4793-9D7F-507524103410}"/>
                    </a:ext>
                  </a:extLst>
                </p:cNvPr>
                <p:cNvGrpSpPr/>
                <p:nvPr/>
              </p:nvGrpSpPr>
              <p:grpSpPr>
                <a:xfrm>
                  <a:off x="926234" y="517372"/>
                  <a:ext cx="17254770" cy="7475679"/>
                  <a:chOff x="13928" y="749808"/>
                  <a:chExt cx="17254770" cy="11738265"/>
                </a:xfrm>
              </p:grpSpPr>
              <p:sp>
                <p:nvSpPr>
                  <p:cNvPr id="565" name="object 8">
                    <a:extLst>
                      <a:ext uri="{FF2B5EF4-FFF2-40B4-BE49-F238E27FC236}">
                        <a16:creationId xmlns:a16="http://schemas.microsoft.com/office/drawing/2014/main" id="{CDEF7DFE-3168-45BD-A8CB-D3C6774AA8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0"/>
                    <a:ext cx="211513" cy="4187552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566" name="object 9">
                    <a:extLst>
                      <a:ext uri="{FF2B5EF4-FFF2-40B4-BE49-F238E27FC236}">
                        <a16:creationId xmlns:a16="http://schemas.microsoft.com/office/drawing/2014/main" id="{C554F093-E3D3-4F43-9211-AB7A627565B1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7" name="object 10">
                    <a:extLst>
                      <a:ext uri="{FF2B5EF4-FFF2-40B4-BE49-F238E27FC236}">
                        <a16:creationId xmlns:a16="http://schemas.microsoft.com/office/drawing/2014/main" id="{82619EB5-BC1F-4649-84B2-62802CE434BA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8" name="object 11">
                    <a:extLst>
                      <a:ext uri="{FF2B5EF4-FFF2-40B4-BE49-F238E27FC236}">
                        <a16:creationId xmlns:a16="http://schemas.microsoft.com/office/drawing/2014/main" id="{3ECA3637-70F6-4303-BA42-34C5C23F67F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9" name="object 12">
                    <a:extLst>
                      <a:ext uri="{FF2B5EF4-FFF2-40B4-BE49-F238E27FC236}">
                        <a16:creationId xmlns:a16="http://schemas.microsoft.com/office/drawing/2014/main" id="{47590AD6-DB72-4CB1-8BF2-46EACE6371EE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0" name="object 13">
                    <a:extLst>
                      <a:ext uri="{FF2B5EF4-FFF2-40B4-BE49-F238E27FC236}">
                        <a16:creationId xmlns:a16="http://schemas.microsoft.com/office/drawing/2014/main" id="{AB187DD6-D567-487B-AF87-AB7095EAE92C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1" name="object 14">
                    <a:extLst>
                      <a:ext uri="{FF2B5EF4-FFF2-40B4-BE49-F238E27FC236}">
                        <a16:creationId xmlns:a16="http://schemas.microsoft.com/office/drawing/2014/main" id="{684C3DB0-BBF3-4FE9-85BD-7B9934E98BE4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2" name="object 15">
                    <a:extLst>
                      <a:ext uri="{FF2B5EF4-FFF2-40B4-BE49-F238E27FC236}">
                        <a16:creationId xmlns:a16="http://schemas.microsoft.com/office/drawing/2014/main" id="{C279C4DB-F28C-41DF-B48B-948EC50AA0C0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3" name="object 16">
                    <a:extLst>
                      <a:ext uri="{FF2B5EF4-FFF2-40B4-BE49-F238E27FC236}">
                        <a16:creationId xmlns:a16="http://schemas.microsoft.com/office/drawing/2014/main" id="{A154C4B1-0999-4450-A525-30171019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574" name="object 17">
                    <a:extLst>
                      <a:ext uri="{FF2B5EF4-FFF2-40B4-BE49-F238E27FC236}">
                        <a16:creationId xmlns:a16="http://schemas.microsoft.com/office/drawing/2014/main" id="{AB330D07-8318-4401-9E8C-757F07699F4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5" name="object 18">
                    <a:extLst>
                      <a:ext uri="{FF2B5EF4-FFF2-40B4-BE49-F238E27FC236}">
                        <a16:creationId xmlns:a16="http://schemas.microsoft.com/office/drawing/2014/main" id="{3BAD860B-97F3-4B5D-B6FC-867D19856B2E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576" name="object 19">
                    <a:extLst>
                      <a:ext uri="{FF2B5EF4-FFF2-40B4-BE49-F238E27FC236}">
                        <a16:creationId xmlns:a16="http://schemas.microsoft.com/office/drawing/2014/main" id="{41743143-D83B-4AD7-9CDD-BB5574F8433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7" name="object 20">
                    <a:extLst>
                      <a:ext uri="{FF2B5EF4-FFF2-40B4-BE49-F238E27FC236}">
                        <a16:creationId xmlns:a16="http://schemas.microsoft.com/office/drawing/2014/main" id="{77504141-D422-4F41-B593-F2A6A013A094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8" name="object 21">
                    <a:extLst>
                      <a:ext uri="{FF2B5EF4-FFF2-40B4-BE49-F238E27FC236}">
                        <a16:creationId xmlns:a16="http://schemas.microsoft.com/office/drawing/2014/main" id="{0FB57FDF-A3B7-45E8-8F46-5C71A73A7C30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9" name="object 22">
                    <a:extLst>
                      <a:ext uri="{FF2B5EF4-FFF2-40B4-BE49-F238E27FC236}">
                        <a16:creationId xmlns:a16="http://schemas.microsoft.com/office/drawing/2014/main" id="{583CB013-DC81-482B-B0ED-02A14B874DBC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0" name="object 23">
                    <a:extLst>
                      <a:ext uri="{FF2B5EF4-FFF2-40B4-BE49-F238E27FC236}">
                        <a16:creationId xmlns:a16="http://schemas.microsoft.com/office/drawing/2014/main" id="{2FFB4D0F-FBB1-42B3-929E-16F59ED7EF1E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1" name="object 24">
                    <a:extLst>
                      <a:ext uri="{FF2B5EF4-FFF2-40B4-BE49-F238E27FC236}">
                        <a16:creationId xmlns:a16="http://schemas.microsoft.com/office/drawing/2014/main" id="{B3E194D6-E7A5-40B2-9383-7953B9A806FB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2" name="object 25">
                    <a:extLst>
                      <a:ext uri="{FF2B5EF4-FFF2-40B4-BE49-F238E27FC236}">
                        <a16:creationId xmlns:a16="http://schemas.microsoft.com/office/drawing/2014/main" id="{AB08E444-F9B2-497C-AECB-24D59A1C3117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3" name="object 26">
                    <a:extLst>
                      <a:ext uri="{FF2B5EF4-FFF2-40B4-BE49-F238E27FC236}">
                        <a16:creationId xmlns:a16="http://schemas.microsoft.com/office/drawing/2014/main" id="{D038CD9D-5291-4139-A923-A36297A8DDE9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4" name="object 27">
                    <a:extLst>
                      <a:ext uri="{FF2B5EF4-FFF2-40B4-BE49-F238E27FC236}">
                        <a16:creationId xmlns:a16="http://schemas.microsoft.com/office/drawing/2014/main" id="{486DEE6B-A21D-4517-A8A7-C8B41714C313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5" name="object 28">
                    <a:extLst>
                      <a:ext uri="{FF2B5EF4-FFF2-40B4-BE49-F238E27FC236}">
                        <a16:creationId xmlns:a16="http://schemas.microsoft.com/office/drawing/2014/main" id="{7DA5F04C-0184-49BA-866E-F5B8F88FE01E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6" name="object 29">
                    <a:extLst>
                      <a:ext uri="{FF2B5EF4-FFF2-40B4-BE49-F238E27FC236}">
                        <a16:creationId xmlns:a16="http://schemas.microsoft.com/office/drawing/2014/main" id="{F17311A8-A8C5-485E-A8B6-A895228CE5F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69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7" name="object 30">
                    <a:extLst>
                      <a:ext uri="{FF2B5EF4-FFF2-40B4-BE49-F238E27FC236}">
                        <a16:creationId xmlns:a16="http://schemas.microsoft.com/office/drawing/2014/main" id="{B3EE7533-99A4-4CD3-B02E-959802EB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8" name="object 31">
                    <a:extLst>
                      <a:ext uri="{FF2B5EF4-FFF2-40B4-BE49-F238E27FC236}">
                        <a16:creationId xmlns:a16="http://schemas.microsoft.com/office/drawing/2014/main" id="{FCC53572-8BD8-4BF6-9CD5-B1365730CE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9" name="object 32">
                    <a:extLst>
                      <a:ext uri="{FF2B5EF4-FFF2-40B4-BE49-F238E27FC236}">
                        <a16:creationId xmlns:a16="http://schemas.microsoft.com/office/drawing/2014/main" id="{AF17DCA4-356D-43F5-94CA-3381D11221F7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8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0" name="object 33">
                    <a:extLst>
                      <a:ext uri="{FF2B5EF4-FFF2-40B4-BE49-F238E27FC236}">
                        <a16:creationId xmlns:a16="http://schemas.microsoft.com/office/drawing/2014/main" id="{279DFCD2-7316-4B22-BCB7-77C035B5D3A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900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1" name="object 34">
                    <a:extLst>
                      <a:ext uri="{FF2B5EF4-FFF2-40B4-BE49-F238E27FC236}">
                        <a16:creationId xmlns:a16="http://schemas.microsoft.com/office/drawing/2014/main" id="{E3D4284D-0748-413C-880C-6722AA4E08F0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2"/>
                    <a:ext cx="187231" cy="65706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592" name="object 35">
                    <a:extLst>
                      <a:ext uri="{FF2B5EF4-FFF2-40B4-BE49-F238E27FC236}">
                        <a16:creationId xmlns:a16="http://schemas.microsoft.com/office/drawing/2014/main" id="{B90EC215-2895-496F-AB83-32E30C21D7FC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3" name="object 36">
                    <a:extLst>
                      <a:ext uri="{FF2B5EF4-FFF2-40B4-BE49-F238E27FC236}">
                        <a16:creationId xmlns:a16="http://schemas.microsoft.com/office/drawing/2014/main" id="{501E07AB-92F5-4E98-A01F-ADBA04D810B6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4" name="object 37">
                    <a:extLst>
                      <a:ext uri="{FF2B5EF4-FFF2-40B4-BE49-F238E27FC236}">
                        <a16:creationId xmlns:a16="http://schemas.microsoft.com/office/drawing/2014/main" id="{07940762-B402-4287-893B-52E191469B63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5" name="object 38">
                    <a:extLst>
                      <a:ext uri="{FF2B5EF4-FFF2-40B4-BE49-F238E27FC236}">
                        <a16:creationId xmlns:a16="http://schemas.microsoft.com/office/drawing/2014/main" id="{665230E7-E5BB-47B4-813E-760C156FAB7B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6" name="object 39">
                    <a:extLst>
                      <a:ext uri="{FF2B5EF4-FFF2-40B4-BE49-F238E27FC236}">
                        <a16:creationId xmlns:a16="http://schemas.microsoft.com/office/drawing/2014/main" id="{D5483811-1A28-47E9-A1BA-195C05A2356E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7" name="object 40">
                    <a:extLst>
                      <a:ext uri="{FF2B5EF4-FFF2-40B4-BE49-F238E27FC236}">
                        <a16:creationId xmlns:a16="http://schemas.microsoft.com/office/drawing/2014/main" id="{46202478-B416-4030-9CCF-3B6F735598B5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8" name="object 41">
                    <a:extLst>
                      <a:ext uri="{FF2B5EF4-FFF2-40B4-BE49-F238E27FC236}">
                        <a16:creationId xmlns:a16="http://schemas.microsoft.com/office/drawing/2014/main" id="{C33EFE69-0F20-4739-B4AB-B098FFD94F39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9" name="object 42">
                    <a:extLst>
                      <a:ext uri="{FF2B5EF4-FFF2-40B4-BE49-F238E27FC236}">
                        <a16:creationId xmlns:a16="http://schemas.microsoft.com/office/drawing/2014/main" id="{906FAD86-38AC-436B-80D7-EAADA41EA8A1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0" name="object 43">
                    <a:extLst>
                      <a:ext uri="{FF2B5EF4-FFF2-40B4-BE49-F238E27FC236}">
                        <a16:creationId xmlns:a16="http://schemas.microsoft.com/office/drawing/2014/main" id="{AC424832-4C0D-46A4-A06A-BE272F4A6F3A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1" name="object 44">
                    <a:extLst>
                      <a:ext uri="{FF2B5EF4-FFF2-40B4-BE49-F238E27FC236}">
                        <a16:creationId xmlns:a16="http://schemas.microsoft.com/office/drawing/2014/main" id="{BDDD2B7A-7FF2-4B16-B43F-1F95D4514260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2" name="object 45">
                    <a:extLst>
                      <a:ext uri="{FF2B5EF4-FFF2-40B4-BE49-F238E27FC236}">
                        <a16:creationId xmlns:a16="http://schemas.microsoft.com/office/drawing/2014/main" id="{EE05B49F-F663-41AE-98E0-488B94F033BD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3" name="object 46">
                    <a:extLst>
                      <a:ext uri="{FF2B5EF4-FFF2-40B4-BE49-F238E27FC236}">
                        <a16:creationId xmlns:a16="http://schemas.microsoft.com/office/drawing/2014/main" id="{22D1CC39-2143-4CEE-AC8A-6D53CF2FBACE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4" name="object 47">
                    <a:extLst>
                      <a:ext uri="{FF2B5EF4-FFF2-40B4-BE49-F238E27FC236}">
                        <a16:creationId xmlns:a16="http://schemas.microsoft.com/office/drawing/2014/main" id="{F9BC9921-8C63-4DC1-9832-085F7E3B3632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5" name="object 48">
                    <a:extLst>
                      <a:ext uri="{FF2B5EF4-FFF2-40B4-BE49-F238E27FC236}">
                        <a16:creationId xmlns:a16="http://schemas.microsoft.com/office/drawing/2014/main" id="{89FCFABC-DDA3-4B25-98D2-058FD331DDA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6" name="object 49">
                    <a:extLst>
                      <a:ext uri="{FF2B5EF4-FFF2-40B4-BE49-F238E27FC236}">
                        <a16:creationId xmlns:a16="http://schemas.microsoft.com/office/drawing/2014/main" id="{7901AD5F-6FDD-4396-8322-F3E4425B5A95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7" name="object 50">
                    <a:extLst>
                      <a:ext uri="{FF2B5EF4-FFF2-40B4-BE49-F238E27FC236}">
                        <a16:creationId xmlns:a16="http://schemas.microsoft.com/office/drawing/2014/main" id="{69769D27-3177-489A-8372-D9BAEF9E0FD3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8" name="object 51">
                    <a:extLst>
                      <a:ext uri="{FF2B5EF4-FFF2-40B4-BE49-F238E27FC236}">
                        <a16:creationId xmlns:a16="http://schemas.microsoft.com/office/drawing/2014/main" id="{32ACBEA4-BF17-44D1-8521-29D5F47D992A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9" name="object 52">
                    <a:extLst>
                      <a:ext uri="{FF2B5EF4-FFF2-40B4-BE49-F238E27FC236}">
                        <a16:creationId xmlns:a16="http://schemas.microsoft.com/office/drawing/2014/main" id="{119E8CEC-83CA-4498-939D-6DCDD2A7E00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0" name="object 53">
                    <a:extLst>
                      <a:ext uri="{FF2B5EF4-FFF2-40B4-BE49-F238E27FC236}">
                        <a16:creationId xmlns:a16="http://schemas.microsoft.com/office/drawing/2014/main" id="{84AEE31D-60AB-4E12-B256-D8119432929D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1" name="object 54">
                    <a:extLst>
                      <a:ext uri="{FF2B5EF4-FFF2-40B4-BE49-F238E27FC236}">
                        <a16:creationId xmlns:a16="http://schemas.microsoft.com/office/drawing/2014/main" id="{1A5DD90F-E95F-4EA9-8DF0-03AEB7811A08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2" name="object 55">
                    <a:extLst>
                      <a:ext uri="{FF2B5EF4-FFF2-40B4-BE49-F238E27FC236}">
                        <a16:creationId xmlns:a16="http://schemas.microsoft.com/office/drawing/2014/main" id="{E9D7BDF2-DF85-4FEB-B13B-C13873948C9E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3" name="object 56">
                    <a:extLst>
                      <a:ext uri="{FF2B5EF4-FFF2-40B4-BE49-F238E27FC236}">
                        <a16:creationId xmlns:a16="http://schemas.microsoft.com/office/drawing/2014/main" id="{185A668D-70F5-4CCB-B05F-C42B3517AD8B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4" name="object 57">
                    <a:extLst>
                      <a:ext uri="{FF2B5EF4-FFF2-40B4-BE49-F238E27FC236}">
                        <a16:creationId xmlns:a16="http://schemas.microsoft.com/office/drawing/2014/main" id="{EDF0525E-E3A6-4F9B-9CE5-86E79BD85AB5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5" name="object 58">
                    <a:extLst>
                      <a:ext uri="{FF2B5EF4-FFF2-40B4-BE49-F238E27FC236}">
                        <a16:creationId xmlns:a16="http://schemas.microsoft.com/office/drawing/2014/main" id="{6EB05E1D-92D8-4CCB-A758-2EF2FF1584D3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6" name="object 59">
                    <a:extLst>
                      <a:ext uri="{FF2B5EF4-FFF2-40B4-BE49-F238E27FC236}">
                        <a16:creationId xmlns:a16="http://schemas.microsoft.com/office/drawing/2014/main" id="{A79A6421-78DB-4FA7-95F8-CA0DDFF57872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7" name="object 60">
                    <a:extLst>
                      <a:ext uri="{FF2B5EF4-FFF2-40B4-BE49-F238E27FC236}">
                        <a16:creationId xmlns:a16="http://schemas.microsoft.com/office/drawing/2014/main" id="{FD3B4272-2709-4248-B088-56EF84B63D5C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8" name="object 61">
                    <a:extLst>
                      <a:ext uri="{FF2B5EF4-FFF2-40B4-BE49-F238E27FC236}">
                        <a16:creationId xmlns:a16="http://schemas.microsoft.com/office/drawing/2014/main" id="{22D4200C-91CA-4BBA-8E07-F90DC48E4B21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9" name="object 62">
                    <a:extLst>
                      <a:ext uri="{FF2B5EF4-FFF2-40B4-BE49-F238E27FC236}">
                        <a16:creationId xmlns:a16="http://schemas.microsoft.com/office/drawing/2014/main" id="{B4E6DEE7-9BA2-4C26-87BF-B46E3DFD8222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0" name="object 63">
                    <a:extLst>
                      <a:ext uri="{FF2B5EF4-FFF2-40B4-BE49-F238E27FC236}">
                        <a16:creationId xmlns:a16="http://schemas.microsoft.com/office/drawing/2014/main" id="{77CC38CB-2408-4538-B8D8-F4692E285970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1" name="object 64">
                    <a:extLst>
                      <a:ext uri="{FF2B5EF4-FFF2-40B4-BE49-F238E27FC236}">
                        <a16:creationId xmlns:a16="http://schemas.microsoft.com/office/drawing/2014/main" id="{1B1D6A0D-1EC5-4B16-B47C-9DE619D23D9D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2" name="object 65">
                    <a:extLst>
                      <a:ext uri="{FF2B5EF4-FFF2-40B4-BE49-F238E27FC236}">
                        <a16:creationId xmlns:a16="http://schemas.microsoft.com/office/drawing/2014/main" id="{047AE7A0-4BDB-416C-98FA-F120CCCF894B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3" name="object 66">
                    <a:extLst>
                      <a:ext uri="{FF2B5EF4-FFF2-40B4-BE49-F238E27FC236}">
                        <a16:creationId xmlns:a16="http://schemas.microsoft.com/office/drawing/2014/main" id="{85AA0CA0-F23D-4DD8-B8B1-9093A7F62BB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4" name="object 67">
                    <a:extLst>
                      <a:ext uri="{FF2B5EF4-FFF2-40B4-BE49-F238E27FC236}">
                        <a16:creationId xmlns:a16="http://schemas.microsoft.com/office/drawing/2014/main" id="{9F604F6C-6C86-4F04-B919-A3F0578676B7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5" name="object 68">
                    <a:extLst>
                      <a:ext uri="{FF2B5EF4-FFF2-40B4-BE49-F238E27FC236}">
                        <a16:creationId xmlns:a16="http://schemas.microsoft.com/office/drawing/2014/main" id="{433672EF-238F-48D3-9D39-53B0FAD1C5F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6" name="object 69">
                    <a:extLst>
                      <a:ext uri="{FF2B5EF4-FFF2-40B4-BE49-F238E27FC236}">
                        <a16:creationId xmlns:a16="http://schemas.microsoft.com/office/drawing/2014/main" id="{38692A21-EB81-4C5B-B4C8-C61E27371B64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7" name="object 70">
                    <a:extLst>
                      <a:ext uri="{FF2B5EF4-FFF2-40B4-BE49-F238E27FC236}">
                        <a16:creationId xmlns:a16="http://schemas.microsoft.com/office/drawing/2014/main" id="{1D01B673-DE3A-4692-99AF-19BA2F6652C0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8" name="object 71">
                    <a:extLst>
                      <a:ext uri="{FF2B5EF4-FFF2-40B4-BE49-F238E27FC236}">
                        <a16:creationId xmlns:a16="http://schemas.microsoft.com/office/drawing/2014/main" id="{354B43A1-8244-41C3-A241-F2D2C0CF6705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9" name="object 72">
                    <a:extLst>
                      <a:ext uri="{FF2B5EF4-FFF2-40B4-BE49-F238E27FC236}">
                        <a16:creationId xmlns:a16="http://schemas.microsoft.com/office/drawing/2014/main" id="{2C1650C5-BB21-4EFC-A0FA-D1D8CAED9A0A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0" name="object 73">
                    <a:extLst>
                      <a:ext uri="{FF2B5EF4-FFF2-40B4-BE49-F238E27FC236}">
                        <a16:creationId xmlns:a16="http://schemas.microsoft.com/office/drawing/2014/main" id="{8B66F82A-516F-4562-9562-A0C8DFFFD0E5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1" name="object 74">
                    <a:extLst>
                      <a:ext uri="{FF2B5EF4-FFF2-40B4-BE49-F238E27FC236}">
                        <a16:creationId xmlns:a16="http://schemas.microsoft.com/office/drawing/2014/main" id="{56E3B1C1-269C-46F5-AF34-C9465F88E6CA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2" name="object 75">
                    <a:extLst>
                      <a:ext uri="{FF2B5EF4-FFF2-40B4-BE49-F238E27FC236}">
                        <a16:creationId xmlns:a16="http://schemas.microsoft.com/office/drawing/2014/main" id="{8AF99FB5-CACB-422B-9185-903D34E564C4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3" name="object 76">
                    <a:extLst>
                      <a:ext uri="{FF2B5EF4-FFF2-40B4-BE49-F238E27FC236}">
                        <a16:creationId xmlns:a16="http://schemas.microsoft.com/office/drawing/2014/main" id="{4F141055-9B6E-4DA0-9D6E-3ACC118E970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4" name="object 77">
                    <a:extLst>
                      <a:ext uri="{FF2B5EF4-FFF2-40B4-BE49-F238E27FC236}">
                        <a16:creationId xmlns:a16="http://schemas.microsoft.com/office/drawing/2014/main" id="{BB4C94D6-45FF-47B9-9987-718B9B378177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5" name="object 78">
                    <a:extLst>
                      <a:ext uri="{FF2B5EF4-FFF2-40B4-BE49-F238E27FC236}">
                        <a16:creationId xmlns:a16="http://schemas.microsoft.com/office/drawing/2014/main" id="{137A6154-19AB-4ED7-97F9-A5E88F6DE6A2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6" name="object 79">
                    <a:extLst>
                      <a:ext uri="{FF2B5EF4-FFF2-40B4-BE49-F238E27FC236}">
                        <a16:creationId xmlns:a16="http://schemas.microsoft.com/office/drawing/2014/main" id="{7B4D9C79-D04D-4DA9-B21E-C4A03C80F468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7" name="object 80">
                    <a:extLst>
                      <a:ext uri="{FF2B5EF4-FFF2-40B4-BE49-F238E27FC236}">
                        <a16:creationId xmlns:a16="http://schemas.microsoft.com/office/drawing/2014/main" id="{4F669504-E9CA-47A0-A506-B0907E551C2A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8" name="object 81">
                    <a:extLst>
                      <a:ext uri="{FF2B5EF4-FFF2-40B4-BE49-F238E27FC236}">
                        <a16:creationId xmlns:a16="http://schemas.microsoft.com/office/drawing/2014/main" id="{188BA28A-0776-44CE-B283-934C255EFD11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9" name="object 82">
                    <a:extLst>
                      <a:ext uri="{FF2B5EF4-FFF2-40B4-BE49-F238E27FC236}">
                        <a16:creationId xmlns:a16="http://schemas.microsoft.com/office/drawing/2014/main" id="{7BD9FE08-130C-4950-A8DB-5D6744947F1D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0" name="object 83">
                    <a:extLst>
                      <a:ext uri="{FF2B5EF4-FFF2-40B4-BE49-F238E27FC236}">
                        <a16:creationId xmlns:a16="http://schemas.microsoft.com/office/drawing/2014/main" id="{34546AC3-5AC6-43CB-9F8A-97751086231E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1" name="object 84">
                    <a:extLst>
                      <a:ext uri="{FF2B5EF4-FFF2-40B4-BE49-F238E27FC236}">
                        <a16:creationId xmlns:a16="http://schemas.microsoft.com/office/drawing/2014/main" id="{858E23B0-41F1-4D4E-B2B6-2C425EC684DE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2" name="object 85">
                    <a:extLst>
                      <a:ext uri="{FF2B5EF4-FFF2-40B4-BE49-F238E27FC236}">
                        <a16:creationId xmlns:a16="http://schemas.microsoft.com/office/drawing/2014/main" id="{695757B1-7618-4821-9267-096EB266E985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3" name="object 86">
                    <a:extLst>
                      <a:ext uri="{FF2B5EF4-FFF2-40B4-BE49-F238E27FC236}">
                        <a16:creationId xmlns:a16="http://schemas.microsoft.com/office/drawing/2014/main" id="{2C88B570-26AE-4E17-B12E-0FD4A382925A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4" name="object 87">
                    <a:extLst>
                      <a:ext uri="{FF2B5EF4-FFF2-40B4-BE49-F238E27FC236}">
                        <a16:creationId xmlns:a16="http://schemas.microsoft.com/office/drawing/2014/main" id="{D16FA91F-9CF5-456D-B071-7C5FE5F2F626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5" name="object 88">
                    <a:extLst>
                      <a:ext uri="{FF2B5EF4-FFF2-40B4-BE49-F238E27FC236}">
                        <a16:creationId xmlns:a16="http://schemas.microsoft.com/office/drawing/2014/main" id="{F7559F4E-B329-4F37-B46C-614D3FE894A8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6" name="object 89">
                    <a:extLst>
                      <a:ext uri="{FF2B5EF4-FFF2-40B4-BE49-F238E27FC236}">
                        <a16:creationId xmlns:a16="http://schemas.microsoft.com/office/drawing/2014/main" id="{F4D26425-AA91-4969-BE85-92A318905A41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7" name="object 90">
                    <a:extLst>
                      <a:ext uri="{FF2B5EF4-FFF2-40B4-BE49-F238E27FC236}">
                        <a16:creationId xmlns:a16="http://schemas.microsoft.com/office/drawing/2014/main" id="{0842D3DE-7011-477A-AD17-9CB9681830A8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8" name="object 91">
                    <a:extLst>
                      <a:ext uri="{FF2B5EF4-FFF2-40B4-BE49-F238E27FC236}">
                        <a16:creationId xmlns:a16="http://schemas.microsoft.com/office/drawing/2014/main" id="{75320767-3294-4D10-A76A-637F5DC5F07C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9" name="object 92">
                    <a:extLst>
                      <a:ext uri="{FF2B5EF4-FFF2-40B4-BE49-F238E27FC236}">
                        <a16:creationId xmlns:a16="http://schemas.microsoft.com/office/drawing/2014/main" id="{32987857-26C9-4AED-9B43-DE73DF405251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0" name="object 93">
                    <a:extLst>
                      <a:ext uri="{FF2B5EF4-FFF2-40B4-BE49-F238E27FC236}">
                        <a16:creationId xmlns:a16="http://schemas.microsoft.com/office/drawing/2014/main" id="{6578C4F3-C962-464E-A569-8EDFB2C11F8F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1" name="object 94">
                    <a:extLst>
                      <a:ext uri="{FF2B5EF4-FFF2-40B4-BE49-F238E27FC236}">
                        <a16:creationId xmlns:a16="http://schemas.microsoft.com/office/drawing/2014/main" id="{33D5848C-5A65-4E50-A601-57361C0C4233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2" name="object 95">
                    <a:extLst>
                      <a:ext uri="{FF2B5EF4-FFF2-40B4-BE49-F238E27FC236}">
                        <a16:creationId xmlns:a16="http://schemas.microsoft.com/office/drawing/2014/main" id="{1BD1B2B8-3A38-40FC-8E16-C7B1826793DE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3" name="object 96">
                    <a:extLst>
                      <a:ext uri="{FF2B5EF4-FFF2-40B4-BE49-F238E27FC236}">
                        <a16:creationId xmlns:a16="http://schemas.microsoft.com/office/drawing/2014/main" id="{42A96E32-12F4-42C5-BB97-BADE71D7CE65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4" name="object 97">
                    <a:extLst>
                      <a:ext uri="{FF2B5EF4-FFF2-40B4-BE49-F238E27FC236}">
                        <a16:creationId xmlns:a16="http://schemas.microsoft.com/office/drawing/2014/main" id="{ED9CE45B-C6F2-49BB-8315-251387B188F4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5" name="object 98">
                    <a:extLst>
                      <a:ext uri="{FF2B5EF4-FFF2-40B4-BE49-F238E27FC236}">
                        <a16:creationId xmlns:a16="http://schemas.microsoft.com/office/drawing/2014/main" id="{65CBA5F9-972F-4A63-9FEC-C19150583A70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6" name="object 99">
                    <a:extLst>
                      <a:ext uri="{FF2B5EF4-FFF2-40B4-BE49-F238E27FC236}">
                        <a16:creationId xmlns:a16="http://schemas.microsoft.com/office/drawing/2014/main" id="{D5368EC5-F703-464B-8052-7E6F720D4B1D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7" name="object 100">
                    <a:extLst>
                      <a:ext uri="{FF2B5EF4-FFF2-40B4-BE49-F238E27FC236}">
                        <a16:creationId xmlns:a16="http://schemas.microsoft.com/office/drawing/2014/main" id="{5EF13BCE-57E5-4719-B2F0-B0DD7914AAD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8" name="object 101">
                    <a:extLst>
                      <a:ext uri="{FF2B5EF4-FFF2-40B4-BE49-F238E27FC236}">
                        <a16:creationId xmlns:a16="http://schemas.microsoft.com/office/drawing/2014/main" id="{772AE795-4CE1-4865-9460-156E677F3706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9" name="object 102">
                    <a:extLst>
                      <a:ext uri="{FF2B5EF4-FFF2-40B4-BE49-F238E27FC236}">
                        <a16:creationId xmlns:a16="http://schemas.microsoft.com/office/drawing/2014/main" id="{7CF4AAFE-4434-45A5-A849-F1EB9DC192B8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0" name="object 103">
                    <a:extLst>
                      <a:ext uri="{FF2B5EF4-FFF2-40B4-BE49-F238E27FC236}">
                        <a16:creationId xmlns:a16="http://schemas.microsoft.com/office/drawing/2014/main" id="{308799A8-D5F5-4318-9775-463E848B61DB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1" name="object 104">
                    <a:extLst>
                      <a:ext uri="{FF2B5EF4-FFF2-40B4-BE49-F238E27FC236}">
                        <a16:creationId xmlns:a16="http://schemas.microsoft.com/office/drawing/2014/main" id="{B4B660AD-30DA-4C46-BF78-AF7990AC8C15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2" name="object 105">
                    <a:extLst>
                      <a:ext uri="{FF2B5EF4-FFF2-40B4-BE49-F238E27FC236}">
                        <a16:creationId xmlns:a16="http://schemas.microsoft.com/office/drawing/2014/main" id="{0D43F482-ACC3-4E5A-9255-D99EF311BB33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3" name="object 106">
                    <a:extLst>
                      <a:ext uri="{FF2B5EF4-FFF2-40B4-BE49-F238E27FC236}">
                        <a16:creationId xmlns:a16="http://schemas.microsoft.com/office/drawing/2014/main" id="{4D2BEB16-BB55-4B02-A7D5-27839DDE24AF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4" name="object 107">
                    <a:extLst>
                      <a:ext uri="{FF2B5EF4-FFF2-40B4-BE49-F238E27FC236}">
                        <a16:creationId xmlns:a16="http://schemas.microsoft.com/office/drawing/2014/main" id="{3455A7E1-3E37-4A4D-8A59-9DCEDCDF8CC4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5" name="object 108">
                    <a:extLst>
                      <a:ext uri="{FF2B5EF4-FFF2-40B4-BE49-F238E27FC236}">
                        <a16:creationId xmlns:a16="http://schemas.microsoft.com/office/drawing/2014/main" id="{BF299CB2-1703-4B3F-BED6-BACB385F26D8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6" name="object 109">
                    <a:extLst>
                      <a:ext uri="{FF2B5EF4-FFF2-40B4-BE49-F238E27FC236}">
                        <a16:creationId xmlns:a16="http://schemas.microsoft.com/office/drawing/2014/main" id="{7B5083C6-23B0-41D3-8A9B-63121118205A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7" name="object 110">
                    <a:extLst>
                      <a:ext uri="{FF2B5EF4-FFF2-40B4-BE49-F238E27FC236}">
                        <a16:creationId xmlns:a16="http://schemas.microsoft.com/office/drawing/2014/main" id="{37DEB8D6-C835-46A4-ABF5-1C2CC5F0D7ED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8" name="object 111">
                    <a:extLst>
                      <a:ext uri="{FF2B5EF4-FFF2-40B4-BE49-F238E27FC236}">
                        <a16:creationId xmlns:a16="http://schemas.microsoft.com/office/drawing/2014/main" id="{C705B691-B8B7-4CD0-85A5-706250220F72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9" name="object 112">
                    <a:extLst>
                      <a:ext uri="{FF2B5EF4-FFF2-40B4-BE49-F238E27FC236}">
                        <a16:creationId xmlns:a16="http://schemas.microsoft.com/office/drawing/2014/main" id="{77C7A8FB-229C-42BC-B801-568AD1A020C9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0" name="object 113">
                    <a:extLst>
                      <a:ext uri="{FF2B5EF4-FFF2-40B4-BE49-F238E27FC236}">
                        <a16:creationId xmlns:a16="http://schemas.microsoft.com/office/drawing/2014/main" id="{B82508FB-30C0-417A-97EF-4FA9D5AA58F0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1" name="object 114">
                    <a:extLst>
                      <a:ext uri="{FF2B5EF4-FFF2-40B4-BE49-F238E27FC236}">
                        <a16:creationId xmlns:a16="http://schemas.microsoft.com/office/drawing/2014/main" id="{44EAFB15-7103-4070-BAC9-6FD35A53FB3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2" name="object 115">
                    <a:extLst>
                      <a:ext uri="{FF2B5EF4-FFF2-40B4-BE49-F238E27FC236}">
                        <a16:creationId xmlns:a16="http://schemas.microsoft.com/office/drawing/2014/main" id="{ACB0217F-0392-4D7B-80FA-92E54DE408F3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3" name="object 116">
                    <a:extLst>
                      <a:ext uri="{FF2B5EF4-FFF2-40B4-BE49-F238E27FC236}">
                        <a16:creationId xmlns:a16="http://schemas.microsoft.com/office/drawing/2014/main" id="{1D35F392-39EA-4827-AE16-8DAF6A697ED9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4" name="object 117">
                    <a:extLst>
                      <a:ext uri="{FF2B5EF4-FFF2-40B4-BE49-F238E27FC236}">
                        <a16:creationId xmlns:a16="http://schemas.microsoft.com/office/drawing/2014/main" id="{1FEBEA2A-024C-4695-8B80-9D4BAF4D16EF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5" name="object 118">
                    <a:extLst>
                      <a:ext uri="{FF2B5EF4-FFF2-40B4-BE49-F238E27FC236}">
                        <a16:creationId xmlns:a16="http://schemas.microsoft.com/office/drawing/2014/main" id="{AB293A92-EF13-431E-913E-16B69CC03BBD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6" name="object 119">
                    <a:extLst>
                      <a:ext uri="{FF2B5EF4-FFF2-40B4-BE49-F238E27FC236}">
                        <a16:creationId xmlns:a16="http://schemas.microsoft.com/office/drawing/2014/main" id="{86C65EDA-792A-4F31-B2FB-9FB2C9A6323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7" name="object 120">
                    <a:extLst>
                      <a:ext uri="{FF2B5EF4-FFF2-40B4-BE49-F238E27FC236}">
                        <a16:creationId xmlns:a16="http://schemas.microsoft.com/office/drawing/2014/main" id="{9A061C27-F25F-4069-903C-DB24D3B4E55E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8" name="object 121">
                    <a:extLst>
                      <a:ext uri="{FF2B5EF4-FFF2-40B4-BE49-F238E27FC236}">
                        <a16:creationId xmlns:a16="http://schemas.microsoft.com/office/drawing/2014/main" id="{430D952A-5523-4AFF-8E77-9966C60C766E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9" name="object 122">
                    <a:extLst>
                      <a:ext uri="{FF2B5EF4-FFF2-40B4-BE49-F238E27FC236}">
                        <a16:creationId xmlns:a16="http://schemas.microsoft.com/office/drawing/2014/main" id="{318509D3-7B1F-4C60-92BF-2EBC438F8D93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0" name="object 123">
                    <a:extLst>
                      <a:ext uri="{FF2B5EF4-FFF2-40B4-BE49-F238E27FC236}">
                        <a16:creationId xmlns:a16="http://schemas.microsoft.com/office/drawing/2014/main" id="{53283187-4FD2-40D9-911F-20990F8EE5B0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1" name="object 124">
                    <a:extLst>
                      <a:ext uri="{FF2B5EF4-FFF2-40B4-BE49-F238E27FC236}">
                        <a16:creationId xmlns:a16="http://schemas.microsoft.com/office/drawing/2014/main" id="{CE18826B-06AD-461C-8A59-112A85A78D88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2" name="object 125">
                    <a:extLst>
                      <a:ext uri="{FF2B5EF4-FFF2-40B4-BE49-F238E27FC236}">
                        <a16:creationId xmlns:a16="http://schemas.microsoft.com/office/drawing/2014/main" id="{DD4839CA-47CC-4D45-8F0C-6700480F0653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3" name="object 126">
                    <a:extLst>
                      <a:ext uri="{FF2B5EF4-FFF2-40B4-BE49-F238E27FC236}">
                        <a16:creationId xmlns:a16="http://schemas.microsoft.com/office/drawing/2014/main" id="{17C0C896-2CE8-4D77-9C25-57480B53F834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4" name="object 127">
                    <a:extLst>
                      <a:ext uri="{FF2B5EF4-FFF2-40B4-BE49-F238E27FC236}">
                        <a16:creationId xmlns:a16="http://schemas.microsoft.com/office/drawing/2014/main" id="{E5C4C417-3F02-49B8-AAFA-3E59220626AE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5" name="object 128">
                    <a:extLst>
                      <a:ext uri="{FF2B5EF4-FFF2-40B4-BE49-F238E27FC236}">
                        <a16:creationId xmlns:a16="http://schemas.microsoft.com/office/drawing/2014/main" id="{5BB8AA8D-9410-4679-A768-81534CD765C3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6" name="object 129">
                    <a:extLst>
                      <a:ext uri="{FF2B5EF4-FFF2-40B4-BE49-F238E27FC236}">
                        <a16:creationId xmlns:a16="http://schemas.microsoft.com/office/drawing/2014/main" id="{E3080244-0324-417D-9685-DC67913A5A05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7" name="object 130">
                    <a:extLst>
                      <a:ext uri="{FF2B5EF4-FFF2-40B4-BE49-F238E27FC236}">
                        <a16:creationId xmlns:a16="http://schemas.microsoft.com/office/drawing/2014/main" id="{45D8FC9D-6EB5-4243-9377-095EC716FFED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8" name="object 131">
                    <a:extLst>
                      <a:ext uri="{FF2B5EF4-FFF2-40B4-BE49-F238E27FC236}">
                        <a16:creationId xmlns:a16="http://schemas.microsoft.com/office/drawing/2014/main" id="{499DD698-211B-4BB0-9266-2285F2643803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9" name="object 132">
                    <a:extLst>
                      <a:ext uri="{FF2B5EF4-FFF2-40B4-BE49-F238E27FC236}">
                        <a16:creationId xmlns:a16="http://schemas.microsoft.com/office/drawing/2014/main" id="{E82E8895-C099-400F-BDF4-7B545378678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0" name="object 133">
                    <a:extLst>
                      <a:ext uri="{FF2B5EF4-FFF2-40B4-BE49-F238E27FC236}">
                        <a16:creationId xmlns:a16="http://schemas.microsoft.com/office/drawing/2014/main" id="{6BCAC837-9213-4A64-B5D9-B80B22EBE29D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1" name="object 134">
                    <a:extLst>
                      <a:ext uri="{FF2B5EF4-FFF2-40B4-BE49-F238E27FC236}">
                        <a16:creationId xmlns:a16="http://schemas.microsoft.com/office/drawing/2014/main" id="{82A019AB-C265-4311-B00B-334E65FD5360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2" name="object 135">
                    <a:extLst>
                      <a:ext uri="{FF2B5EF4-FFF2-40B4-BE49-F238E27FC236}">
                        <a16:creationId xmlns:a16="http://schemas.microsoft.com/office/drawing/2014/main" id="{080FBFA2-DF80-4337-AE02-031D5A93CF5C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3" name="object 136">
                    <a:extLst>
                      <a:ext uri="{FF2B5EF4-FFF2-40B4-BE49-F238E27FC236}">
                        <a16:creationId xmlns:a16="http://schemas.microsoft.com/office/drawing/2014/main" id="{79083050-EED4-4483-B724-172FC5F01FF9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4" name="object 137">
                    <a:extLst>
                      <a:ext uri="{FF2B5EF4-FFF2-40B4-BE49-F238E27FC236}">
                        <a16:creationId xmlns:a16="http://schemas.microsoft.com/office/drawing/2014/main" id="{C9094712-3ECA-4E91-9B84-8A078E714316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5" name="object 138">
                    <a:extLst>
                      <a:ext uri="{FF2B5EF4-FFF2-40B4-BE49-F238E27FC236}">
                        <a16:creationId xmlns:a16="http://schemas.microsoft.com/office/drawing/2014/main" id="{E60910A6-DD41-4BB9-8E7B-737670F129B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6" name="object 139">
                    <a:extLst>
                      <a:ext uri="{FF2B5EF4-FFF2-40B4-BE49-F238E27FC236}">
                        <a16:creationId xmlns:a16="http://schemas.microsoft.com/office/drawing/2014/main" id="{A75878FE-35AC-453D-A079-523DC9A281CA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7" name="object 140">
                    <a:extLst>
                      <a:ext uri="{FF2B5EF4-FFF2-40B4-BE49-F238E27FC236}">
                        <a16:creationId xmlns:a16="http://schemas.microsoft.com/office/drawing/2014/main" id="{FD757640-66E7-479B-94E7-676B860FDFE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8" name="object 141">
                    <a:extLst>
                      <a:ext uri="{FF2B5EF4-FFF2-40B4-BE49-F238E27FC236}">
                        <a16:creationId xmlns:a16="http://schemas.microsoft.com/office/drawing/2014/main" id="{A07D328E-F633-4D8F-81D8-AE7675372274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9" name="object 142">
                    <a:extLst>
                      <a:ext uri="{FF2B5EF4-FFF2-40B4-BE49-F238E27FC236}">
                        <a16:creationId xmlns:a16="http://schemas.microsoft.com/office/drawing/2014/main" id="{FEB33162-2740-4029-8888-3E0C076995D3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933" y="1544741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2800" b="1" dirty="0">
                        <a:cs typeface="Arial"/>
                      </a:rPr>
                      <a:t>median =</a:t>
                    </a:r>
                    <a:r>
                      <a:rPr sz="2800" b="1" spc="240" dirty="0">
                        <a:cs typeface="Arial"/>
                      </a:rPr>
                      <a:t> </a:t>
                    </a:r>
                    <a:r>
                      <a:rPr sz="2800" b="1" dirty="0"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3" name="TextBox 562">
                      <a:extLst>
                        <a:ext uri="{FF2B5EF4-FFF2-40B4-BE49-F238E27FC236}">
                          <a16:creationId xmlns:a16="http://schemas.microsoft.com/office/drawing/2014/main" id="{A12E00AB-16D7-4654-9C8C-60D2695E5A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𝐹𝑢𝑛𝑔𝑖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4" name="TextBox 563">
                      <a:extLst>
                        <a:ext uri="{FF2B5EF4-FFF2-40B4-BE49-F238E27FC236}">
                          <a16:creationId xmlns:a16="http://schemas.microsoft.com/office/drawing/2014/main" id="{BA8887BD-4B72-4B40-AE4F-CD348F56F7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6173643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𝑭𝒖𝒏𝒈𝒊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564" name="TextBox 563">
                      <a:extLst>
                        <a:ext uri="{FF2B5EF4-FFF2-40B4-BE49-F238E27FC236}">
                          <a16:creationId xmlns:a16="http://schemas.microsoft.com/office/drawing/2014/main" id="{BA8887BD-4B72-4B40-AE4F-CD348F56F7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6173643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6C8270A8-4524-4DFE-84F6-53AC32501DB2}"/>
                </a:ext>
              </a:extLst>
            </p:cNvPr>
            <p:cNvSpPr txBox="1"/>
            <p:nvPr/>
          </p:nvSpPr>
          <p:spPr>
            <a:xfrm>
              <a:off x="417900" y="1067583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EDE38C5-DF69-44D8-8FDE-C9137FDD2CBB}"/>
              </a:ext>
            </a:extLst>
          </p:cNvPr>
          <p:cNvGrpSpPr/>
          <p:nvPr/>
        </p:nvGrpSpPr>
        <p:grpSpPr>
          <a:xfrm>
            <a:off x="398409" y="10431084"/>
            <a:ext cx="7730401" cy="7068954"/>
            <a:chOff x="8291671" y="14906945"/>
            <a:chExt cx="9805398" cy="6989671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2996A8C-7CA1-41C8-AC39-0B49B034B177}"/>
                </a:ext>
              </a:extLst>
            </p:cNvPr>
            <p:cNvGrpSpPr/>
            <p:nvPr/>
          </p:nvGrpSpPr>
          <p:grpSpPr>
            <a:xfrm>
              <a:off x="8382740" y="15365348"/>
              <a:ext cx="9714329" cy="6531268"/>
              <a:chOff x="5674441" y="13072125"/>
              <a:chExt cx="9714329" cy="6531268"/>
            </a:xfrm>
          </p:grpSpPr>
          <p:pic>
            <p:nvPicPr>
              <p:cNvPr id="1053" name="Picture 1052">
                <a:extLst>
                  <a:ext uri="{FF2B5EF4-FFF2-40B4-BE49-F238E27FC236}">
                    <a16:creationId xmlns:a16="http://schemas.microsoft.com/office/drawing/2014/main" id="{9C649658-AE43-4A0A-94A7-33EE15784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2CE610D-529A-46DB-8232-5BA54F46D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9B95CD3B-E9DB-4507-A00F-FA75E4D0F79E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1066" name="object 20">
                  <a:extLst>
                    <a:ext uri="{FF2B5EF4-FFF2-40B4-BE49-F238E27FC236}">
                      <a16:creationId xmlns:a16="http://schemas.microsoft.com/office/drawing/2014/main" id="{19C8F5C9-32E0-4EFD-A189-00FFB8FF4D84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7" name="object 21">
                  <a:extLst>
                    <a:ext uri="{FF2B5EF4-FFF2-40B4-BE49-F238E27FC236}">
                      <a16:creationId xmlns:a16="http://schemas.microsoft.com/office/drawing/2014/main" id="{0FA6719B-D3CB-456A-A608-53D76CAA7A65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8" name="object 22">
                  <a:extLst>
                    <a:ext uri="{FF2B5EF4-FFF2-40B4-BE49-F238E27FC236}">
                      <a16:creationId xmlns:a16="http://schemas.microsoft.com/office/drawing/2014/main" id="{9B095E16-F70C-4F75-B8C5-8D226EB497CE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9" name="object 23">
                  <a:extLst>
                    <a:ext uri="{FF2B5EF4-FFF2-40B4-BE49-F238E27FC236}">
                      <a16:creationId xmlns:a16="http://schemas.microsoft.com/office/drawing/2014/main" id="{B090F3CD-4CF2-4D11-A145-03E2EAA3E463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0" name="object 24">
                  <a:extLst>
                    <a:ext uri="{FF2B5EF4-FFF2-40B4-BE49-F238E27FC236}">
                      <a16:creationId xmlns:a16="http://schemas.microsoft.com/office/drawing/2014/main" id="{6AFA6685-94EB-4655-B90F-A7AD7FBAB353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1" name="object 25">
                  <a:extLst>
                    <a:ext uri="{FF2B5EF4-FFF2-40B4-BE49-F238E27FC236}">
                      <a16:creationId xmlns:a16="http://schemas.microsoft.com/office/drawing/2014/main" id="{644266C1-D2D0-478A-B6EF-A4B79A450835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2" name="object 26">
                  <a:extLst>
                    <a:ext uri="{FF2B5EF4-FFF2-40B4-BE49-F238E27FC236}">
                      <a16:creationId xmlns:a16="http://schemas.microsoft.com/office/drawing/2014/main" id="{41FD1FB2-4694-4D45-A02D-799437CFFC7D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3" name="object 27">
                  <a:extLst>
                    <a:ext uri="{FF2B5EF4-FFF2-40B4-BE49-F238E27FC236}">
                      <a16:creationId xmlns:a16="http://schemas.microsoft.com/office/drawing/2014/main" id="{8F58C0F7-917A-4360-9D13-614AC3AC2EBA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4" name="object 28">
                  <a:extLst>
                    <a:ext uri="{FF2B5EF4-FFF2-40B4-BE49-F238E27FC236}">
                      <a16:creationId xmlns:a16="http://schemas.microsoft.com/office/drawing/2014/main" id="{76846420-10A8-402D-A133-52D19AAA0F9A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asAM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_Y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uJ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2021_Y</a:t>
                  </a:r>
                  <a:r>
                    <a:rPr lang="en-US" altLang="zh-CN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uJ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056" name="object 18">
                <a:extLst>
                  <a:ext uri="{FF2B5EF4-FFF2-40B4-BE49-F238E27FC236}">
                    <a16:creationId xmlns:a16="http://schemas.microsoft.com/office/drawing/2014/main" id="{B38DD085-3E84-4EF3-8017-DFC6DE29663A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7" name="object 18">
                <a:extLst>
                  <a:ext uri="{FF2B5EF4-FFF2-40B4-BE49-F238E27FC236}">
                    <a16:creationId xmlns:a16="http://schemas.microsoft.com/office/drawing/2014/main" id="{1AC166BE-5D0E-4704-B0D6-508C98245874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8" name="object 18">
                <a:extLst>
                  <a:ext uri="{FF2B5EF4-FFF2-40B4-BE49-F238E27FC236}">
                    <a16:creationId xmlns:a16="http://schemas.microsoft.com/office/drawing/2014/main" id="{193F42B2-D1AA-4E43-B33A-34102866B9F3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9" name="object 18">
                <a:extLst>
                  <a:ext uri="{FF2B5EF4-FFF2-40B4-BE49-F238E27FC236}">
                    <a16:creationId xmlns:a16="http://schemas.microsoft.com/office/drawing/2014/main" id="{EBCA557F-5712-4D52-B14A-05237652F2AA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0" name="object 18">
                <a:extLst>
                  <a:ext uri="{FF2B5EF4-FFF2-40B4-BE49-F238E27FC236}">
                    <a16:creationId xmlns:a16="http://schemas.microsoft.com/office/drawing/2014/main" id="{0E7761FF-AD91-4B77-8EB4-A1ACAA0620DA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1" name="object 18">
                <a:extLst>
                  <a:ext uri="{FF2B5EF4-FFF2-40B4-BE49-F238E27FC236}">
                    <a16:creationId xmlns:a16="http://schemas.microsoft.com/office/drawing/2014/main" id="{7BABA9ED-DF6D-481C-A2AA-F7B7FF7D6BEE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2" name="object 18">
                <a:extLst>
                  <a:ext uri="{FF2B5EF4-FFF2-40B4-BE49-F238E27FC236}">
                    <a16:creationId xmlns:a16="http://schemas.microsoft.com/office/drawing/2014/main" id="{BC197980-4024-4C26-9676-42C190F23EFA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3" name="object 18">
                <a:extLst>
                  <a:ext uri="{FF2B5EF4-FFF2-40B4-BE49-F238E27FC236}">
                    <a16:creationId xmlns:a16="http://schemas.microsoft.com/office/drawing/2014/main" id="{44DFB4C8-037B-47D2-B86E-3C2483DAB416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4" name="object 18">
                <a:extLst>
                  <a:ext uri="{FF2B5EF4-FFF2-40B4-BE49-F238E27FC236}">
                    <a16:creationId xmlns:a16="http://schemas.microsoft.com/office/drawing/2014/main" id="{D8867DD0-8205-4554-AC46-CEA0A65AAE60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4387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800" dirty="0">
                    <a:cs typeface="Arial"/>
                  </a:rPr>
                  <a:t>Sequencing Depth in Fungi</a:t>
                </a:r>
                <a:endParaRPr sz="2800" dirty="0">
                  <a:cs typeface="Arial"/>
                </a:endParaRPr>
              </a:p>
            </p:txBody>
          </p:sp>
          <p:sp>
            <p:nvSpPr>
              <p:cNvPr id="1065" name="object 18">
                <a:extLst>
                  <a:ext uri="{FF2B5EF4-FFF2-40B4-BE49-F238E27FC236}">
                    <a16:creationId xmlns:a16="http://schemas.microsoft.com/office/drawing/2014/main" id="{7F22FE05-FF57-40EE-8E09-4A45F821D346}"/>
                  </a:ext>
                </a:extLst>
              </p:cNvPr>
              <p:cNvSpPr txBox="1"/>
              <p:nvPr/>
            </p:nvSpPr>
            <p:spPr>
              <a:xfrm>
                <a:off x="5674441" y="15078351"/>
                <a:ext cx="546546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dirty="0">
                    <a:cs typeface="Arial"/>
                  </a:rPr>
                  <a:t>chao1</a:t>
                </a:r>
                <a:endParaRPr sz="2800" dirty="0">
                  <a:cs typeface="Arial"/>
                </a:endParaRP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0271B9F6-9C5B-4206-B7C6-FF43A608F1AA}"/>
                </a:ext>
              </a:extLst>
            </p:cNvPr>
            <p:cNvSpPr txBox="1"/>
            <p:nvPr/>
          </p:nvSpPr>
          <p:spPr>
            <a:xfrm>
              <a:off x="8291671" y="14906945"/>
              <a:ext cx="498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3B05A68-02CA-4E17-9181-EB3C35595D61}"/>
              </a:ext>
            </a:extLst>
          </p:cNvPr>
          <p:cNvGrpSpPr/>
          <p:nvPr/>
        </p:nvGrpSpPr>
        <p:grpSpPr>
          <a:xfrm>
            <a:off x="8551389" y="10431085"/>
            <a:ext cx="10000897" cy="6849640"/>
            <a:chOff x="8293121" y="10687720"/>
            <a:chExt cx="9797993" cy="6062409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89D38A2-5ED0-413D-B042-E916CAA9ACCD}"/>
                </a:ext>
              </a:extLst>
            </p:cNvPr>
            <p:cNvSpPr txBox="1"/>
            <p:nvPr/>
          </p:nvSpPr>
          <p:spPr>
            <a:xfrm>
              <a:off x="8293121" y="10687720"/>
              <a:ext cx="370948" cy="57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51A43B3A-1E25-4632-BF7A-193CB60AA4D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2349"/>
              <a:chOff x="8270636" y="11318070"/>
              <a:chExt cx="9631190" cy="5522349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F92D1EC6-97AF-4ED1-B1C8-93892A71A621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6BA480DD-BCD2-4AC9-90AD-7B1D4523D0C2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80DE965F-969C-49F5-8AD8-5156C4C6835C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1,935 samples</a:t>
                </a:r>
                <a:endParaRPr lang="zh-CN" altLang="en-US" sz="2400" b="1" dirty="0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B2387276-6CC1-4EDF-95EC-904DCB1770F3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1082" name="Straight Arrow Connector 1081">
                <a:extLst>
                  <a:ext uri="{FF2B5EF4-FFF2-40B4-BE49-F238E27FC236}">
                    <a16:creationId xmlns:a16="http://schemas.microsoft.com/office/drawing/2014/main" id="{3EFFBD38-C30E-4514-B4EF-8D9714F4D2E0}"/>
                  </a:ext>
                </a:extLst>
              </p:cNvPr>
              <p:cNvCxnSpPr>
                <a:cxnSpLocks/>
                <a:stCxn id="1079" idx="3"/>
                <a:endCxn id="1080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3" name="Straight Arrow Connector 1082">
                <a:extLst>
                  <a:ext uri="{FF2B5EF4-FFF2-40B4-BE49-F238E27FC236}">
                    <a16:creationId xmlns:a16="http://schemas.microsoft.com/office/drawing/2014/main" id="{38A528AB-A90F-48CC-8586-EE390F960183}"/>
                  </a:ext>
                </a:extLst>
              </p:cNvPr>
              <p:cNvCxnSpPr>
                <a:cxnSpLocks/>
                <a:stCxn id="1080" idx="3"/>
                <a:endCxn id="1081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C519CBB0-E1C4-4711-9261-62B59660D0EB}"/>
                  </a:ext>
                </a:extLst>
              </p:cNvPr>
              <p:cNvSpPr txBox="1"/>
              <p:nvPr/>
            </p:nvSpPr>
            <p:spPr>
              <a:xfrm>
                <a:off x="10556148" y="11841195"/>
                <a:ext cx="1555780" cy="57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abnormal</a:t>
                </a:r>
              </a:p>
              <a:p>
                <a:pPr algn="ctr"/>
                <a:r>
                  <a:rPr lang="en-US" altLang="zh-CN" dirty="0"/>
                  <a:t>patients</a:t>
                </a:r>
                <a:endParaRPr lang="zh-CN" altLang="en-US" dirty="0"/>
              </a:p>
            </p:txBody>
          </p:sp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5235D43E-1855-4241-9E04-668B69F68D9C}"/>
                  </a:ext>
                </a:extLst>
              </p:cNvPr>
              <p:cNvSpPr txBox="1"/>
              <p:nvPr/>
            </p:nvSpPr>
            <p:spPr>
              <a:xfrm>
                <a:off x="14100339" y="11861946"/>
                <a:ext cx="1463687" cy="57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7E22AC43-CD1A-4D3A-9304-89A7645668E7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06BFD215-938F-4A73-A705-9B41A251A131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4325DAAD-6466-4341-A594-F05EF04D76DB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28512018-4E56-4FD5-AD1D-DA691F28AC4D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26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183D91F5-56EA-43A7-9447-9DCFE62656DA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A6BE3BA2-1ADA-4D42-BD79-AE124A846858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78818B1A-484A-4EF8-8102-7414D49A92F8}"/>
                  </a:ext>
                </a:extLst>
              </p:cNvPr>
              <p:cNvSpPr txBox="1"/>
              <p:nvPr/>
            </p:nvSpPr>
            <p:spPr>
              <a:xfrm>
                <a:off x="10433512" y="14083094"/>
                <a:ext cx="1829895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low-Fungal sample (&lt; 0.01% )</a:t>
                </a:r>
                <a:endParaRPr lang="zh-CN" altLang="en-US" dirty="0"/>
              </a:p>
            </p:txBody>
          </p:sp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8AC4773D-7A35-4F58-8541-4654FF769DCE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7E0EE633-37CD-43E4-82E0-A2BF0D070101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high-Fungi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D5B6C6BF-2A6D-4A31-9C31-24698C0BEF1B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58269472-E934-4F9A-A21B-21D5E4236F62}"/>
                  </a:ext>
                </a:extLst>
              </p:cNvPr>
              <p:cNvSpPr txBox="1"/>
              <p:nvPr/>
            </p:nvSpPr>
            <p:spPr>
              <a:xfrm>
                <a:off x="13969381" y="14054209"/>
                <a:ext cx="1829895" cy="106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D9B72BD-8D59-474B-8C08-AFF2B31BAD32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DB9F9920-3CF3-4B82-B4CA-F208BECCA46F}"/>
                  </a:ext>
                </a:extLst>
              </p:cNvPr>
              <p:cNvSpPr txBox="1"/>
              <p:nvPr/>
            </p:nvSpPr>
            <p:spPr>
              <a:xfrm>
                <a:off x="16032513" y="15661924"/>
                <a:ext cx="1829895" cy="106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EF91CC7F-5BC2-43AC-9261-5B21982056F9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Low-fungal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4CD0BD29-8302-44C1-A260-EE29AADFA8EE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CB217F07-8B53-4787-8779-0E9694894244}"/>
                  </a:ext>
                </a:extLst>
              </p:cNvPr>
              <p:cNvSpPr txBox="1"/>
              <p:nvPr/>
            </p:nvSpPr>
            <p:spPr>
              <a:xfrm>
                <a:off x="12015416" y="15648407"/>
                <a:ext cx="2162137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low-fungal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1102" name="Straight Arrow Connector 1101">
                <a:extLst>
                  <a:ext uri="{FF2B5EF4-FFF2-40B4-BE49-F238E27FC236}">
                    <a16:creationId xmlns:a16="http://schemas.microsoft.com/office/drawing/2014/main" id="{187FC783-E2AA-4C68-B7FB-4668E6B44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31762" y="13093366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3" name="Connector: Elbow 1102">
                <a:extLst>
                  <a:ext uri="{FF2B5EF4-FFF2-40B4-BE49-F238E27FC236}">
                    <a16:creationId xmlns:a16="http://schemas.microsoft.com/office/drawing/2014/main" id="{4D5594E1-36D5-41AA-8CBA-8F380000A7F2}"/>
                  </a:ext>
                </a:extLst>
              </p:cNvPr>
              <p:cNvCxnSpPr>
                <a:stCxn id="1081" idx="3"/>
                <a:endCxn id="1086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4" name="Connector: Elbow 1103">
                <a:extLst>
                  <a:ext uri="{FF2B5EF4-FFF2-40B4-BE49-F238E27FC236}">
                    <a16:creationId xmlns:a16="http://schemas.microsoft.com/office/drawing/2014/main" id="{38922B27-4FD7-4504-A3D4-0E49DB83AE1F}"/>
                  </a:ext>
                </a:extLst>
              </p:cNvPr>
              <p:cNvCxnSpPr>
                <a:stCxn id="1088" idx="1"/>
                <a:endCxn id="1091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5" name="Straight Arrow Connector 1104">
                <a:extLst>
                  <a:ext uri="{FF2B5EF4-FFF2-40B4-BE49-F238E27FC236}">
                    <a16:creationId xmlns:a16="http://schemas.microsoft.com/office/drawing/2014/main" id="{7C86C1E8-4774-4EC4-8BAC-77845E254811}"/>
                  </a:ext>
                </a:extLst>
              </p:cNvPr>
              <p:cNvCxnSpPr>
                <a:stCxn id="1091" idx="3"/>
                <a:endCxn id="1093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6" name="Straight Arrow Connector 1105">
                <a:extLst>
                  <a:ext uri="{FF2B5EF4-FFF2-40B4-BE49-F238E27FC236}">
                    <a16:creationId xmlns:a16="http://schemas.microsoft.com/office/drawing/2014/main" id="{6E894787-423A-4290-8A84-9AAF0BA5156A}"/>
                  </a:ext>
                </a:extLst>
              </p:cNvPr>
              <p:cNvCxnSpPr>
                <a:stCxn id="1093" idx="3"/>
                <a:endCxn id="1095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7" name="Connector: Elbow 1106">
                <a:extLst>
                  <a:ext uri="{FF2B5EF4-FFF2-40B4-BE49-F238E27FC236}">
                    <a16:creationId xmlns:a16="http://schemas.microsoft.com/office/drawing/2014/main" id="{994BB269-6101-4ECB-88BA-A80C94B1B60C}"/>
                  </a:ext>
                </a:extLst>
              </p:cNvPr>
              <p:cNvCxnSpPr>
                <a:stCxn id="1095" idx="3"/>
                <a:endCxn id="1097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8" name="Straight Arrow Connector 1107">
                <a:extLst>
                  <a:ext uri="{FF2B5EF4-FFF2-40B4-BE49-F238E27FC236}">
                    <a16:creationId xmlns:a16="http://schemas.microsoft.com/office/drawing/2014/main" id="{38D970F5-A3DC-4F43-A59A-F149C35829DD}"/>
                  </a:ext>
                </a:extLst>
              </p:cNvPr>
              <p:cNvCxnSpPr>
                <a:stCxn id="1097" idx="1"/>
                <a:endCxn id="110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09" name="TextBox 1108">
            <a:extLst>
              <a:ext uri="{FF2B5EF4-FFF2-40B4-BE49-F238E27FC236}">
                <a16:creationId xmlns:a16="http://schemas.microsoft.com/office/drawing/2014/main" id="{9A25B83E-8D98-44CB-AD51-9C06EA8E1890}"/>
              </a:ext>
            </a:extLst>
          </p:cNvPr>
          <p:cNvSpPr txBox="1"/>
          <p:nvPr/>
        </p:nvSpPr>
        <p:spPr>
          <a:xfrm>
            <a:off x="367701" y="116209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319096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232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Jun Yu (MEDT)</cp:lastModifiedBy>
  <cp:revision>5</cp:revision>
  <dcterms:created xsi:type="dcterms:W3CDTF">2021-10-18T07:51:33Z</dcterms:created>
  <dcterms:modified xsi:type="dcterms:W3CDTF">2021-10-18T09:55:28Z</dcterms:modified>
</cp:coreProperties>
</file>