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9440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6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7:44:51.437" idx="1">
    <p:pos x="11267" y="13571"/>
    <p:text>Increase the fond size for all the tyni ones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040" y="2356703"/>
            <a:ext cx="1652444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7563446"/>
            <a:ext cx="1458039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32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406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7" y="766678"/>
            <a:ext cx="419186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7" y="766678"/>
            <a:ext cx="12332583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8898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8230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2" y="3590057"/>
            <a:ext cx="16767453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2" y="9636813"/>
            <a:ext cx="16767453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772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3833390"/>
            <a:ext cx="8262223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3833390"/>
            <a:ext cx="8262223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860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766681"/>
            <a:ext cx="16767453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70" y="3530053"/>
            <a:ext cx="822425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70" y="5260078"/>
            <a:ext cx="8224252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7" y="3530053"/>
            <a:ext cx="826475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7" y="5260078"/>
            <a:ext cx="8264755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63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0775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904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960014"/>
            <a:ext cx="6270075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2073367"/>
            <a:ext cx="9841766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4320064"/>
            <a:ext cx="6270075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8736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960014"/>
            <a:ext cx="6270075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2073367"/>
            <a:ext cx="9841766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4320064"/>
            <a:ext cx="6270075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365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766681"/>
            <a:ext cx="16767453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3833390"/>
            <a:ext cx="16767453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13346867"/>
            <a:ext cx="437411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13346867"/>
            <a:ext cx="656117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13346867"/>
            <a:ext cx="437411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2568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79264073-C404-4EF3-B541-E3EF4354E8E3}"/>
              </a:ext>
            </a:extLst>
          </p:cNvPr>
          <p:cNvSpPr txBox="1"/>
          <p:nvPr/>
        </p:nvSpPr>
        <p:spPr>
          <a:xfrm>
            <a:off x="190509" y="83790"/>
            <a:ext cx="183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4</a:t>
            </a:r>
            <a:endParaRPr lang="en-HK" sz="3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0F53BCF-2D3E-4401-9730-3ECCFAA54FED}"/>
              </a:ext>
            </a:extLst>
          </p:cNvPr>
          <p:cNvSpPr txBox="1"/>
          <p:nvPr/>
        </p:nvSpPr>
        <p:spPr>
          <a:xfrm>
            <a:off x="849174" y="1454258"/>
            <a:ext cx="6606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rgbClr val="C00000"/>
                </a:solidFill>
              </a:rPr>
              <a:t>Aspergillus </a:t>
            </a:r>
            <a:r>
              <a:rPr lang="en-US" altLang="zh-CN" sz="3000" b="1" dirty="0" err="1">
                <a:solidFill>
                  <a:srgbClr val="C00000"/>
                </a:solidFill>
              </a:rPr>
              <a:t>rambellii</a:t>
            </a: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en-US" altLang="zh-CN" sz="3000" b="1" dirty="0" err="1">
                <a:solidFill>
                  <a:srgbClr val="C00000"/>
                </a:solidFill>
              </a:rPr>
              <a:t>biofunctional</a:t>
            </a:r>
            <a:r>
              <a:rPr lang="en-US" altLang="zh-CN" sz="3000" b="1" dirty="0">
                <a:solidFill>
                  <a:srgbClr val="C00000"/>
                </a:solidFill>
              </a:rPr>
              <a:t> study</a:t>
            </a:r>
            <a:endParaRPr lang="zh-CN" altLang="en-US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Jun Yu (MEDT)</cp:lastModifiedBy>
  <cp:revision>14</cp:revision>
  <dcterms:created xsi:type="dcterms:W3CDTF">2021-10-18T07:57:36Z</dcterms:created>
  <dcterms:modified xsi:type="dcterms:W3CDTF">2021-10-19T03:21:01Z</dcterms:modified>
</cp:coreProperties>
</file>