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59663" cy="1674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6:30:35.064" idx="2">
    <p:pos x="7326" y="1492"/>
    <p:text>please lable the x and y subtitles clearly</p:text>
    <p:extLst>
      <p:ext uri="{C676402C-5697-4E1C-873F-D02D1690AC5C}">
        <p15:threadingInfo xmlns:p15="http://schemas.microsoft.com/office/powerpoint/2012/main" timeZoneBias="-480"/>
      </p:ext>
    </p:extLst>
  </p:cm>
  <p:cm authorId="1" dt="2021-10-18T16:31:12.349" idx="3">
    <p:pos x="11939" y="2284"/>
    <p:text>change yellow color in another dark collor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2739657"/>
            <a:ext cx="17135714" cy="5828065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8792475"/>
            <a:ext cx="15119747" cy="4041669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1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891260"/>
            <a:ext cx="4346927" cy="14186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891260"/>
            <a:ext cx="12788786" cy="14186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4173427"/>
            <a:ext cx="17387709" cy="6963452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1202756"/>
            <a:ext cx="17387709" cy="3661915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668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71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91263"/>
            <a:ext cx="17387709" cy="323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4103672"/>
            <a:ext cx="8528481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6114819"/>
            <a:ext cx="8528481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4103672"/>
            <a:ext cx="8570483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6114819"/>
            <a:ext cx="8570483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06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75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93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2410281"/>
            <a:ext cx="10205829" cy="11896384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2410281"/>
            <a:ext cx="10205829" cy="11896384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03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891263"/>
            <a:ext cx="17387709" cy="323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4456300"/>
            <a:ext cx="17387709" cy="1062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5515678"/>
            <a:ext cx="6803886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32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DD0A6609-9F3B-4159-97D8-B618BD97E7A2}"/>
              </a:ext>
            </a:extLst>
          </p:cNvPr>
          <p:cNvSpPr txBox="1"/>
          <p:nvPr/>
        </p:nvSpPr>
        <p:spPr>
          <a:xfrm>
            <a:off x="257481" y="139855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Figure 7</a:t>
            </a:r>
            <a:endParaRPr lang="en-HK" sz="3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427D86C-4787-4E68-B031-878656CA30C5}"/>
              </a:ext>
            </a:extLst>
          </p:cNvPr>
          <p:cNvSpPr txBox="1"/>
          <p:nvPr/>
        </p:nvSpPr>
        <p:spPr>
          <a:xfrm>
            <a:off x="11329600" y="717296"/>
            <a:ext cx="527471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4EDDF0B2-302D-4714-8CDB-837A512B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931" y="1285291"/>
            <a:ext cx="3945690" cy="3540284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D746C5DA-FB3F-4EBF-A8F7-F6C6E46A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5539" y="12527388"/>
            <a:ext cx="3945690" cy="3540284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B205E8EC-E4EE-4910-AF2D-BAE0470B2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5539" y="8780022"/>
            <a:ext cx="3945690" cy="3540284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ABC5645-D9C1-4608-A2E7-955283A0E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4507" y="5032657"/>
            <a:ext cx="3945690" cy="3540284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53AE42E-84E7-4466-B4B5-945AD524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6314" y="1285291"/>
            <a:ext cx="3945690" cy="3540284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5FA2AAF-2697-4804-B78F-4817984D0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0921" y="12527388"/>
            <a:ext cx="3945690" cy="3540284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7C95067C-420E-466C-ACC6-92B65B12C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0921" y="8780022"/>
            <a:ext cx="3945690" cy="3540284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4A506DDB-1E54-4721-9196-03D9ACD26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9889" y="5032657"/>
            <a:ext cx="3945690" cy="3540284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8381A0D-5A42-48A0-BEC4-C32594752C75}"/>
              </a:ext>
            </a:extLst>
          </p:cNvPr>
          <p:cNvSpPr txBox="1"/>
          <p:nvPr/>
        </p:nvSpPr>
        <p:spPr>
          <a:xfrm>
            <a:off x="12735086" y="1102497"/>
            <a:ext cx="232313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2014_ZellerG (EU)</a:t>
            </a:r>
            <a:endParaRPr lang="zh-CN" altLang="en-US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7FF558-4063-4822-BA3E-81FECC422DEA}"/>
              </a:ext>
            </a:extLst>
          </p:cNvPr>
          <p:cNvSpPr txBox="1"/>
          <p:nvPr/>
        </p:nvSpPr>
        <p:spPr>
          <a:xfrm>
            <a:off x="16698583" y="1102497"/>
            <a:ext cx="2254885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2015_FengQ (OC)</a:t>
            </a:r>
            <a:endParaRPr lang="zh-CN" altLang="en-US" b="1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67CC89-0F79-48AE-8AC9-621CA6B00999}"/>
              </a:ext>
            </a:extLst>
          </p:cNvPr>
          <p:cNvSpPr txBox="1"/>
          <p:nvPr/>
        </p:nvSpPr>
        <p:spPr>
          <a:xfrm>
            <a:off x="12447487" y="4893762"/>
            <a:ext cx="2866689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2016_VogtmannE (NA)</a:t>
            </a:r>
            <a:endParaRPr lang="zh-CN" altLang="en-US" b="1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F3689E-60BC-421D-988F-5455B4E42525}"/>
              </a:ext>
            </a:extLst>
          </p:cNvPr>
          <p:cNvSpPr txBox="1"/>
          <p:nvPr/>
        </p:nvSpPr>
        <p:spPr>
          <a:xfrm>
            <a:off x="16395676" y="4893762"/>
            <a:ext cx="282905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2019_ThomasAM (EU)</a:t>
            </a:r>
            <a:endParaRPr lang="zh-CN" altLang="en-US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A2FABD7-399F-4528-BA34-4DF971B022F6}"/>
              </a:ext>
            </a:extLst>
          </p:cNvPr>
          <p:cNvSpPr txBox="1"/>
          <p:nvPr/>
        </p:nvSpPr>
        <p:spPr>
          <a:xfrm>
            <a:off x="12710531" y="8631013"/>
            <a:ext cx="2372247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2019_WirbelJ (EU)</a:t>
            </a:r>
            <a:endParaRPr lang="zh-CN" altLang="en-US" b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16E4F0F-7A70-4357-A0CA-C2D189A9D09E}"/>
              </a:ext>
            </a:extLst>
          </p:cNvPr>
          <p:cNvSpPr txBox="1"/>
          <p:nvPr/>
        </p:nvSpPr>
        <p:spPr>
          <a:xfrm>
            <a:off x="16575328" y="8631013"/>
            <a:ext cx="250140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2019_YachidaS (AS)</a:t>
            </a:r>
            <a:endParaRPr lang="zh-CN" altLang="en-US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30D40E-14E8-487F-A9C9-0CA890EB9974}"/>
              </a:ext>
            </a:extLst>
          </p:cNvPr>
          <p:cNvSpPr txBox="1"/>
          <p:nvPr/>
        </p:nvSpPr>
        <p:spPr>
          <a:xfrm>
            <a:off x="12994328" y="12384306"/>
            <a:ext cx="185485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2017_YuJ (AS)</a:t>
            </a:r>
            <a:endParaRPr lang="zh-CN" altLang="en-US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9CEE0BD-63C6-4099-ADDD-140B84079DBF}"/>
              </a:ext>
            </a:extLst>
          </p:cNvPr>
          <p:cNvSpPr txBox="1"/>
          <p:nvPr/>
        </p:nvSpPr>
        <p:spPr>
          <a:xfrm>
            <a:off x="16891489" y="12384306"/>
            <a:ext cx="191927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2021_ YuJ (AS)</a:t>
            </a:r>
            <a:endParaRPr lang="zh-CN" altLang="en-US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910BD18-5B57-482E-B2E6-9AFB843F57A3}"/>
              </a:ext>
            </a:extLst>
          </p:cNvPr>
          <p:cNvSpPr txBox="1"/>
          <p:nvPr/>
        </p:nvSpPr>
        <p:spPr>
          <a:xfrm>
            <a:off x="12867867" y="3668812"/>
            <a:ext cx="2559185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82.64%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88.82%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DC7D-6C98-4BEA-BD39-01F14DD875E0}"/>
              </a:ext>
            </a:extLst>
          </p:cNvPr>
          <p:cNvSpPr txBox="1"/>
          <p:nvPr/>
        </p:nvSpPr>
        <p:spPr>
          <a:xfrm>
            <a:off x="16818643" y="3708153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91.9%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81.93%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AFA6D1-1529-4786-BE30-98F1C7AC30FF}"/>
              </a:ext>
            </a:extLst>
          </p:cNvPr>
          <p:cNvSpPr txBox="1"/>
          <p:nvPr/>
        </p:nvSpPr>
        <p:spPr>
          <a:xfrm>
            <a:off x="12872629" y="7444810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70.63%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78.12%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5531A5-8BCF-4BB8-BFD9-762AD504F101}"/>
              </a:ext>
            </a:extLst>
          </p:cNvPr>
          <p:cNvSpPr txBox="1"/>
          <p:nvPr/>
        </p:nvSpPr>
        <p:spPr>
          <a:xfrm>
            <a:off x="16834883" y="746144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66.76%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70.28%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B6E4432-77B3-48CA-8E39-0F474430982D}"/>
              </a:ext>
            </a:extLst>
          </p:cNvPr>
          <p:cNvSpPr txBox="1"/>
          <p:nvPr/>
        </p:nvSpPr>
        <p:spPr>
          <a:xfrm>
            <a:off x="12888755" y="1121283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89.39%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91.80%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569D8C-B02D-4642-BC0F-CD0FA9A364B0}"/>
              </a:ext>
            </a:extLst>
          </p:cNvPr>
          <p:cNvSpPr txBox="1"/>
          <p:nvPr/>
        </p:nvSpPr>
        <p:spPr>
          <a:xfrm>
            <a:off x="16790922" y="11229470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75.51%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76.60%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17CC80E-86D9-4E8E-8F85-E5D7FA9D8803}"/>
              </a:ext>
            </a:extLst>
          </p:cNvPr>
          <p:cNvSpPr txBox="1"/>
          <p:nvPr/>
        </p:nvSpPr>
        <p:spPr>
          <a:xfrm>
            <a:off x="12888755" y="1495139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86.18%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87.52%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843C133-D04D-4061-926E-6FF4DF3DDCEB}"/>
              </a:ext>
            </a:extLst>
          </p:cNvPr>
          <p:cNvSpPr txBox="1"/>
          <p:nvPr/>
        </p:nvSpPr>
        <p:spPr>
          <a:xfrm>
            <a:off x="16790922" y="14926787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83.54%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85.06%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ACBEE17-8409-436B-BE4E-D6E727CEF686}"/>
              </a:ext>
            </a:extLst>
          </p:cNvPr>
          <p:cNvSpPr txBox="1"/>
          <p:nvPr/>
        </p:nvSpPr>
        <p:spPr>
          <a:xfrm>
            <a:off x="12864403" y="588355"/>
            <a:ext cx="5671609" cy="504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AUC in different cohorts with LOSO</a:t>
            </a:r>
            <a:endParaRPr lang="zh-CN" altLang="en-US" sz="2400" b="1" dirty="0"/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E3BAEB72-C406-422F-84B9-88D9F89C4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309" y="1267560"/>
            <a:ext cx="10735349" cy="14278376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798B7359-6322-4127-9407-AABAF2618C4E}"/>
              </a:ext>
            </a:extLst>
          </p:cNvPr>
          <p:cNvSpPr txBox="1"/>
          <p:nvPr/>
        </p:nvSpPr>
        <p:spPr>
          <a:xfrm>
            <a:off x="336389" y="695525"/>
            <a:ext cx="429747" cy="67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2E7285-5257-4A90-810D-7241748DD5E3}"/>
              </a:ext>
            </a:extLst>
          </p:cNvPr>
          <p:cNvSpPr txBox="1"/>
          <p:nvPr/>
        </p:nvSpPr>
        <p:spPr>
          <a:xfrm>
            <a:off x="1394232" y="1061916"/>
            <a:ext cx="4266465" cy="483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Random forest feature ranking</a:t>
            </a:r>
            <a:endParaRPr lang="zh-CN" altLang="en-US" sz="2400" b="1" dirty="0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7E7DEC72-6A1D-46FB-93E6-92B4FB646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4187" y="13705030"/>
            <a:ext cx="637981" cy="339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/>
              <p:nvPr/>
            </p:nvSpPr>
            <p:spPr>
              <a:xfrm>
                <a:off x="8756212" y="15075753"/>
                <a:ext cx="1776735" cy="49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𝑪𝒐𝒎𝒃</m:t>
                              </m:r>
                            </m:sub>
                          </m:sSub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500" b="1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12" y="15075753"/>
                <a:ext cx="1776735" cy="494791"/>
              </a:xfrm>
              <a:prstGeom prst="rect">
                <a:avLst/>
              </a:prstGeom>
              <a:blipFill>
                <a:blip r:embed="rId12"/>
                <a:stretch>
                  <a:fillRect t="-1235" b="-370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9</cp:revision>
  <dcterms:created xsi:type="dcterms:W3CDTF">2021-10-18T07:57:36Z</dcterms:created>
  <dcterms:modified xsi:type="dcterms:W3CDTF">2021-10-19T09:44:07Z</dcterms:modified>
</cp:coreProperties>
</file>