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2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88" d="100"/>
          <a:sy n="88" d="100"/>
        </p:scale>
        <p:origin x="810" y="9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0:11:47.888" idx="1">
    <p:pos x="1119" y="3175"/>
    <p:text>add figure Legend</p:text>
    <p:extLst>
      <p:ext uri="{C676402C-5697-4E1C-873F-D02D1690AC5C}">
        <p15:threadingInfo xmlns:p15="http://schemas.microsoft.com/office/powerpoint/2012/main" timeZoneBias="-480"/>
      </p:ext>
    </p:extLst>
  </p:cm>
  <p:cm authorId="1" dt="2021-10-19T10:12:05.899" idx="2">
    <p:pos x="3582" y="449"/>
    <p:text>Increase the fond size for all the p value and x y lables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680-7138-45B2-BA66-688654A2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18576-0342-4C65-82C1-0B0BC242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1E58-CC43-47D7-9AE2-9ED2BE4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7BE-7849-4454-9B9D-5110DA2A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5EAA-094C-4FCF-A5DD-AD0E528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BEC5-2614-4A51-A8CB-F9040920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AF10-69FA-4634-B7C6-001B6B75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8EB-F593-49D9-8020-ACD5AD2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3384-043C-41A7-97BC-E73FA298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5377-1338-44FD-AB41-78E4BC8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5564D-0DC6-4EBF-B795-7951C09B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53E33-4110-4E07-A462-0A6E9EA3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7CBE-7822-4406-9354-D4A530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A1E-F724-4D13-B4B9-3D95EB4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02E9-C897-4522-B303-7041CF3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9CEF-2A87-4AD8-B6DF-CAB73908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C52C-65E1-40DB-A820-8C826CE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29F8-CD2F-4EB8-A46B-55AB8B0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64B-52AE-45CD-9C79-9A72A07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D346-1C2F-49A3-BABF-71FF34E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02-8712-438A-B9C6-1960D7D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0DBE-75BB-4761-8F92-126AF505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B69B-1F9F-4820-B577-E04E89B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138-4450-4702-A587-7F7A320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7FEE-D1AB-4DD6-B9E0-4F4835B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546B-6B80-490C-B7D4-378111BE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A79E-A50B-497C-A039-E2C45F86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3EFD-A300-4F67-9B7E-1238E6E7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87D1-2894-457E-AC1E-C8F6014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795F-A2BA-46AA-A7D6-B8A1B726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2E19-C7F8-476C-A144-1617867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EFD-9EED-4828-BDDA-A89E827D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D9AA-5900-4DC3-B1CA-186AA2F2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18D1E-EAC4-4352-B356-655F2E4C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4141-B56C-479F-9CA3-2582C84C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B0E7C-408D-42E2-A02A-FF4392140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91B9-B36A-4687-8062-202299F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B495C-C51A-4370-B412-26723B3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EC8C-3A6D-4170-B19E-866AC0B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DC57-2FE2-49D7-A848-5CE759B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D0780-CC11-447A-8B04-88FC1A3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FB880-9959-45A6-BABA-F826FBF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5D80-D964-4C9B-8C7F-2558922F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BB1A-CEE7-44AE-9040-A361068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8A434-BB2D-4F7F-8ED8-05F9998B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464A-6B10-49C3-A5CB-648D4C32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8BF7-1FE7-4197-A405-5E92F851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A6F2-E136-44E9-9780-B9822D3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67EA-5E2D-487E-B9FC-CB53AF00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6E50-BFD1-45A0-B83B-7083EB8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DAD-DCC3-4D5B-8E98-4DE6C49D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39971-D0FB-446A-B437-1D560A3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285-CF29-46C7-A963-89D0F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B5DA4-9885-475F-B6EF-FC36DAFA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136A-B117-4571-B66C-35DD2A25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50BC-8D66-4228-8D2A-87A7AD7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FB84-C11A-4C59-BFBC-B0EFC67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4EE1E-E112-43C1-B307-B53D7D6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7550-214B-4E52-A71B-49872A62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1181-15DC-4244-85BD-D8E29647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786D-9333-4C82-AB79-A73092C4D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0E30-2A5D-49FF-88BC-867C71B21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D02-EFE4-41ED-A360-97DD742A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comments" Target="../comments/comment1.xml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5A1520B-1F5B-4E68-88C2-1CB1E5D7B7F6}"/>
              </a:ext>
            </a:extLst>
          </p:cNvPr>
          <p:cNvGrpSpPr/>
          <p:nvPr/>
        </p:nvGrpSpPr>
        <p:grpSpPr>
          <a:xfrm>
            <a:off x="114302" y="349737"/>
            <a:ext cx="4259422" cy="4128532"/>
            <a:chOff x="-239872" y="104775"/>
            <a:chExt cx="4259422" cy="41285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0D060B-7260-45C5-A20E-E2E08059D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700" y="104775"/>
              <a:ext cx="3752850" cy="375285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2FD647-D695-4872-B797-D5B56CD8A9DD}"/>
                </a:ext>
              </a:extLst>
            </p:cNvPr>
            <p:cNvSpPr txBox="1"/>
            <p:nvPr/>
          </p:nvSpPr>
          <p:spPr>
            <a:xfrm>
              <a:off x="1762125" y="3863975"/>
              <a:ext cx="1104900" cy="369332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pc="-5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altLang="zh-CN" spc="-5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 </a:t>
              </a:r>
              <a:r>
                <a:rPr lang="en-US" altLang="zh-CN" spc="-5" dirty="0">
                  <a:latin typeface="Calibri" panose="020F0502020204030204" pitchFamily="34" charset="0"/>
                  <a:cs typeface="Calibri" panose="020F0502020204030204" pitchFamily="34" charset="0"/>
                </a:rPr>
                <a:t>FC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204C53-F366-4D97-B4F2-6E63DD956F76}"/>
                </a:ext>
              </a:extLst>
            </p:cNvPr>
            <p:cNvSpPr txBox="1"/>
            <p:nvPr/>
          </p:nvSpPr>
          <p:spPr>
            <a:xfrm>
              <a:off x="-239872" y="549036"/>
              <a:ext cx="461665" cy="1603614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/>
              <a:r>
                <a:rPr lang="en-US" altLang="zh-CN" spc="-5" dirty="0">
                  <a:latin typeface="Calibri" panose="020F0502020204030204" pitchFamily="34" charset="0"/>
                  <a:cs typeface="Calibri" panose="020F0502020204030204" pitchFamily="34" charset="0"/>
                </a:rPr>
                <a:t>- log</a:t>
              </a:r>
              <a:r>
                <a:rPr lang="en-US" altLang="zh-CN" spc="-5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r>
                <a:rPr lang="en-US" altLang="zh-CN" spc="-5" dirty="0">
                  <a:latin typeface="Calibri" panose="020F0502020204030204" pitchFamily="34" charset="0"/>
                  <a:cs typeface="Calibri" panose="020F0502020204030204" pitchFamily="34" charset="0"/>
                </a:rPr>
                <a:t> FDR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DEC765D-F2DF-4DDD-989C-190BA26D7202}"/>
                </a:ext>
              </a:extLst>
            </p:cNvPr>
            <p:cNvGrpSpPr/>
            <p:nvPr/>
          </p:nvGrpSpPr>
          <p:grpSpPr>
            <a:xfrm>
              <a:off x="1285874" y="3644869"/>
              <a:ext cx="2070955" cy="255747"/>
              <a:chOff x="1285874" y="3644869"/>
              <a:chExt cx="2070955" cy="25574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BE6B22-44E2-4F7C-BFD7-BD70AD467351}"/>
                  </a:ext>
                </a:extLst>
              </p:cNvPr>
              <p:cNvSpPr txBox="1"/>
              <p:nvPr/>
            </p:nvSpPr>
            <p:spPr>
              <a:xfrm>
                <a:off x="1285874" y="3654395"/>
                <a:ext cx="5254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-0.5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705A15-69F7-4E3E-9004-6A957E5AAF5D}"/>
                  </a:ext>
                </a:extLst>
              </p:cNvPr>
              <p:cNvSpPr txBox="1"/>
              <p:nvPr/>
            </p:nvSpPr>
            <p:spPr>
              <a:xfrm>
                <a:off x="1908949" y="3654394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C6425F-EA74-4223-A55E-BD8A9C7F6738}"/>
                  </a:ext>
                </a:extLst>
              </p:cNvPr>
              <p:cNvSpPr txBox="1"/>
              <p:nvPr/>
            </p:nvSpPr>
            <p:spPr>
              <a:xfrm>
                <a:off x="2457450" y="3644870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1AF50E-153A-4C23-8A28-E84D9D59BFA7}"/>
                  </a:ext>
                </a:extLst>
              </p:cNvPr>
              <p:cNvSpPr txBox="1"/>
              <p:nvPr/>
            </p:nvSpPr>
            <p:spPr>
              <a:xfrm>
                <a:off x="2993251" y="3644869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BEF622-3791-4D3B-AECD-CF6A2C9BD761}"/>
                </a:ext>
              </a:extLst>
            </p:cNvPr>
            <p:cNvGrpSpPr/>
            <p:nvPr/>
          </p:nvGrpSpPr>
          <p:grpSpPr>
            <a:xfrm>
              <a:off x="156506" y="914356"/>
              <a:ext cx="326094" cy="2700511"/>
              <a:chOff x="156506" y="914356"/>
              <a:chExt cx="326094" cy="270051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638657-93C5-4DFB-9B6F-1AE7577DD55F}"/>
                  </a:ext>
                </a:extLst>
              </p:cNvPr>
              <p:cNvSpPr txBox="1"/>
              <p:nvPr/>
            </p:nvSpPr>
            <p:spPr>
              <a:xfrm>
                <a:off x="156507" y="3368646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0CDCF9-9357-4D3F-BA8B-1F97C3F6A511}"/>
                  </a:ext>
                </a:extLst>
              </p:cNvPr>
              <p:cNvSpPr txBox="1"/>
              <p:nvPr/>
            </p:nvSpPr>
            <p:spPr>
              <a:xfrm>
                <a:off x="156506" y="2140715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8A25B4-2D40-4190-ACBC-8E16A91CB124}"/>
                  </a:ext>
                </a:extLst>
              </p:cNvPr>
              <p:cNvSpPr txBox="1"/>
              <p:nvPr/>
            </p:nvSpPr>
            <p:spPr>
              <a:xfrm>
                <a:off x="156506" y="914356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B2BC4A2-3A77-4D71-89EC-B184E5E4BBDB}"/>
              </a:ext>
            </a:extLst>
          </p:cNvPr>
          <p:cNvSpPr txBox="1"/>
          <p:nvPr/>
        </p:nvSpPr>
        <p:spPr>
          <a:xfrm>
            <a:off x="1098871" y="2912919"/>
            <a:ext cx="525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Calibri" panose="020F0502020204030204" pitchFamily="34" charset="0"/>
                <a:cs typeface="Calibri" panose="020F0502020204030204" pitchFamily="34" charset="0"/>
              </a:rPr>
              <a:t>-1.0</a:t>
            </a:r>
            <a:endParaRPr lang="zh-CN" altLang="en-US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0764D5-9B17-4DC0-8904-77EF019CACC7}"/>
              </a:ext>
            </a:extLst>
          </p:cNvPr>
          <p:cNvGrpSpPr/>
          <p:nvPr/>
        </p:nvGrpSpPr>
        <p:grpSpPr>
          <a:xfrm>
            <a:off x="4876458" y="215571"/>
            <a:ext cx="6685828" cy="3937816"/>
            <a:chOff x="4388412" y="119834"/>
            <a:chExt cx="6685828" cy="3937816"/>
          </a:xfrm>
        </p:grpSpPr>
        <p:pic>
          <p:nvPicPr>
            <p:cNvPr id="57" name="Picture 56" descr="Chart&#10;&#10;Description automatically generated">
              <a:extLst>
                <a:ext uri="{FF2B5EF4-FFF2-40B4-BE49-F238E27FC236}">
                  <a16:creationId xmlns:a16="http://schemas.microsoft.com/office/drawing/2014/main" id="{EDD9D1F8-3819-4F7C-9617-42E7429BB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0" t="1852" r="29487" b="23801"/>
            <a:stretch/>
          </p:blipFill>
          <p:spPr>
            <a:xfrm>
              <a:off x="4388412" y="668248"/>
              <a:ext cx="1568450" cy="1338263"/>
            </a:xfrm>
            <a:prstGeom prst="rect">
              <a:avLst/>
            </a:prstGeom>
          </p:spPr>
        </p:pic>
        <p:pic>
          <p:nvPicPr>
            <p:cNvPr id="59" name="Picture 5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E948901-1E40-46C7-9631-FB40C9E94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8" t="1852" r="28562" b="23800"/>
            <a:stretch/>
          </p:blipFill>
          <p:spPr>
            <a:xfrm>
              <a:off x="6051138" y="668249"/>
              <a:ext cx="1585912" cy="1338262"/>
            </a:xfrm>
            <a:prstGeom prst="rect">
              <a:avLst/>
            </a:prstGeom>
          </p:spPr>
        </p:pic>
        <p:pic>
          <p:nvPicPr>
            <p:cNvPr id="61" name="Picture 6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8D3C936-72F1-4F12-BBFD-CBA396C04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1" t="1235" r="28827" b="23801"/>
            <a:stretch/>
          </p:blipFill>
          <p:spPr>
            <a:xfrm>
              <a:off x="7731326" y="668248"/>
              <a:ext cx="1568450" cy="1349375"/>
            </a:xfrm>
            <a:prstGeom prst="rect">
              <a:avLst/>
            </a:prstGeom>
          </p:spPr>
        </p:pic>
        <p:pic>
          <p:nvPicPr>
            <p:cNvPr id="63" name="Picture 6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EEC63E2-B87A-479B-97FA-842E51D15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0" t="1235" r="28562" b="23801"/>
            <a:stretch/>
          </p:blipFill>
          <p:spPr>
            <a:xfrm>
              <a:off x="9483565" y="657136"/>
              <a:ext cx="1590675" cy="1349375"/>
            </a:xfrm>
            <a:prstGeom prst="rect">
              <a:avLst/>
            </a:prstGeom>
          </p:spPr>
        </p:pic>
        <p:pic>
          <p:nvPicPr>
            <p:cNvPr id="65" name="Picture 64" descr="Chart&#10;&#10;Description automatically generated">
              <a:extLst>
                <a:ext uri="{FF2B5EF4-FFF2-40B4-BE49-F238E27FC236}">
                  <a16:creationId xmlns:a16="http://schemas.microsoft.com/office/drawing/2014/main" id="{DB22882D-FFC2-45CD-A4B3-FA38E0FFE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7" t="1411" r="30150" b="23800"/>
            <a:stretch/>
          </p:blipFill>
          <p:spPr>
            <a:xfrm>
              <a:off x="4394422" y="2686714"/>
              <a:ext cx="1555750" cy="1346200"/>
            </a:xfrm>
            <a:prstGeom prst="rect">
              <a:avLst/>
            </a:prstGeom>
          </p:spPr>
        </p:pic>
        <p:pic>
          <p:nvPicPr>
            <p:cNvPr id="67" name="Picture 6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DFD42E9-32EC-4313-A2A9-7C1337CE2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3" t="1235" r="27011" b="23801"/>
            <a:stretch/>
          </p:blipFill>
          <p:spPr>
            <a:xfrm>
              <a:off x="6051138" y="2683539"/>
              <a:ext cx="1621588" cy="1349375"/>
            </a:xfrm>
            <a:prstGeom prst="rect">
              <a:avLst/>
            </a:prstGeom>
          </p:spPr>
        </p:pic>
        <p:pic>
          <p:nvPicPr>
            <p:cNvPr id="69" name="Picture 6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23D1CCA-4260-4037-BEC5-8C4C6AFEA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" t="730" r="28952" b="22931"/>
            <a:stretch/>
          </p:blipFill>
          <p:spPr>
            <a:xfrm>
              <a:off x="7743686" y="2683539"/>
              <a:ext cx="1562100" cy="1374111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43065F-5BD8-40D9-8619-99BB20ECB276}"/>
                </a:ext>
              </a:extLst>
            </p:cNvPr>
            <p:cNvSpPr txBox="1"/>
            <p:nvPr/>
          </p:nvSpPr>
          <p:spPr>
            <a:xfrm>
              <a:off x="4711614" y="119834"/>
              <a:ext cx="1238558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Aspergillus rambellii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CC8592-9EDE-46B9-9ECE-99E74564CD99}"/>
                </a:ext>
              </a:extLst>
            </p:cNvPr>
            <p:cNvSpPr txBox="1"/>
            <p:nvPr/>
          </p:nvSpPr>
          <p:spPr>
            <a:xfrm>
              <a:off x="6302436" y="2140709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 err="1">
                  <a:latin typeface="Calibri" panose="020F0502020204030204" pitchFamily="34" charset="0"/>
                  <a:cs typeface="Calibri" panose="020F0502020204030204" pitchFamily="34" charset="0"/>
                </a:rPr>
                <a:t>Saitoella</a:t>
              </a:r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500" spc="-5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complicata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BD6BA5-186A-4206-BF30-CFE967A0C436}"/>
                </a:ext>
              </a:extLst>
            </p:cNvPr>
            <p:cNvSpPr txBox="1"/>
            <p:nvPr/>
          </p:nvSpPr>
          <p:spPr>
            <a:xfrm>
              <a:off x="4681112" y="2140709"/>
              <a:ext cx="1211719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Cryptococcus neoformans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D295C8-7A00-4DD6-9C66-76E2AC3E1123}"/>
                </a:ext>
              </a:extLst>
            </p:cNvPr>
            <p:cNvSpPr txBox="1"/>
            <p:nvPr/>
          </p:nvSpPr>
          <p:spPr>
            <a:xfrm>
              <a:off x="9812583" y="119834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Lentinula edodes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D0F113-DAFE-40B4-A5B9-70100F748C5D}"/>
                </a:ext>
              </a:extLst>
            </p:cNvPr>
            <p:cNvSpPr txBox="1"/>
            <p:nvPr/>
          </p:nvSpPr>
          <p:spPr>
            <a:xfrm>
              <a:off x="6356459" y="119834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Aspergillus kawachii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54CF74-6BE5-43F0-8DBF-3EF8A87C3855}"/>
                </a:ext>
              </a:extLst>
            </p:cNvPr>
            <p:cNvSpPr txBox="1"/>
            <p:nvPr/>
          </p:nvSpPr>
          <p:spPr>
            <a:xfrm>
              <a:off x="7647267" y="119834"/>
              <a:ext cx="1792153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Fusarium </a:t>
              </a:r>
              <a:r>
                <a:rPr lang="en-US" altLang="zh-CN" sz="1500" spc="-5" dirty="0" err="1">
                  <a:latin typeface="Calibri" panose="020F0502020204030204" pitchFamily="34" charset="0"/>
                  <a:cs typeface="Calibri" panose="020F0502020204030204" pitchFamily="34" charset="0"/>
                </a:rPr>
                <a:t>pseudograminearum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C7C950E-8482-4C1A-8952-0509B36D5D53}"/>
                </a:ext>
              </a:extLst>
            </p:cNvPr>
            <p:cNvSpPr txBox="1"/>
            <p:nvPr/>
          </p:nvSpPr>
          <p:spPr>
            <a:xfrm>
              <a:off x="7885055" y="2140709"/>
              <a:ext cx="1397047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 err="1">
                  <a:latin typeface="Calibri" panose="020F0502020204030204" pitchFamily="34" charset="0"/>
                  <a:cs typeface="Calibri" panose="020F0502020204030204" pitchFamily="34" charset="0"/>
                </a:rPr>
                <a:t>Hanseniaspora</a:t>
              </a:r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500" spc="-5" dirty="0" err="1">
                  <a:latin typeface="Calibri" panose="020F0502020204030204" pitchFamily="34" charset="0"/>
                  <a:cs typeface="Calibri" panose="020F0502020204030204" pitchFamily="34" charset="0"/>
                </a:rPr>
                <a:t>guilliermondii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0" name="Picture 7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D1D77D4-C6AF-442F-BAA3-4826301FC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65" t="37568" r="2532" b="43911"/>
            <a:stretch/>
          </p:blipFill>
          <p:spPr>
            <a:xfrm>
              <a:off x="9753506" y="2952992"/>
              <a:ext cx="865102" cy="486467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F5F2D1A-84A2-4374-8F4F-D44DC77D8CF4}"/>
              </a:ext>
            </a:extLst>
          </p:cNvPr>
          <p:cNvSpPr txBox="1"/>
          <p:nvPr/>
        </p:nvSpPr>
        <p:spPr>
          <a:xfrm>
            <a:off x="4719611" y="10671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8CC1C3-2666-4DFB-9A1D-4A10D2A1D033}"/>
              </a:ext>
            </a:extLst>
          </p:cNvPr>
          <p:cNvSpPr txBox="1"/>
          <p:nvPr/>
        </p:nvSpPr>
        <p:spPr>
          <a:xfrm>
            <a:off x="404744" y="12135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74E05-120A-4413-B749-81640A87F8CD}"/>
              </a:ext>
            </a:extLst>
          </p:cNvPr>
          <p:cNvSpPr txBox="1"/>
          <p:nvPr/>
        </p:nvSpPr>
        <p:spPr>
          <a:xfrm>
            <a:off x="253683" y="5052060"/>
            <a:ext cx="11450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 figure 1 </a:t>
            </a:r>
            <a:endParaRPr lang="en-HK" sz="16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35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Jun Yu (MEDT)</cp:lastModifiedBy>
  <cp:revision>8</cp:revision>
  <dcterms:created xsi:type="dcterms:W3CDTF">2021-09-21T06:57:15Z</dcterms:created>
  <dcterms:modified xsi:type="dcterms:W3CDTF">2021-10-19T02:12:55Z</dcterms:modified>
</cp:coreProperties>
</file>