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</p:sldIdLst>
  <p:sldSz cx="1908016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 Yu (MEDT)" initials="JY(" lastIdx="3" clrIdx="0">
    <p:extLst>
      <p:ext uri="{19B8F6BF-5375-455C-9EA6-DF929625EA0E}">
        <p15:presenceInfo xmlns:p15="http://schemas.microsoft.com/office/powerpoint/2012/main" userId="Jun Yu (MEDT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16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012" y="2356703"/>
            <a:ext cx="16218139" cy="5013407"/>
          </a:xfrm>
        </p:spPr>
        <p:txBody>
          <a:bodyPr anchor="b"/>
          <a:lstStyle>
            <a:lvl1pPr algn="ctr">
              <a:defRPr sz="1252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85021" y="7563446"/>
            <a:ext cx="14310122" cy="3476717"/>
          </a:xfrm>
        </p:spPr>
        <p:txBody>
          <a:bodyPr/>
          <a:lstStyle>
            <a:lvl1pPr marL="0" indent="0" algn="ctr">
              <a:buNone/>
              <a:defRPr sz="5008"/>
            </a:lvl1pPr>
            <a:lvl2pPr marL="953994" indent="0" algn="ctr">
              <a:buNone/>
              <a:defRPr sz="4173"/>
            </a:lvl2pPr>
            <a:lvl3pPr marL="1907987" indent="0" algn="ctr">
              <a:buNone/>
              <a:defRPr sz="3756"/>
            </a:lvl3pPr>
            <a:lvl4pPr marL="2861981" indent="0" algn="ctr">
              <a:buNone/>
              <a:defRPr sz="3339"/>
            </a:lvl4pPr>
            <a:lvl5pPr marL="3815974" indent="0" algn="ctr">
              <a:buNone/>
              <a:defRPr sz="3339"/>
            </a:lvl5pPr>
            <a:lvl6pPr marL="4769968" indent="0" algn="ctr">
              <a:buNone/>
              <a:defRPr sz="3339"/>
            </a:lvl6pPr>
            <a:lvl7pPr marL="5723961" indent="0" algn="ctr">
              <a:buNone/>
              <a:defRPr sz="3339"/>
            </a:lvl7pPr>
            <a:lvl8pPr marL="6677955" indent="0" algn="ctr">
              <a:buNone/>
              <a:defRPr sz="3339"/>
            </a:lvl8pPr>
            <a:lvl9pPr marL="7631948" indent="0" algn="ctr">
              <a:buNone/>
              <a:defRPr sz="3339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26/10/2021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24162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26/10/2021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24355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654243" y="766678"/>
            <a:ext cx="4114160" cy="1220351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11762" y="766678"/>
            <a:ext cx="12103978" cy="1220351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26/10/2021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83628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26/10/2021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91678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1824" y="3590057"/>
            <a:ext cx="16456641" cy="5990088"/>
          </a:xfrm>
        </p:spPr>
        <p:txBody>
          <a:bodyPr anchor="b"/>
          <a:lstStyle>
            <a:lvl1pPr>
              <a:defRPr sz="1252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1824" y="9636813"/>
            <a:ext cx="16456641" cy="3150046"/>
          </a:xfrm>
        </p:spPr>
        <p:txBody>
          <a:bodyPr/>
          <a:lstStyle>
            <a:lvl1pPr marL="0" indent="0">
              <a:buNone/>
              <a:defRPr sz="5008">
                <a:solidFill>
                  <a:schemeClr val="tx1"/>
                </a:solidFill>
              </a:defRPr>
            </a:lvl1pPr>
            <a:lvl2pPr marL="953994" indent="0">
              <a:buNone/>
              <a:defRPr sz="4173">
                <a:solidFill>
                  <a:schemeClr val="tx1">
                    <a:tint val="75000"/>
                  </a:schemeClr>
                </a:solidFill>
              </a:defRPr>
            </a:lvl2pPr>
            <a:lvl3pPr marL="1907987" indent="0">
              <a:buNone/>
              <a:defRPr sz="3756">
                <a:solidFill>
                  <a:schemeClr val="tx1">
                    <a:tint val="75000"/>
                  </a:schemeClr>
                </a:solidFill>
              </a:defRPr>
            </a:lvl3pPr>
            <a:lvl4pPr marL="2861981" indent="0">
              <a:buNone/>
              <a:defRPr sz="3339">
                <a:solidFill>
                  <a:schemeClr val="tx1">
                    <a:tint val="75000"/>
                  </a:schemeClr>
                </a:solidFill>
              </a:defRPr>
            </a:lvl4pPr>
            <a:lvl5pPr marL="3815974" indent="0">
              <a:buNone/>
              <a:defRPr sz="3339">
                <a:solidFill>
                  <a:schemeClr val="tx1">
                    <a:tint val="75000"/>
                  </a:schemeClr>
                </a:solidFill>
              </a:defRPr>
            </a:lvl5pPr>
            <a:lvl6pPr marL="4769968" indent="0">
              <a:buNone/>
              <a:defRPr sz="3339">
                <a:solidFill>
                  <a:schemeClr val="tx1">
                    <a:tint val="75000"/>
                  </a:schemeClr>
                </a:solidFill>
              </a:defRPr>
            </a:lvl6pPr>
            <a:lvl7pPr marL="5723961" indent="0">
              <a:buNone/>
              <a:defRPr sz="3339">
                <a:solidFill>
                  <a:schemeClr val="tx1">
                    <a:tint val="75000"/>
                  </a:schemeClr>
                </a:solidFill>
              </a:defRPr>
            </a:lvl7pPr>
            <a:lvl8pPr marL="6677955" indent="0">
              <a:buNone/>
              <a:defRPr sz="3339">
                <a:solidFill>
                  <a:schemeClr val="tx1">
                    <a:tint val="75000"/>
                  </a:schemeClr>
                </a:solidFill>
              </a:defRPr>
            </a:lvl8pPr>
            <a:lvl9pPr marL="7631948" indent="0">
              <a:buNone/>
              <a:defRPr sz="33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26/10/2021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237193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1761" y="3833390"/>
            <a:ext cx="8109069" cy="913680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59333" y="3833390"/>
            <a:ext cx="8109069" cy="913680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26/10/2021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5205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246" y="766681"/>
            <a:ext cx="16456641" cy="2783376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4248" y="3530053"/>
            <a:ext cx="8071802" cy="1730025"/>
          </a:xfrm>
        </p:spPr>
        <p:txBody>
          <a:bodyPr anchor="b"/>
          <a:lstStyle>
            <a:lvl1pPr marL="0" indent="0">
              <a:buNone/>
              <a:defRPr sz="5008" b="1"/>
            </a:lvl1pPr>
            <a:lvl2pPr marL="953994" indent="0">
              <a:buNone/>
              <a:defRPr sz="4173" b="1"/>
            </a:lvl2pPr>
            <a:lvl3pPr marL="1907987" indent="0">
              <a:buNone/>
              <a:defRPr sz="3756" b="1"/>
            </a:lvl3pPr>
            <a:lvl4pPr marL="2861981" indent="0">
              <a:buNone/>
              <a:defRPr sz="3339" b="1"/>
            </a:lvl4pPr>
            <a:lvl5pPr marL="3815974" indent="0">
              <a:buNone/>
              <a:defRPr sz="3339" b="1"/>
            </a:lvl5pPr>
            <a:lvl6pPr marL="4769968" indent="0">
              <a:buNone/>
              <a:defRPr sz="3339" b="1"/>
            </a:lvl6pPr>
            <a:lvl7pPr marL="5723961" indent="0">
              <a:buNone/>
              <a:defRPr sz="3339" b="1"/>
            </a:lvl7pPr>
            <a:lvl8pPr marL="6677955" indent="0">
              <a:buNone/>
              <a:defRPr sz="3339" b="1"/>
            </a:lvl8pPr>
            <a:lvl9pPr marL="7631948" indent="0">
              <a:buNone/>
              <a:defRPr sz="3339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14248" y="5260078"/>
            <a:ext cx="8071802" cy="773678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59334" y="3530053"/>
            <a:ext cx="8111554" cy="1730025"/>
          </a:xfrm>
        </p:spPr>
        <p:txBody>
          <a:bodyPr anchor="b"/>
          <a:lstStyle>
            <a:lvl1pPr marL="0" indent="0">
              <a:buNone/>
              <a:defRPr sz="5008" b="1"/>
            </a:lvl1pPr>
            <a:lvl2pPr marL="953994" indent="0">
              <a:buNone/>
              <a:defRPr sz="4173" b="1"/>
            </a:lvl2pPr>
            <a:lvl3pPr marL="1907987" indent="0">
              <a:buNone/>
              <a:defRPr sz="3756" b="1"/>
            </a:lvl3pPr>
            <a:lvl4pPr marL="2861981" indent="0">
              <a:buNone/>
              <a:defRPr sz="3339" b="1"/>
            </a:lvl4pPr>
            <a:lvl5pPr marL="3815974" indent="0">
              <a:buNone/>
              <a:defRPr sz="3339" b="1"/>
            </a:lvl5pPr>
            <a:lvl6pPr marL="4769968" indent="0">
              <a:buNone/>
              <a:defRPr sz="3339" b="1"/>
            </a:lvl6pPr>
            <a:lvl7pPr marL="5723961" indent="0">
              <a:buNone/>
              <a:defRPr sz="3339" b="1"/>
            </a:lvl7pPr>
            <a:lvl8pPr marL="6677955" indent="0">
              <a:buNone/>
              <a:defRPr sz="3339" b="1"/>
            </a:lvl8pPr>
            <a:lvl9pPr marL="7631948" indent="0">
              <a:buNone/>
              <a:defRPr sz="3339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659334" y="5260078"/>
            <a:ext cx="8111554" cy="773678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26/10/2021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2795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26/10/2021</a:t>
            </a:fld>
            <a:endParaRPr lang="en-H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72825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26/10/2021</a:t>
            </a:fld>
            <a:endParaRPr lang="en-H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8031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246" y="960014"/>
            <a:ext cx="6153849" cy="3360050"/>
          </a:xfrm>
        </p:spPr>
        <p:txBody>
          <a:bodyPr anchor="b"/>
          <a:lstStyle>
            <a:lvl1pPr>
              <a:defRPr sz="6677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1554" y="2073367"/>
            <a:ext cx="9659333" cy="10233485"/>
          </a:xfrm>
        </p:spPr>
        <p:txBody>
          <a:bodyPr/>
          <a:lstStyle>
            <a:lvl1pPr>
              <a:defRPr sz="6677"/>
            </a:lvl1pPr>
            <a:lvl2pPr>
              <a:defRPr sz="5842"/>
            </a:lvl2pPr>
            <a:lvl3pPr>
              <a:defRPr sz="5008"/>
            </a:lvl3pPr>
            <a:lvl4pPr>
              <a:defRPr sz="4173"/>
            </a:lvl4pPr>
            <a:lvl5pPr>
              <a:defRPr sz="4173"/>
            </a:lvl5pPr>
            <a:lvl6pPr>
              <a:defRPr sz="4173"/>
            </a:lvl6pPr>
            <a:lvl7pPr>
              <a:defRPr sz="4173"/>
            </a:lvl7pPr>
            <a:lvl8pPr>
              <a:defRPr sz="4173"/>
            </a:lvl8pPr>
            <a:lvl9pPr>
              <a:defRPr sz="4173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4246" y="4320064"/>
            <a:ext cx="6153849" cy="8003453"/>
          </a:xfrm>
        </p:spPr>
        <p:txBody>
          <a:bodyPr/>
          <a:lstStyle>
            <a:lvl1pPr marL="0" indent="0">
              <a:buNone/>
              <a:defRPr sz="3339"/>
            </a:lvl1pPr>
            <a:lvl2pPr marL="953994" indent="0">
              <a:buNone/>
              <a:defRPr sz="2921"/>
            </a:lvl2pPr>
            <a:lvl3pPr marL="1907987" indent="0">
              <a:buNone/>
              <a:defRPr sz="2504"/>
            </a:lvl3pPr>
            <a:lvl4pPr marL="2861981" indent="0">
              <a:buNone/>
              <a:defRPr sz="2087"/>
            </a:lvl4pPr>
            <a:lvl5pPr marL="3815974" indent="0">
              <a:buNone/>
              <a:defRPr sz="2087"/>
            </a:lvl5pPr>
            <a:lvl6pPr marL="4769968" indent="0">
              <a:buNone/>
              <a:defRPr sz="2087"/>
            </a:lvl6pPr>
            <a:lvl7pPr marL="5723961" indent="0">
              <a:buNone/>
              <a:defRPr sz="2087"/>
            </a:lvl7pPr>
            <a:lvl8pPr marL="6677955" indent="0">
              <a:buNone/>
              <a:defRPr sz="2087"/>
            </a:lvl8pPr>
            <a:lvl9pPr marL="7631948" indent="0">
              <a:buNone/>
              <a:defRPr sz="2087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26/10/2021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52609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246" y="960014"/>
            <a:ext cx="6153849" cy="3360050"/>
          </a:xfrm>
        </p:spPr>
        <p:txBody>
          <a:bodyPr anchor="b"/>
          <a:lstStyle>
            <a:lvl1pPr>
              <a:defRPr sz="6677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11554" y="2073367"/>
            <a:ext cx="9659333" cy="10233485"/>
          </a:xfrm>
        </p:spPr>
        <p:txBody>
          <a:bodyPr anchor="t"/>
          <a:lstStyle>
            <a:lvl1pPr marL="0" indent="0">
              <a:buNone/>
              <a:defRPr sz="6677"/>
            </a:lvl1pPr>
            <a:lvl2pPr marL="953994" indent="0">
              <a:buNone/>
              <a:defRPr sz="5842"/>
            </a:lvl2pPr>
            <a:lvl3pPr marL="1907987" indent="0">
              <a:buNone/>
              <a:defRPr sz="5008"/>
            </a:lvl3pPr>
            <a:lvl4pPr marL="2861981" indent="0">
              <a:buNone/>
              <a:defRPr sz="4173"/>
            </a:lvl4pPr>
            <a:lvl5pPr marL="3815974" indent="0">
              <a:buNone/>
              <a:defRPr sz="4173"/>
            </a:lvl5pPr>
            <a:lvl6pPr marL="4769968" indent="0">
              <a:buNone/>
              <a:defRPr sz="4173"/>
            </a:lvl6pPr>
            <a:lvl7pPr marL="5723961" indent="0">
              <a:buNone/>
              <a:defRPr sz="4173"/>
            </a:lvl7pPr>
            <a:lvl8pPr marL="6677955" indent="0">
              <a:buNone/>
              <a:defRPr sz="4173"/>
            </a:lvl8pPr>
            <a:lvl9pPr marL="7631948" indent="0">
              <a:buNone/>
              <a:defRPr sz="4173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4246" y="4320064"/>
            <a:ext cx="6153849" cy="8003453"/>
          </a:xfrm>
        </p:spPr>
        <p:txBody>
          <a:bodyPr/>
          <a:lstStyle>
            <a:lvl1pPr marL="0" indent="0">
              <a:buNone/>
              <a:defRPr sz="3339"/>
            </a:lvl1pPr>
            <a:lvl2pPr marL="953994" indent="0">
              <a:buNone/>
              <a:defRPr sz="2921"/>
            </a:lvl2pPr>
            <a:lvl3pPr marL="1907987" indent="0">
              <a:buNone/>
              <a:defRPr sz="2504"/>
            </a:lvl3pPr>
            <a:lvl4pPr marL="2861981" indent="0">
              <a:buNone/>
              <a:defRPr sz="2087"/>
            </a:lvl4pPr>
            <a:lvl5pPr marL="3815974" indent="0">
              <a:buNone/>
              <a:defRPr sz="2087"/>
            </a:lvl5pPr>
            <a:lvl6pPr marL="4769968" indent="0">
              <a:buNone/>
              <a:defRPr sz="2087"/>
            </a:lvl6pPr>
            <a:lvl7pPr marL="5723961" indent="0">
              <a:buNone/>
              <a:defRPr sz="2087"/>
            </a:lvl7pPr>
            <a:lvl8pPr marL="6677955" indent="0">
              <a:buNone/>
              <a:defRPr sz="2087"/>
            </a:lvl8pPr>
            <a:lvl9pPr marL="7631948" indent="0">
              <a:buNone/>
              <a:defRPr sz="2087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26/10/2021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51200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1761" y="766681"/>
            <a:ext cx="16456641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1761" y="3833390"/>
            <a:ext cx="16456641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11761" y="13346867"/>
            <a:ext cx="4293037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4FADF-D0C6-45B9-9519-8E9831A40386}" type="datetimeFigureOut">
              <a:rPr lang="en-HK" smtClean="0"/>
              <a:t>26/10/2021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20304" y="13346867"/>
            <a:ext cx="643955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475365" y="13346867"/>
            <a:ext cx="4293037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55804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1907987" rtl="0" eaLnBrk="1" latinLnBrk="0" hangingPunct="1">
        <a:lnSpc>
          <a:spcPct val="90000"/>
        </a:lnSpc>
        <a:spcBef>
          <a:spcPct val="0"/>
        </a:spcBef>
        <a:buNone/>
        <a:defRPr sz="918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6997" indent="-476997" algn="l" defTabSz="1907987" rtl="0" eaLnBrk="1" latinLnBrk="0" hangingPunct="1">
        <a:lnSpc>
          <a:spcPct val="90000"/>
        </a:lnSpc>
        <a:spcBef>
          <a:spcPts val="2087"/>
        </a:spcBef>
        <a:buFont typeface="Arial" panose="020B0604020202020204" pitchFamily="34" charset="0"/>
        <a:buChar char="•"/>
        <a:defRPr sz="5842" kern="1200">
          <a:solidFill>
            <a:schemeClr val="tx1"/>
          </a:solidFill>
          <a:latin typeface="+mn-lt"/>
          <a:ea typeface="+mn-ea"/>
          <a:cs typeface="+mn-cs"/>
        </a:defRPr>
      </a:lvl1pPr>
      <a:lvl2pPr marL="1430990" indent="-476997" algn="l" defTabSz="1907987" rtl="0" eaLnBrk="1" latinLnBrk="0" hangingPunct="1">
        <a:lnSpc>
          <a:spcPct val="90000"/>
        </a:lnSpc>
        <a:spcBef>
          <a:spcPts val="1043"/>
        </a:spcBef>
        <a:buFont typeface="Arial" panose="020B0604020202020204" pitchFamily="34" charset="0"/>
        <a:buChar char="•"/>
        <a:defRPr sz="5008" kern="1200">
          <a:solidFill>
            <a:schemeClr val="tx1"/>
          </a:solidFill>
          <a:latin typeface="+mn-lt"/>
          <a:ea typeface="+mn-ea"/>
          <a:cs typeface="+mn-cs"/>
        </a:defRPr>
      </a:lvl2pPr>
      <a:lvl3pPr marL="2384984" indent="-476997" algn="l" defTabSz="1907987" rtl="0" eaLnBrk="1" latinLnBrk="0" hangingPunct="1">
        <a:lnSpc>
          <a:spcPct val="90000"/>
        </a:lnSpc>
        <a:spcBef>
          <a:spcPts val="1043"/>
        </a:spcBef>
        <a:buFont typeface="Arial" panose="020B0604020202020204" pitchFamily="34" charset="0"/>
        <a:buChar char="•"/>
        <a:defRPr sz="4173" kern="1200">
          <a:solidFill>
            <a:schemeClr val="tx1"/>
          </a:solidFill>
          <a:latin typeface="+mn-lt"/>
          <a:ea typeface="+mn-ea"/>
          <a:cs typeface="+mn-cs"/>
        </a:defRPr>
      </a:lvl3pPr>
      <a:lvl4pPr marL="3338977" indent="-476997" algn="l" defTabSz="1907987" rtl="0" eaLnBrk="1" latinLnBrk="0" hangingPunct="1">
        <a:lnSpc>
          <a:spcPct val="90000"/>
        </a:lnSpc>
        <a:spcBef>
          <a:spcPts val="1043"/>
        </a:spcBef>
        <a:buFont typeface="Arial" panose="020B0604020202020204" pitchFamily="34" charset="0"/>
        <a:buChar char="•"/>
        <a:defRPr sz="3756" kern="1200">
          <a:solidFill>
            <a:schemeClr val="tx1"/>
          </a:solidFill>
          <a:latin typeface="+mn-lt"/>
          <a:ea typeface="+mn-ea"/>
          <a:cs typeface="+mn-cs"/>
        </a:defRPr>
      </a:lvl4pPr>
      <a:lvl5pPr marL="4292971" indent="-476997" algn="l" defTabSz="1907987" rtl="0" eaLnBrk="1" latinLnBrk="0" hangingPunct="1">
        <a:lnSpc>
          <a:spcPct val="90000"/>
        </a:lnSpc>
        <a:spcBef>
          <a:spcPts val="1043"/>
        </a:spcBef>
        <a:buFont typeface="Arial" panose="020B0604020202020204" pitchFamily="34" charset="0"/>
        <a:buChar char="•"/>
        <a:defRPr sz="3756" kern="1200">
          <a:solidFill>
            <a:schemeClr val="tx1"/>
          </a:solidFill>
          <a:latin typeface="+mn-lt"/>
          <a:ea typeface="+mn-ea"/>
          <a:cs typeface="+mn-cs"/>
        </a:defRPr>
      </a:lvl5pPr>
      <a:lvl6pPr marL="5246964" indent="-476997" algn="l" defTabSz="1907987" rtl="0" eaLnBrk="1" latinLnBrk="0" hangingPunct="1">
        <a:lnSpc>
          <a:spcPct val="90000"/>
        </a:lnSpc>
        <a:spcBef>
          <a:spcPts val="1043"/>
        </a:spcBef>
        <a:buFont typeface="Arial" panose="020B0604020202020204" pitchFamily="34" charset="0"/>
        <a:buChar char="•"/>
        <a:defRPr sz="3756" kern="1200">
          <a:solidFill>
            <a:schemeClr val="tx1"/>
          </a:solidFill>
          <a:latin typeface="+mn-lt"/>
          <a:ea typeface="+mn-ea"/>
          <a:cs typeface="+mn-cs"/>
        </a:defRPr>
      </a:lvl6pPr>
      <a:lvl7pPr marL="6200958" indent="-476997" algn="l" defTabSz="1907987" rtl="0" eaLnBrk="1" latinLnBrk="0" hangingPunct="1">
        <a:lnSpc>
          <a:spcPct val="90000"/>
        </a:lnSpc>
        <a:spcBef>
          <a:spcPts val="1043"/>
        </a:spcBef>
        <a:buFont typeface="Arial" panose="020B0604020202020204" pitchFamily="34" charset="0"/>
        <a:buChar char="•"/>
        <a:defRPr sz="3756" kern="1200">
          <a:solidFill>
            <a:schemeClr val="tx1"/>
          </a:solidFill>
          <a:latin typeface="+mn-lt"/>
          <a:ea typeface="+mn-ea"/>
          <a:cs typeface="+mn-cs"/>
        </a:defRPr>
      </a:lvl7pPr>
      <a:lvl8pPr marL="7154951" indent="-476997" algn="l" defTabSz="1907987" rtl="0" eaLnBrk="1" latinLnBrk="0" hangingPunct="1">
        <a:lnSpc>
          <a:spcPct val="90000"/>
        </a:lnSpc>
        <a:spcBef>
          <a:spcPts val="1043"/>
        </a:spcBef>
        <a:buFont typeface="Arial" panose="020B0604020202020204" pitchFamily="34" charset="0"/>
        <a:buChar char="•"/>
        <a:defRPr sz="3756" kern="1200">
          <a:solidFill>
            <a:schemeClr val="tx1"/>
          </a:solidFill>
          <a:latin typeface="+mn-lt"/>
          <a:ea typeface="+mn-ea"/>
          <a:cs typeface="+mn-cs"/>
        </a:defRPr>
      </a:lvl8pPr>
      <a:lvl9pPr marL="8108945" indent="-476997" algn="l" defTabSz="1907987" rtl="0" eaLnBrk="1" latinLnBrk="0" hangingPunct="1">
        <a:lnSpc>
          <a:spcPct val="90000"/>
        </a:lnSpc>
        <a:spcBef>
          <a:spcPts val="1043"/>
        </a:spcBef>
        <a:buFont typeface="Arial" panose="020B0604020202020204" pitchFamily="34" charset="0"/>
        <a:buChar char="•"/>
        <a:defRPr sz="3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07987" rtl="0" eaLnBrk="1" latinLnBrk="0" hangingPunct="1">
        <a:defRPr sz="3756" kern="1200">
          <a:solidFill>
            <a:schemeClr val="tx1"/>
          </a:solidFill>
          <a:latin typeface="+mn-lt"/>
          <a:ea typeface="+mn-ea"/>
          <a:cs typeface="+mn-cs"/>
        </a:defRPr>
      </a:lvl1pPr>
      <a:lvl2pPr marL="953994" algn="l" defTabSz="1907987" rtl="0" eaLnBrk="1" latinLnBrk="0" hangingPunct="1">
        <a:defRPr sz="3756" kern="1200">
          <a:solidFill>
            <a:schemeClr val="tx1"/>
          </a:solidFill>
          <a:latin typeface="+mn-lt"/>
          <a:ea typeface="+mn-ea"/>
          <a:cs typeface="+mn-cs"/>
        </a:defRPr>
      </a:lvl2pPr>
      <a:lvl3pPr marL="1907987" algn="l" defTabSz="1907987" rtl="0" eaLnBrk="1" latinLnBrk="0" hangingPunct="1">
        <a:defRPr sz="3756" kern="1200">
          <a:solidFill>
            <a:schemeClr val="tx1"/>
          </a:solidFill>
          <a:latin typeface="+mn-lt"/>
          <a:ea typeface="+mn-ea"/>
          <a:cs typeface="+mn-cs"/>
        </a:defRPr>
      </a:lvl3pPr>
      <a:lvl4pPr marL="2861981" algn="l" defTabSz="1907987" rtl="0" eaLnBrk="1" latinLnBrk="0" hangingPunct="1">
        <a:defRPr sz="3756" kern="1200">
          <a:solidFill>
            <a:schemeClr val="tx1"/>
          </a:solidFill>
          <a:latin typeface="+mn-lt"/>
          <a:ea typeface="+mn-ea"/>
          <a:cs typeface="+mn-cs"/>
        </a:defRPr>
      </a:lvl4pPr>
      <a:lvl5pPr marL="3815974" algn="l" defTabSz="1907987" rtl="0" eaLnBrk="1" latinLnBrk="0" hangingPunct="1">
        <a:defRPr sz="3756" kern="1200">
          <a:solidFill>
            <a:schemeClr val="tx1"/>
          </a:solidFill>
          <a:latin typeface="+mn-lt"/>
          <a:ea typeface="+mn-ea"/>
          <a:cs typeface="+mn-cs"/>
        </a:defRPr>
      </a:lvl5pPr>
      <a:lvl6pPr marL="4769968" algn="l" defTabSz="1907987" rtl="0" eaLnBrk="1" latinLnBrk="0" hangingPunct="1">
        <a:defRPr sz="3756" kern="1200">
          <a:solidFill>
            <a:schemeClr val="tx1"/>
          </a:solidFill>
          <a:latin typeface="+mn-lt"/>
          <a:ea typeface="+mn-ea"/>
          <a:cs typeface="+mn-cs"/>
        </a:defRPr>
      </a:lvl6pPr>
      <a:lvl7pPr marL="5723961" algn="l" defTabSz="1907987" rtl="0" eaLnBrk="1" latinLnBrk="0" hangingPunct="1">
        <a:defRPr sz="3756" kern="1200">
          <a:solidFill>
            <a:schemeClr val="tx1"/>
          </a:solidFill>
          <a:latin typeface="+mn-lt"/>
          <a:ea typeface="+mn-ea"/>
          <a:cs typeface="+mn-cs"/>
        </a:defRPr>
      </a:lvl7pPr>
      <a:lvl8pPr marL="6677955" algn="l" defTabSz="1907987" rtl="0" eaLnBrk="1" latinLnBrk="0" hangingPunct="1">
        <a:defRPr sz="3756" kern="1200">
          <a:solidFill>
            <a:schemeClr val="tx1"/>
          </a:solidFill>
          <a:latin typeface="+mn-lt"/>
          <a:ea typeface="+mn-ea"/>
          <a:cs typeface="+mn-cs"/>
        </a:defRPr>
      </a:lvl8pPr>
      <a:lvl9pPr marL="7631948" algn="l" defTabSz="1907987" rtl="0" eaLnBrk="1" latinLnBrk="0" hangingPunct="1">
        <a:defRPr sz="3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Box 283">
            <a:extLst>
              <a:ext uri="{FF2B5EF4-FFF2-40B4-BE49-F238E27FC236}">
                <a16:creationId xmlns:a16="http://schemas.microsoft.com/office/drawing/2014/main" id="{6AFF6ADC-F149-4445-A39D-EE518BCD2AAF}"/>
              </a:ext>
            </a:extLst>
          </p:cNvPr>
          <p:cNvSpPr txBox="1"/>
          <p:nvPr/>
        </p:nvSpPr>
        <p:spPr>
          <a:xfrm>
            <a:off x="371426" y="10273126"/>
            <a:ext cx="1848418" cy="58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Figure 4</a:t>
            </a:r>
            <a:endParaRPr lang="en-HK" sz="3200" b="1" dirty="0"/>
          </a:p>
        </p:txBody>
      </p:sp>
      <p:grpSp>
        <p:nvGrpSpPr>
          <p:cNvPr id="406" name="Group 405">
            <a:extLst>
              <a:ext uri="{FF2B5EF4-FFF2-40B4-BE49-F238E27FC236}">
                <a16:creationId xmlns:a16="http://schemas.microsoft.com/office/drawing/2014/main" id="{10F6C93F-047D-44B8-86AB-6AA61266D2DA}"/>
              </a:ext>
            </a:extLst>
          </p:cNvPr>
          <p:cNvGrpSpPr/>
          <p:nvPr/>
        </p:nvGrpSpPr>
        <p:grpSpPr>
          <a:xfrm>
            <a:off x="15555412" y="1529417"/>
            <a:ext cx="3392231" cy="7976426"/>
            <a:chOff x="15453574" y="15737652"/>
            <a:chExt cx="3392231" cy="7976426"/>
          </a:xfrm>
        </p:grpSpPr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1835646C-C915-4718-B52B-DA53E72EC29F}"/>
                </a:ext>
              </a:extLst>
            </p:cNvPr>
            <p:cNvCxnSpPr>
              <a:cxnSpLocks/>
            </p:cNvCxnSpPr>
            <p:nvPr/>
          </p:nvCxnSpPr>
          <p:spPr>
            <a:xfrm>
              <a:off x="15525581" y="21698431"/>
              <a:ext cx="349376" cy="0"/>
            </a:xfrm>
            <a:prstGeom prst="line">
              <a:avLst/>
            </a:prstGeom>
            <a:ln w="38100">
              <a:solidFill>
                <a:srgbClr val="7F7F7F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7065F6B7-B749-445C-A886-DA0478013360}"/>
                </a:ext>
              </a:extLst>
            </p:cNvPr>
            <p:cNvCxnSpPr>
              <a:cxnSpLocks/>
            </p:cNvCxnSpPr>
            <p:nvPr/>
          </p:nvCxnSpPr>
          <p:spPr>
            <a:xfrm>
              <a:off x="15525581" y="21960269"/>
              <a:ext cx="349376" cy="0"/>
            </a:xfrm>
            <a:prstGeom prst="line">
              <a:avLst/>
            </a:prstGeom>
            <a:ln w="38100">
              <a:solidFill>
                <a:srgbClr val="7F7F7F"/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BCC43584-F6B7-4797-B678-89FC19E48EF2}"/>
                </a:ext>
              </a:extLst>
            </p:cNvPr>
            <p:cNvSpPr txBox="1"/>
            <p:nvPr/>
          </p:nvSpPr>
          <p:spPr>
            <a:xfrm>
              <a:off x="15936357" y="21566872"/>
              <a:ext cx="2095959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External Correlation</a:t>
              </a:r>
              <a:endParaRPr lang="zh-CN" altLang="en-US" b="1" dirty="0"/>
            </a:p>
          </p:txBody>
        </p:sp>
        <p:sp>
          <p:nvSpPr>
            <p:cNvPr id="410" name="TextBox 409">
              <a:extLst>
                <a:ext uri="{FF2B5EF4-FFF2-40B4-BE49-F238E27FC236}">
                  <a16:creationId xmlns:a16="http://schemas.microsoft.com/office/drawing/2014/main" id="{7F32205C-4B12-4C05-82D7-0A3A5DBE96E2}"/>
                </a:ext>
              </a:extLst>
            </p:cNvPr>
            <p:cNvSpPr txBox="1"/>
            <p:nvPr/>
          </p:nvSpPr>
          <p:spPr>
            <a:xfrm>
              <a:off x="15936357" y="21834897"/>
              <a:ext cx="2492990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Bacterial Correlation	</a:t>
              </a:r>
              <a:endParaRPr lang="zh-CN" altLang="en-US" b="1" dirty="0"/>
            </a:p>
          </p:txBody>
        </p: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EB049AE9-AD7E-49B5-BBAA-6C9228285BA3}"/>
                </a:ext>
              </a:extLst>
            </p:cNvPr>
            <p:cNvSpPr txBox="1"/>
            <p:nvPr/>
          </p:nvSpPr>
          <p:spPr>
            <a:xfrm>
              <a:off x="15936357" y="22104607"/>
              <a:ext cx="193771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Fungal Correlation</a:t>
              </a:r>
              <a:endParaRPr lang="zh-CN" altLang="en-US" b="1" dirty="0"/>
            </a:p>
          </p:txBody>
        </p:sp>
        <p:pic>
          <p:nvPicPr>
            <p:cNvPr id="412" name="Picture 411">
              <a:extLst>
                <a:ext uri="{FF2B5EF4-FFF2-40B4-BE49-F238E27FC236}">
                  <a16:creationId xmlns:a16="http://schemas.microsoft.com/office/drawing/2014/main" id="{D2F8EABA-1066-45D8-B3A7-051E30780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525581" y="22246688"/>
              <a:ext cx="349376" cy="128188"/>
            </a:xfrm>
            <a:prstGeom prst="rect">
              <a:avLst/>
            </a:prstGeom>
          </p:spPr>
        </p:pic>
        <p:grpSp>
          <p:nvGrpSpPr>
            <p:cNvPr id="413" name="Group 412">
              <a:extLst>
                <a:ext uri="{FF2B5EF4-FFF2-40B4-BE49-F238E27FC236}">
                  <a16:creationId xmlns:a16="http://schemas.microsoft.com/office/drawing/2014/main" id="{42199D80-6A96-4F3D-BC40-1057A90391AE}"/>
                </a:ext>
              </a:extLst>
            </p:cNvPr>
            <p:cNvGrpSpPr/>
            <p:nvPr/>
          </p:nvGrpSpPr>
          <p:grpSpPr>
            <a:xfrm>
              <a:off x="15509246" y="22851831"/>
              <a:ext cx="349376" cy="662602"/>
              <a:chOff x="15336688" y="23871776"/>
              <a:chExt cx="417796" cy="662602"/>
            </a:xfrm>
          </p:grpSpPr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F9D1F321-146E-4C87-BF77-AA1CEDE704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36688" y="23871776"/>
                <a:ext cx="417796" cy="0"/>
              </a:xfrm>
              <a:prstGeom prst="line">
                <a:avLst/>
              </a:prstGeom>
              <a:ln w="12700">
                <a:solidFill>
                  <a:srgbClr val="7F7F7F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>
                <a:extLst>
                  <a:ext uri="{FF2B5EF4-FFF2-40B4-BE49-F238E27FC236}">
                    <a16:creationId xmlns:a16="http://schemas.microsoft.com/office/drawing/2014/main" id="{A227F3E3-7EA0-456A-81F0-4263DE4546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36688" y="24200361"/>
                <a:ext cx="417796" cy="0"/>
              </a:xfrm>
              <a:prstGeom prst="line">
                <a:avLst/>
              </a:prstGeom>
              <a:ln w="38100">
                <a:solidFill>
                  <a:srgbClr val="7F7F7F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>
                <a:extLst>
                  <a:ext uri="{FF2B5EF4-FFF2-40B4-BE49-F238E27FC236}">
                    <a16:creationId xmlns:a16="http://schemas.microsoft.com/office/drawing/2014/main" id="{343A440F-D03D-48BF-BF0A-CD08186343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36688" y="24534378"/>
                <a:ext cx="407973" cy="0"/>
              </a:xfrm>
              <a:prstGeom prst="line">
                <a:avLst/>
              </a:prstGeom>
              <a:ln w="76200">
                <a:solidFill>
                  <a:srgbClr val="7F7F7F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414" name="TextBox 413">
              <a:extLst>
                <a:ext uri="{FF2B5EF4-FFF2-40B4-BE49-F238E27FC236}">
                  <a16:creationId xmlns:a16="http://schemas.microsoft.com/office/drawing/2014/main" id="{DEEA5B67-44EE-4A22-90E7-338B3AFA1245}"/>
                </a:ext>
              </a:extLst>
            </p:cNvPr>
            <p:cNvSpPr txBox="1"/>
            <p:nvPr/>
          </p:nvSpPr>
          <p:spPr>
            <a:xfrm>
              <a:off x="15950418" y="22696674"/>
              <a:ext cx="1686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Abs(z-score) </a:t>
              </a:r>
              <a:r>
                <a:rPr lang="zh-CN" altLang="en-US" b="1" dirty="0"/>
                <a:t>≤</a:t>
              </a:r>
              <a:r>
                <a:rPr lang="en-US" altLang="zh-CN" b="1" dirty="0"/>
                <a:t> 5</a:t>
              </a:r>
              <a:endParaRPr lang="zh-CN" altLang="en-US" b="1" dirty="0"/>
            </a:p>
          </p:txBody>
        </p:sp>
        <p:sp>
          <p:nvSpPr>
            <p:cNvPr id="415" name="TextBox 414">
              <a:extLst>
                <a:ext uri="{FF2B5EF4-FFF2-40B4-BE49-F238E27FC236}">
                  <a16:creationId xmlns:a16="http://schemas.microsoft.com/office/drawing/2014/main" id="{6ABB4C6E-5398-4EB2-9037-985C96725AC9}"/>
                </a:ext>
              </a:extLst>
            </p:cNvPr>
            <p:cNvSpPr txBox="1"/>
            <p:nvPr/>
          </p:nvSpPr>
          <p:spPr>
            <a:xfrm>
              <a:off x="15986487" y="22988297"/>
              <a:ext cx="2024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5 </a:t>
              </a:r>
              <a:r>
                <a:rPr lang="zh-CN" altLang="en-US" b="1" dirty="0"/>
                <a:t>≤</a:t>
              </a:r>
              <a:r>
                <a:rPr lang="en-US" altLang="zh-CN" b="1" dirty="0"/>
                <a:t> Abs(z-score) &lt; 6</a:t>
              </a:r>
              <a:endParaRPr lang="zh-CN" altLang="en-US" b="1" dirty="0"/>
            </a:p>
          </p:txBody>
        </p:sp>
        <p:sp>
          <p:nvSpPr>
            <p:cNvPr id="416" name="TextBox 415">
              <a:extLst>
                <a:ext uri="{FF2B5EF4-FFF2-40B4-BE49-F238E27FC236}">
                  <a16:creationId xmlns:a16="http://schemas.microsoft.com/office/drawing/2014/main" id="{4E0DAF8C-67D5-4A98-B833-6FC63B40D467}"/>
                </a:ext>
              </a:extLst>
            </p:cNvPr>
            <p:cNvSpPr txBox="1"/>
            <p:nvPr/>
          </p:nvSpPr>
          <p:spPr>
            <a:xfrm>
              <a:off x="15984477" y="23344746"/>
              <a:ext cx="1739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6 </a:t>
              </a:r>
              <a:r>
                <a:rPr lang="zh-CN" altLang="en-US" b="1" dirty="0"/>
                <a:t>≤</a:t>
              </a:r>
              <a:r>
                <a:rPr lang="en-US" altLang="zh-CN" b="1" dirty="0"/>
                <a:t> Abs(z-score) </a:t>
              </a:r>
              <a:endParaRPr lang="zh-CN" altLang="en-US" b="1" dirty="0"/>
            </a:p>
          </p:txBody>
        </p:sp>
        <p:grpSp>
          <p:nvGrpSpPr>
            <p:cNvPr id="417" name="Group 416">
              <a:extLst>
                <a:ext uri="{FF2B5EF4-FFF2-40B4-BE49-F238E27FC236}">
                  <a16:creationId xmlns:a16="http://schemas.microsoft.com/office/drawing/2014/main" id="{93270E8A-DCCF-478D-8DCB-3C0D51074C6A}"/>
                </a:ext>
              </a:extLst>
            </p:cNvPr>
            <p:cNvGrpSpPr/>
            <p:nvPr/>
          </p:nvGrpSpPr>
          <p:grpSpPr>
            <a:xfrm>
              <a:off x="15453574" y="15737652"/>
              <a:ext cx="3392231" cy="5612189"/>
              <a:chOff x="204377" y="20552816"/>
              <a:chExt cx="3392231" cy="5612189"/>
            </a:xfrm>
          </p:grpSpPr>
          <p:grpSp>
            <p:nvGrpSpPr>
              <p:cNvPr id="418" name="Group 417">
                <a:extLst>
                  <a:ext uri="{FF2B5EF4-FFF2-40B4-BE49-F238E27FC236}">
                    <a16:creationId xmlns:a16="http://schemas.microsoft.com/office/drawing/2014/main" id="{9474AAEE-66C2-46D9-9E74-ACDD41105343}"/>
                  </a:ext>
                </a:extLst>
              </p:cNvPr>
              <p:cNvGrpSpPr/>
              <p:nvPr/>
            </p:nvGrpSpPr>
            <p:grpSpPr>
              <a:xfrm>
                <a:off x="287016" y="23849732"/>
                <a:ext cx="2316814" cy="1424422"/>
                <a:chOff x="4314583" y="15618411"/>
                <a:chExt cx="2795153" cy="1749485"/>
              </a:xfrm>
            </p:grpSpPr>
            <p:pic>
              <p:nvPicPr>
                <p:cNvPr id="436" name="Picture 435" descr="Icon&#10;&#10;Description automatically generated">
                  <a:extLst>
                    <a:ext uri="{FF2B5EF4-FFF2-40B4-BE49-F238E27FC236}">
                      <a16:creationId xmlns:a16="http://schemas.microsoft.com/office/drawing/2014/main" id="{7BF20F7E-584E-41D7-BE2C-F1EF753A6F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14583" y="15709718"/>
                  <a:ext cx="505570" cy="1639420"/>
                </a:xfrm>
                <a:prstGeom prst="rect">
                  <a:avLst/>
                </a:prstGeom>
              </p:spPr>
            </p:pic>
            <p:sp>
              <p:nvSpPr>
                <p:cNvPr id="437" name="TextBox 436">
                  <a:extLst>
                    <a:ext uri="{FF2B5EF4-FFF2-40B4-BE49-F238E27FC236}">
                      <a16:creationId xmlns:a16="http://schemas.microsoft.com/office/drawing/2014/main" id="{60242C93-DA08-495D-8457-35F6B3A7EB0A}"/>
                    </a:ext>
                  </a:extLst>
                </p:cNvPr>
                <p:cNvSpPr txBox="1"/>
                <p:nvPr/>
              </p:nvSpPr>
              <p:spPr>
                <a:xfrm>
                  <a:off x="4806018" y="15618411"/>
                  <a:ext cx="1737475" cy="4536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/>
                    <a:t>Counts</a:t>
                  </a:r>
                  <a:r>
                    <a:rPr lang="en-US" altLang="zh-CN" b="1" baseline="-25000" dirty="0"/>
                    <a:t>corr</a:t>
                  </a:r>
                  <a:r>
                    <a:rPr lang="en-US" altLang="zh-CN" b="1" dirty="0"/>
                    <a:t> </a:t>
                  </a:r>
                  <a:r>
                    <a:rPr lang="zh-CN" altLang="en-US" b="1" dirty="0"/>
                    <a:t>≤ </a:t>
                  </a:r>
                  <a:r>
                    <a:rPr lang="en-US" altLang="zh-CN" b="1" dirty="0"/>
                    <a:t>5</a:t>
                  </a:r>
                  <a:endParaRPr lang="zh-CN" altLang="en-US" b="1" dirty="0"/>
                </a:p>
              </p:txBody>
            </p:sp>
            <p:sp>
              <p:nvSpPr>
                <p:cNvPr id="438" name="TextBox 437">
                  <a:extLst>
                    <a:ext uri="{FF2B5EF4-FFF2-40B4-BE49-F238E27FC236}">
                      <a16:creationId xmlns:a16="http://schemas.microsoft.com/office/drawing/2014/main" id="{2EB6EE77-FE26-4737-8854-A95BB70F469F}"/>
                    </a:ext>
                  </a:extLst>
                </p:cNvPr>
                <p:cNvSpPr txBox="1"/>
                <p:nvPr/>
              </p:nvSpPr>
              <p:spPr>
                <a:xfrm>
                  <a:off x="4823015" y="16221434"/>
                  <a:ext cx="2286721" cy="4536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/>
                    <a:t>5 &lt;</a:t>
                  </a:r>
                  <a:r>
                    <a:rPr lang="zh-CN" altLang="en-US" b="1" dirty="0"/>
                    <a:t> </a:t>
                  </a:r>
                  <a:r>
                    <a:rPr lang="en-US" altLang="zh-CN" b="1" dirty="0"/>
                    <a:t>Counts</a:t>
                  </a:r>
                  <a:r>
                    <a:rPr lang="en-US" altLang="zh-CN" b="1" baseline="-25000" dirty="0"/>
                    <a:t>corr</a:t>
                  </a:r>
                  <a:r>
                    <a:rPr lang="en-US" altLang="zh-CN" b="1" dirty="0"/>
                    <a:t> </a:t>
                  </a:r>
                  <a:r>
                    <a:rPr lang="zh-CN" altLang="en-US" b="1" dirty="0"/>
                    <a:t>≤ </a:t>
                  </a:r>
                  <a:r>
                    <a:rPr lang="en-US" altLang="zh-CN" b="1" dirty="0"/>
                    <a:t>10</a:t>
                  </a:r>
                  <a:endParaRPr lang="zh-CN" altLang="en-US" b="1" dirty="0"/>
                </a:p>
              </p:txBody>
            </p:sp>
            <p:sp>
              <p:nvSpPr>
                <p:cNvPr id="439" name="TextBox 438">
                  <a:extLst>
                    <a:ext uri="{FF2B5EF4-FFF2-40B4-BE49-F238E27FC236}">
                      <a16:creationId xmlns:a16="http://schemas.microsoft.com/office/drawing/2014/main" id="{03E22C90-ED20-4E52-B10B-B38AD74B1307}"/>
                    </a:ext>
                  </a:extLst>
                </p:cNvPr>
                <p:cNvSpPr txBox="1"/>
                <p:nvPr/>
              </p:nvSpPr>
              <p:spPr>
                <a:xfrm>
                  <a:off x="4820153" y="16914280"/>
                  <a:ext cx="1942475" cy="4536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/>
                    <a:t>10 &lt;</a:t>
                  </a:r>
                  <a:r>
                    <a:rPr lang="zh-CN" altLang="en-US" b="1" dirty="0"/>
                    <a:t> </a:t>
                  </a:r>
                  <a:r>
                    <a:rPr lang="en-US" altLang="zh-CN" b="1" dirty="0"/>
                    <a:t>Counts</a:t>
                  </a:r>
                  <a:r>
                    <a:rPr lang="en-US" altLang="zh-CN" b="1" baseline="-25000" dirty="0"/>
                    <a:t>corr</a:t>
                  </a:r>
                  <a:r>
                    <a:rPr lang="en-US" altLang="zh-CN" b="1" dirty="0"/>
                    <a:t> </a:t>
                  </a:r>
                  <a:endParaRPr lang="zh-CN" altLang="en-US" b="1" dirty="0"/>
                </a:p>
              </p:txBody>
            </p:sp>
          </p:grpSp>
          <p:grpSp>
            <p:nvGrpSpPr>
              <p:cNvPr id="419" name="Group 418">
                <a:extLst>
                  <a:ext uri="{FF2B5EF4-FFF2-40B4-BE49-F238E27FC236}">
                    <a16:creationId xmlns:a16="http://schemas.microsoft.com/office/drawing/2014/main" id="{D71F8C68-C210-4E55-827E-C38D933D82D6}"/>
                  </a:ext>
                </a:extLst>
              </p:cNvPr>
              <p:cNvGrpSpPr/>
              <p:nvPr/>
            </p:nvGrpSpPr>
            <p:grpSpPr>
              <a:xfrm>
                <a:off x="241740" y="25486662"/>
                <a:ext cx="3354868" cy="678343"/>
                <a:chOff x="15395286" y="21464676"/>
                <a:chExt cx="3354868" cy="678343"/>
              </a:xfrm>
            </p:grpSpPr>
            <p:grpSp>
              <p:nvGrpSpPr>
                <p:cNvPr id="431" name="Group 430">
                  <a:extLst>
                    <a:ext uri="{FF2B5EF4-FFF2-40B4-BE49-F238E27FC236}">
                      <a16:creationId xmlns:a16="http://schemas.microsoft.com/office/drawing/2014/main" id="{7AC2172C-61F7-45C4-9F60-C11D7DCB6EA5}"/>
                    </a:ext>
                  </a:extLst>
                </p:cNvPr>
                <p:cNvGrpSpPr/>
                <p:nvPr/>
              </p:nvGrpSpPr>
              <p:grpSpPr>
                <a:xfrm>
                  <a:off x="15395286" y="21690339"/>
                  <a:ext cx="359198" cy="294758"/>
                  <a:chOff x="15336688" y="21690339"/>
                  <a:chExt cx="417796" cy="294758"/>
                </a:xfrm>
              </p:grpSpPr>
              <p:cxnSp>
                <p:nvCxnSpPr>
                  <p:cNvPr id="434" name="Straight Connector 433">
                    <a:extLst>
                      <a:ext uri="{FF2B5EF4-FFF2-40B4-BE49-F238E27FC236}">
                        <a16:creationId xmlns:a16="http://schemas.microsoft.com/office/drawing/2014/main" id="{47B52375-87DA-4089-A30E-7DF466BC04DC}"/>
                      </a:ext>
                    </a:extLst>
                  </p:cNvPr>
                  <p:cNvCxnSpPr/>
                  <p:nvPr/>
                </p:nvCxnSpPr>
                <p:spPr>
                  <a:xfrm>
                    <a:off x="15336688" y="21690339"/>
                    <a:ext cx="417796" cy="0"/>
                  </a:xfrm>
                  <a:prstGeom prst="line">
                    <a:avLst/>
                  </a:prstGeom>
                  <a:ln w="38100">
                    <a:solidFill>
                      <a:srgbClr val="FF00FF"/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6"/>
                  </a:lnRef>
                  <a:fillRef idx="0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5" name="Straight Connector 434">
                    <a:extLst>
                      <a:ext uri="{FF2B5EF4-FFF2-40B4-BE49-F238E27FC236}">
                        <a16:creationId xmlns:a16="http://schemas.microsoft.com/office/drawing/2014/main" id="{72134A45-3258-4B01-AEA4-4F4553A8D9CB}"/>
                      </a:ext>
                    </a:extLst>
                  </p:cNvPr>
                  <p:cNvCxnSpPr/>
                  <p:nvPr/>
                </p:nvCxnSpPr>
                <p:spPr>
                  <a:xfrm>
                    <a:off x="15336688" y="21985097"/>
                    <a:ext cx="417796" cy="0"/>
                  </a:xfrm>
                  <a:prstGeom prst="line">
                    <a:avLst/>
                  </a:prstGeom>
                  <a:ln w="38100">
                    <a:solidFill>
                      <a:srgbClr val="00FF00"/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6"/>
                  </a:lnRef>
                  <a:fillRef idx="0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32" name="TextBox 431">
                  <a:extLst>
                    <a:ext uri="{FF2B5EF4-FFF2-40B4-BE49-F238E27FC236}">
                      <a16:creationId xmlns:a16="http://schemas.microsoft.com/office/drawing/2014/main" id="{4190CCA4-4FCE-446B-BC89-C526148B571A}"/>
                    </a:ext>
                  </a:extLst>
                </p:cNvPr>
                <p:cNvSpPr txBox="1"/>
                <p:nvPr/>
              </p:nvSpPr>
              <p:spPr>
                <a:xfrm>
                  <a:off x="15782555" y="21464676"/>
                  <a:ext cx="29610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/>
                    <a:t>z-score &lt; 0 [Corr</a:t>
                  </a:r>
                  <a:r>
                    <a:rPr lang="en-US" altLang="zh-CN" b="1" baseline="-25000" dirty="0"/>
                    <a:t>CRC  </a:t>
                  </a:r>
                  <a:r>
                    <a:rPr lang="en-US" altLang="zh-CN" b="1" dirty="0"/>
                    <a:t>&gt; Corr</a:t>
                  </a:r>
                  <a:r>
                    <a:rPr lang="en-US" altLang="zh-CN" b="1" baseline="-25000" dirty="0"/>
                    <a:t>Ctrl </a:t>
                  </a:r>
                  <a:r>
                    <a:rPr lang="en-US" altLang="zh-CN" b="1" dirty="0"/>
                    <a:t>]</a:t>
                  </a:r>
                  <a:endParaRPr lang="zh-CN" altLang="en-US" b="1" dirty="0"/>
                </a:p>
              </p:txBody>
            </p:sp>
            <p:sp>
              <p:nvSpPr>
                <p:cNvPr id="433" name="TextBox 432">
                  <a:extLst>
                    <a:ext uri="{FF2B5EF4-FFF2-40B4-BE49-F238E27FC236}">
                      <a16:creationId xmlns:a16="http://schemas.microsoft.com/office/drawing/2014/main" id="{A87A02C2-FDF3-4B61-8664-380751D65C27}"/>
                    </a:ext>
                  </a:extLst>
                </p:cNvPr>
                <p:cNvSpPr txBox="1"/>
                <p:nvPr/>
              </p:nvSpPr>
              <p:spPr>
                <a:xfrm>
                  <a:off x="15789151" y="21773687"/>
                  <a:ext cx="29610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/>
                    <a:t>z-score &gt; 0 [Corr</a:t>
                  </a:r>
                  <a:r>
                    <a:rPr lang="en-US" altLang="zh-CN" b="1" baseline="-25000" dirty="0"/>
                    <a:t>CRC  </a:t>
                  </a:r>
                  <a:r>
                    <a:rPr lang="en-US" altLang="zh-CN" b="1" dirty="0"/>
                    <a:t>&lt; Corr</a:t>
                  </a:r>
                  <a:r>
                    <a:rPr lang="en-US" altLang="zh-CN" b="1" baseline="-25000" dirty="0"/>
                    <a:t>Ctrl </a:t>
                  </a:r>
                  <a:r>
                    <a:rPr lang="en-US" altLang="zh-CN" b="1" dirty="0"/>
                    <a:t>]</a:t>
                  </a:r>
                  <a:endParaRPr lang="zh-CN" altLang="en-US" b="1" dirty="0"/>
                </a:p>
              </p:txBody>
            </p:sp>
          </p:grpSp>
          <p:grpSp>
            <p:nvGrpSpPr>
              <p:cNvPr id="420" name="Group 419">
                <a:extLst>
                  <a:ext uri="{FF2B5EF4-FFF2-40B4-BE49-F238E27FC236}">
                    <a16:creationId xmlns:a16="http://schemas.microsoft.com/office/drawing/2014/main" id="{064A800C-8938-409C-BA8B-D4EFF7B50500}"/>
                  </a:ext>
                </a:extLst>
              </p:cNvPr>
              <p:cNvGrpSpPr/>
              <p:nvPr/>
            </p:nvGrpSpPr>
            <p:grpSpPr>
              <a:xfrm>
                <a:off x="204377" y="21692888"/>
                <a:ext cx="3003914" cy="2047714"/>
                <a:chOff x="281761" y="21085888"/>
                <a:chExt cx="3003914" cy="2047714"/>
              </a:xfrm>
            </p:grpSpPr>
            <p:grpSp>
              <p:nvGrpSpPr>
                <p:cNvPr id="425" name="Group 424">
                  <a:extLst>
                    <a:ext uri="{FF2B5EF4-FFF2-40B4-BE49-F238E27FC236}">
                      <a16:creationId xmlns:a16="http://schemas.microsoft.com/office/drawing/2014/main" id="{5D9048DE-8F73-4AF9-AF4C-312714DE6CBF}"/>
                    </a:ext>
                  </a:extLst>
                </p:cNvPr>
                <p:cNvGrpSpPr/>
                <p:nvPr/>
              </p:nvGrpSpPr>
              <p:grpSpPr>
                <a:xfrm>
                  <a:off x="825157" y="21085888"/>
                  <a:ext cx="2460518" cy="1940682"/>
                  <a:chOff x="1352417" y="15491395"/>
                  <a:chExt cx="2968526" cy="2383560"/>
                </a:xfrm>
              </p:grpSpPr>
              <p:sp>
                <p:nvSpPr>
                  <p:cNvPr id="427" name="TextBox 426">
                    <a:extLst>
                      <a:ext uri="{FF2B5EF4-FFF2-40B4-BE49-F238E27FC236}">
                        <a16:creationId xmlns:a16="http://schemas.microsoft.com/office/drawing/2014/main" id="{9B4ED1BB-C3DC-4E60-9A0F-07C54DABD331}"/>
                      </a:ext>
                    </a:extLst>
                  </p:cNvPr>
                  <p:cNvSpPr txBox="1"/>
                  <p:nvPr/>
                </p:nvSpPr>
                <p:spPr>
                  <a:xfrm>
                    <a:off x="1352417" y="15491395"/>
                    <a:ext cx="2968526" cy="7938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b="1" dirty="0"/>
                      <a:t>Reported potential</a:t>
                    </a:r>
                  </a:p>
                  <a:p>
                    <a:r>
                      <a:rPr lang="en-US" altLang="zh-CN" b="1" dirty="0"/>
                      <a:t>probiotic</a:t>
                    </a:r>
                    <a:endParaRPr lang="zh-CN" altLang="en-US" b="1" dirty="0"/>
                  </a:p>
                </p:txBody>
              </p:sp>
              <p:sp>
                <p:nvSpPr>
                  <p:cNvPr id="428" name="TextBox 427">
                    <a:extLst>
                      <a:ext uri="{FF2B5EF4-FFF2-40B4-BE49-F238E27FC236}">
                        <a16:creationId xmlns:a16="http://schemas.microsoft.com/office/drawing/2014/main" id="{A1042A46-DF23-4592-8D52-4D7404AF6798}"/>
                      </a:ext>
                    </a:extLst>
                  </p:cNvPr>
                  <p:cNvSpPr txBox="1"/>
                  <p:nvPr/>
                </p:nvSpPr>
                <p:spPr>
                  <a:xfrm>
                    <a:off x="1352419" y="16137582"/>
                    <a:ext cx="2402448" cy="113404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/>
                      <a:t>Reported potential</a:t>
                    </a:r>
                  </a:p>
                  <a:p>
                    <a:r>
                      <a:rPr lang="en-US" altLang="zh-CN" b="1" dirty="0"/>
                      <a:t>pathogens</a:t>
                    </a:r>
                    <a:endParaRPr lang="zh-CN" altLang="en-US" b="1" dirty="0"/>
                  </a:p>
                  <a:p>
                    <a:r>
                      <a:rPr lang="en-US" altLang="zh-CN" b="1" dirty="0"/>
                      <a:t> </a:t>
                    </a:r>
                  </a:p>
                </p:txBody>
              </p:sp>
              <p:sp>
                <p:nvSpPr>
                  <p:cNvPr id="429" name="TextBox 428">
                    <a:extLst>
                      <a:ext uri="{FF2B5EF4-FFF2-40B4-BE49-F238E27FC236}">
                        <a16:creationId xmlns:a16="http://schemas.microsoft.com/office/drawing/2014/main" id="{E8CC0A48-D3F0-4F8A-9D45-0A5160A3AC8C}"/>
                      </a:ext>
                    </a:extLst>
                  </p:cNvPr>
                  <p:cNvSpPr txBox="1"/>
                  <p:nvPr/>
                </p:nvSpPr>
                <p:spPr>
                  <a:xfrm>
                    <a:off x="1352418" y="16845275"/>
                    <a:ext cx="2568460" cy="4536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/>
                      <a:t>Unreported bacteria</a:t>
                    </a:r>
                    <a:endParaRPr lang="zh-CN" altLang="en-US" b="1" dirty="0"/>
                  </a:p>
                </p:txBody>
              </p:sp>
              <p:sp>
                <p:nvSpPr>
                  <p:cNvPr id="430" name="TextBox 429">
                    <a:extLst>
                      <a:ext uri="{FF2B5EF4-FFF2-40B4-BE49-F238E27FC236}">
                        <a16:creationId xmlns:a16="http://schemas.microsoft.com/office/drawing/2014/main" id="{0E98C879-CA31-484C-8E7D-6F59D9A13812}"/>
                      </a:ext>
                    </a:extLst>
                  </p:cNvPr>
                  <p:cNvSpPr txBox="1"/>
                  <p:nvPr/>
                </p:nvSpPr>
                <p:spPr>
                  <a:xfrm>
                    <a:off x="1352804" y="17421339"/>
                    <a:ext cx="1038926" cy="4536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/>
                      <a:t>Fungus</a:t>
                    </a:r>
                    <a:endParaRPr lang="zh-CN" altLang="en-US" b="1" dirty="0"/>
                  </a:p>
                </p:txBody>
              </p:sp>
            </p:grpSp>
            <p:pic>
              <p:nvPicPr>
                <p:cNvPr id="426" name="Picture 425" descr="Shape&#10;&#10;Description automatically generated">
                  <a:extLst>
                    <a:ext uri="{FF2B5EF4-FFF2-40B4-BE49-F238E27FC236}">
                      <a16:creationId xmlns:a16="http://schemas.microsoft.com/office/drawing/2014/main" id="{5799BC04-76EB-4D87-98E4-568094D7CD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81761" y="21104045"/>
                  <a:ext cx="560651" cy="2029557"/>
                </a:xfrm>
                <a:prstGeom prst="rect">
                  <a:avLst/>
                </a:prstGeom>
              </p:spPr>
            </p:pic>
          </p:grpSp>
          <p:grpSp>
            <p:nvGrpSpPr>
              <p:cNvPr id="421" name="Group 420">
                <a:extLst>
                  <a:ext uri="{FF2B5EF4-FFF2-40B4-BE49-F238E27FC236}">
                    <a16:creationId xmlns:a16="http://schemas.microsoft.com/office/drawing/2014/main" id="{4CE81D21-FC39-4928-8833-47B72D554CDE}"/>
                  </a:ext>
                </a:extLst>
              </p:cNvPr>
              <p:cNvGrpSpPr/>
              <p:nvPr/>
            </p:nvGrpSpPr>
            <p:grpSpPr>
              <a:xfrm>
                <a:off x="207790" y="20552816"/>
                <a:ext cx="1937944" cy="1019048"/>
                <a:chOff x="336164" y="19245736"/>
                <a:chExt cx="1937944" cy="1019048"/>
              </a:xfrm>
            </p:grpSpPr>
            <p:pic>
              <p:nvPicPr>
                <p:cNvPr id="422" name="Picture 421" descr="A red and blue ball&#10;&#10;Description automatically generated with low confidence">
                  <a:extLst>
                    <a:ext uri="{FF2B5EF4-FFF2-40B4-BE49-F238E27FC236}">
                      <a16:creationId xmlns:a16="http://schemas.microsoft.com/office/drawing/2014/main" id="{B84FDA44-A133-4C60-BE11-FDDF364A82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6164" y="19245736"/>
                  <a:ext cx="495238" cy="1019048"/>
                </a:xfrm>
                <a:prstGeom prst="rect">
                  <a:avLst/>
                </a:prstGeom>
              </p:spPr>
            </p:pic>
            <p:sp>
              <p:nvSpPr>
                <p:cNvPr id="423" name="TextBox 422">
                  <a:extLst>
                    <a:ext uri="{FF2B5EF4-FFF2-40B4-BE49-F238E27FC236}">
                      <a16:creationId xmlns:a16="http://schemas.microsoft.com/office/drawing/2014/main" id="{AE10A409-6CFA-4CC1-A5C4-0360BBC53527}"/>
                    </a:ext>
                  </a:extLst>
                </p:cNvPr>
                <p:cNvSpPr txBox="1"/>
                <p:nvPr/>
              </p:nvSpPr>
              <p:spPr>
                <a:xfrm>
                  <a:off x="787299" y="19330157"/>
                  <a:ext cx="14413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/>
                    <a:t>CRC Enriched</a:t>
                  </a:r>
                  <a:endParaRPr lang="zh-CN" altLang="en-US" b="1" dirty="0"/>
                </a:p>
              </p:txBody>
            </p:sp>
            <p:sp>
              <p:nvSpPr>
                <p:cNvPr id="424" name="TextBox 423">
                  <a:extLst>
                    <a:ext uri="{FF2B5EF4-FFF2-40B4-BE49-F238E27FC236}">
                      <a16:creationId xmlns:a16="http://schemas.microsoft.com/office/drawing/2014/main" id="{6AE86D8F-8B6C-46F5-866B-8FE71430C217}"/>
                    </a:ext>
                  </a:extLst>
                </p:cNvPr>
                <p:cNvSpPr txBox="1"/>
                <p:nvPr/>
              </p:nvSpPr>
              <p:spPr>
                <a:xfrm>
                  <a:off x="793895" y="19845198"/>
                  <a:ext cx="14802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/>
                    <a:t>CRC Depleted</a:t>
                  </a:r>
                  <a:endParaRPr lang="zh-CN" altLang="en-US" b="1" dirty="0"/>
                </a:p>
              </p:txBody>
            </p:sp>
          </p:grpSp>
        </p:grpSp>
      </p:grpSp>
      <p:pic>
        <p:nvPicPr>
          <p:cNvPr id="443" name="Picture 442">
            <a:extLst>
              <a:ext uri="{FF2B5EF4-FFF2-40B4-BE49-F238E27FC236}">
                <a16:creationId xmlns:a16="http://schemas.microsoft.com/office/drawing/2014/main" id="{AA71E71D-9105-46F2-AB6E-12CD4B3C755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7" r="13427"/>
          <a:stretch/>
        </p:blipFill>
        <p:spPr>
          <a:xfrm>
            <a:off x="371426" y="1020269"/>
            <a:ext cx="15039185" cy="9387948"/>
          </a:xfrm>
          <a:prstGeom prst="rect">
            <a:avLst/>
          </a:prstGeom>
        </p:spPr>
      </p:pic>
      <p:sp>
        <p:nvSpPr>
          <p:cNvPr id="444" name="TextBox 443">
            <a:extLst>
              <a:ext uri="{FF2B5EF4-FFF2-40B4-BE49-F238E27FC236}">
                <a16:creationId xmlns:a16="http://schemas.microsoft.com/office/drawing/2014/main" id="{E9B24EAB-CC43-4BD4-BF87-C29E3ACBAB83}"/>
              </a:ext>
            </a:extLst>
          </p:cNvPr>
          <p:cNvSpPr txBox="1"/>
          <p:nvPr/>
        </p:nvSpPr>
        <p:spPr>
          <a:xfrm>
            <a:off x="4236187" y="862240"/>
            <a:ext cx="809046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000" b="1" dirty="0">
                <a:solidFill>
                  <a:srgbClr val="4F4F4F"/>
                </a:solidFill>
                <a:latin typeface="-apple-system"/>
                <a:ea typeface="等线" panose="02010600030101010101" pitchFamily="2" charset="-122"/>
              </a:rPr>
              <a:t>Network for the </a:t>
            </a:r>
            <a:r>
              <a:rPr lang="zh-CN" altLang="en-US" sz="3000" b="1" dirty="0">
                <a:solidFill>
                  <a:srgbClr val="4F4F4F"/>
                </a:solidFill>
                <a:latin typeface="-apple-system"/>
                <a:ea typeface="等线" panose="02010600030101010101" pitchFamily="2" charset="-122"/>
              </a:rPr>
              <a:t>differential correlation </a:t>
            </a:r>
            <a:r>
              <a:rPr lang="en-US" altLang="zh-CN" sz="3000" b="1" dirty="0">
                <a:solidFill>
                  <a:srgbClr val="4F4F4F"/>
                </a:solidFill>
                <a:latin typeface="-apple-system"/>
                <a:ea typeface="等线" panose="02010600030101010101" pitchFamily="2" charset="-122"/>
              </a:rPr>
              <a:t>of fungi and bacteria</a:t>
            </a:r>
            <a:r>
              <a:rPr lang="zh-CN" altLang="en-US" sz="3000" b="1" dirty="0">
                <a:solidFill>
                  <a:srgbClr val="4F4F4F"/>
                </a:solidFill>
                <a:latin typeface="-apple-system"/>
                <a:ea typeface="等线" panose="02010600030101010101" pitchFamily="2" charset="-122"/>
              </a:rPr>
              <a:t> </a:t>
            </a:r>
            <a:r>
              <a:rPr lang="en-US" altLang="zh-CN" sz="3000" b="1" dirty="0">
                <a:solidFill>
                  <a:srgbClr val="4F4F4F"/>
                </a:solidFill>
                <a:latin typeface="-apple-system"/>
                <a:ea typeface="等线" panose="02010600030101010101" pitchFamily="2" charset="-122"/>
              </a:rPr>
              <a:t>between CRC and control</a:t>
            </a:r>
            <a:endParaRPr lang="zh-CN" altLang="en-US" sz="3000" dirty="0"/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1DDFE4CF-8B15-4912-846B-1D67611375E2}"/>
              </a:ext>
            </a:extLst>
          </p:cNvPr>
          <p:cNvSpPr txBox="1"/>
          <p:nvPr/>
        </p:nvSpPr>
        <p:spPr>
          <a:xfrm>
            <a:off x="2848836" y="1992369"/>
            <a:ext cx="1953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err="1">
                <a:solidFill>
                  <a:srgbClr val="C00000"/>
                </a:solidFill>
                <a:latin typeface="-apple-system"/>
              </a:rPr>
              <a:t>Fun_Cluster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B52A5171-0EEB-4DFE-AB7A-71CF3414D6FD}"/>
              </a:ext>
            </a:extLst>
          </p:cNvPr>
          <p:cNvSpPr txBox="1"/>
          <p:nvPr/>
        </p:nvSpPr>
        <p:spPr>
          <a:xfrm>
            <a:off x="10939724" y="1924135"/>
            <a:ext cx="1934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5">
                    <a:lumMod val="50000"/>
                  </a:schemeClr>
                </a:solidFill>
                <a:latin typeface="-apple-system"/>
              </a:rPr>
              <a:t>Bac_Cluster</a:t>
            </a:r>
            <a:endParaRPr lang="zh-CN" altLang="en-US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906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</TotalTime>
  <Words>89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-apple-system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 Yu (MEDT)</dc:creator>
  <cp:lastModifiedBy>LIN, Yufeng</cp:lastModifiedBy>
  <cp:revision>22</cp:revision>
  <dcterms:created xsi:type="dcterms:W3CDTF">2021-10-18T07:57:36Z</dcterms:created>
  <dcterms:modified xsi:type="dcterms:W3CDTF">2021-10-26T06:28:51Z</dcterms:modified>
</cp:coreProperties>
</file>