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2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92" d="100"/>
          <a:sy n="92" d="100"/>
        </p:scale>
        <p:origin x="372" y="8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5A1520B-1F5B-4E68-88C2-1CB1E5D7B7F6}"/>
              </a:ext>
            </a:extLst>
          </p:cNvPr>
          <p:cNvGrpSpPr/>
          <p:nvPr/>
        </p:nvGrpSpPr>
        <p:grpSpPr>
          <a:xfrm>
            <a:off x="114302" y="349737"/>
            <a:ext cx="4259422" cy="4128532"/>
            <a:chOff x="-239872" y="104775"/>
            <a:chExt cx="4259422" cy="41285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0D060B-7260-45C5-A20E-E2E08059D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700" y="104775"/>
              <a:ext cx="3752850" cy="37528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FD647-D695-4872-B797-D5B56CD8A9DD}"/>
                </a:ext>
              </a:extLst>
            </p:cNvPr>
            <p:cNvSpPr txBox="1"/>
            <p:nvPr/>
          </p:nvSpPr>
          <p:spPr>
            <a:xfrm>
              <a:off x="1762125" y="3863975"/>
              <a:ext cx="1104900" cy="369332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altLang="zh-CN" b="1" spc="-5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 </a:t>
              </a:r>
              <a:r>
                <a:rPr lang="en-US" altLang="zh-CN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FC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204C53-F366-4D97-B4F2-6E63DD956F76}"/>
                </a:ext>
              </a:extLst>
            </p:cNvPr>
            <p:cNvSpPr txBox="1"/>
            <p:nvPr/>
          </p:nvSpPr>
          <p:spPr>
            <a:xfrm>
              <a:off x="-239872" y="549036"/>
              <a:ext cx="461665" cy="1603614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- log</a:t>
              </a:r>
              <a:r>
                <a:rPr lang="en-US" altLang="zh-CN" b="1" spc="-5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r>
                <a:rPr lang="en-US" altLang="zh-CN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 FDR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DEC765D-F2DF-4DDD-989C-190BA26D7202}"/>
                </a:ext>
              </a:extLst>
            </p:cNvPr>
            <p:cNvGrpSpPr/>
            <p:nvPr/>
          </p:nvGrpSpPr>
          <p:grpSpPr>
            <a:xfrm>
              <a:off x="1285874" y="3644869"/>
              <a:ext cx="2070955" cy="255747"/>
              <a:chOff x="1285874" y="3644869"/>
              <a:chExt cx="2070955" cy="25574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BE6B22-44E2-4F7C-BFD7-BD70AD467351}"/>
                  </a:ext>
                </a:extLst>
              </p:cNvPr>
              <p:cNvSpPr txBox="1"/>
              <p:nvPr/>
            </p:nvSpPr>
            <p:spPr>
              <a:xfrm>
                <a:off x="1285874" y="3654395"/>
                <a:ext cx="5254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-0.5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705A15-69F7-4E3E-9004-6A957E5AAF5D}"/>
                  </a:ext>
                </a:extLst>
              </p:cNvPr>
              <p:cNvSpPr txBox="1"/>
              <p:nvPr/>
            </p:nvSpPr>
            <p:spPr>
              <a:xfrm>
                <a:off x="1908949" y="3654394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C6425F-EA74-4223-A55E-BD8A9C7F6738}"/>
                  </a:ext>
                </a:extLst>
              </p:cNvPr>
              <p:cNvSpPr txBox="1"/>
              <p:nvPr/>
            </p:nvSpPr>
            <p:spPr>
              <a:xfrm>
                <a:off x="2457450" y="3644870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1AF50E-153A-4C23-8A28-E84D9D59BFA7}"/>
                  </a:ext>
                </a:extLst>
              </p:cNvPr>
              <p:cNvSpPr txBox="1"/>
              <p:nvPr/>
            </p:nvSpPr>
            <p:spPr>
              <a:xfrm>
                <a:off x="2993251" y="3644869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BEF622-3791-4D3B-AECD-CF6A2C9BD761}"/>
                </a:ext>
              </a:extLst>
            </p:cNvPr>
            <p:cNvGrpSpPr/>
            <p:nvPr/>
          </p:nvGrpSpPr>
          <p:grpSpPr>
            <a:xfrm>
              <a:off x="156506" y="914356"/>
              <a:ext cx="326094" cy="2700511"/>
              <a:chOff x="156506" y="914356"/>
              <a:chExt cx="326094" cy="27005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638657-93C5-4DFB-9B6F-1AE7577DD55F}"/>
                  </a:ext>
                </a:extLst>
              </p:cNvPr>
              <p:cNvSpPr txBox="1"/>
              <p:nvPr/>
            </p:nvSpPr>
            <p:spPr>
              <a:xfrm>
                <a:off x="156507" y="336864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0CDCF9-9357-4D3F-BA8B-1F97C3F6A511}"/>
                  </a:ext>
                </a:extLst>
              </p:cNvPr>
              <p:cNvSpPr txBox="1"/>
              <p:nvPr/>
            </p:nvSpPr>
            <p:spPr>
              <a:xfrm>
                <a:off x="156506" y="2140715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A25B4-2D40-4190-ACBC-8E16A91CB124}"/>
                  </a:ext>
                </a:extLst>
              </p:cNvPr>
              <p:cNvSpPr txBox="1"/>
              <p:nvPr/>
            </p:nvSpPr>
            <p:spPr>
              <a:xfrm>
                <a:off x="156506" y="91435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B2BC4A2-3A77-4D71-89EC-B184E5E4BBDB}"/>
              </a:ext>
            </a:extLst>
          </p:cNvPr>
          <p:cNvSpPr txBox="1"/>
          <p:nvPr/>
        </p:nvSpPr>
        <p:spPr>
          <a:xfrm>
            <a:off x="1098871" y="2912919"/>
            <a:ext cx="525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-1.0</a:t>
            </a:r>
            <a:endParaRPr lang="zh-CN" alt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0764D5-9B17-4DC0-8904-77EF019CACC7}"/>
              </a:ext>
            </a:extLst>
          </p:cNvPr>
          <p:cNvGrpSpPr/>
          <p:nvPr/>
        </p:nvGrpSpPr>
        <p:grpSpPr>
          <a:xfrm>
            <a:off x="4811714" y="215571"/>
            <a:ext cx="6959924" cy="4091737"/>
            <a:chOff x="4323668" y="119834"/>
            <a:chExt cx="6959924" cy="409173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DD9D1F8-3819-4F7C-9617-42E7429BB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7" r="3177"/>
            <a:stretch/>
          </p:blipFill>
          <p:spPr>
            <a:xfrm>
              <a:off x="4388411" y="668248"/>
              <a:ext cx="1744139" cy="148816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E948901-1E40-46C7-9631-FB40C9E94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" r="2655"/>
            <a:stretch/>
          </p:blipFill>
          <p:spPr>
            <a:xfrm>
              <a:off x="6051137" y="668248"/>
              <a:ext cx="1763557" cy="148816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8D3C936-72F1-4F12-BBFD-CBA396C04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2" r="3562"/>
            <a:stretch/>
          </p:blipFill>
          <p:spPr>
            <a:xfrm>
              <a:off x="7762499" y="668248"/>
              <a:ext cx="1744140" cy="15005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EC63E2-B87A-479B-97FA-842E51D15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4" r="2904"/>
            <a:stretch/>
          </p:blipFill>
          <p:spPr>
            <a:xfrm>
              <a:off x="9514738" y="657136"/>
              <a:ext cx="1768854" cy="15005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B22882D-FFC2-45CD-A4B3-FA38E0FFE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" r="3830"/>
            <a:stretch/>
          </p:blipFill>
          <p:spPr>
            <a:xfrm>
              <a:off x="4394422" y="2686713"/>
              <a:ext cx="1730018" cy="149699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DFD42E9-32EC-4313-A2A9-7C1337CE2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9" r="1989"/>
            <a:stretch/>
          </p:blipFill>
          <p:spPr>
            <a:xfrm>
              <a:off x="6051138" y="2683539"/>
              <a:ext cx="1803230" cy="15005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23D1CCA-4260-4037-BEC5-8C4C6AFEA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3" r="4583"/>
            <a:stretch/>
          </p:blipFill>
          <p:spPr>
            <a:xfrm>
              <a:off x="7785249" y="2683539"/>
              <a:ext cx="1737079" cy="152803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43065F-5BD8-40D9-8619-99BB20ECB276}"/>
                </a:ext>
              </a:extLst>
            </p:cNvPr>
            <p:cNvSpPr txBox="1"/>
            <p:nvPr/>
          </p:nvSpPr>
          <p:spPr>
            <a:xfrm>
              <a:off x="4711614" y="119834"/>
              <a:ext cx="123855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Aspergillus rambellii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CC8592-9EDE-46B9-9ECE-99E74564CD99}"/>
                </a:ext>
              </a:extLst>
            </p:cNvPr>
            <p:cNvSpPr txBox="1"/>
            <p:nvPr/>
          </p:nvSpPr>
          <p:spPr>
            <a:xfrm>
              <a:off x="6510453" y="2140709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Saitoella complicata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BD6BA5-186A-4206-BF30-CFE967A0C436}"/>
                </a:ext>
              </a:extLst>
            </p:cNvPr>
            <p:cNvSpPr txBox="1"/>
            <p:nvPr/>
          </p:nvSpPr>
          <p:spPr>
            <a:xfrm>
              <a:off x="4323668" y="2140709"/>
              <a:ext cx="209805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Cryptococcus neoformans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D295C8-7A00-4DD6-9C66-76E2AC3E1123}"/>
                </a:ext>
              </a:extLst>
            </p:cNvPr>
            <p:cNvSpPr txBox="1"/>
            <p:nvPr/>
          </p:nvSpPr>
          <p:spPr>
            <a:xfrm>
              <a:off x="9986631" y="119834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Lentinula edodes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D0F113-DAFE-40B4-A5B9-70100F748C5D}"/>
                </a:ext>
              </a:extLst>
            </p:cNvPr>
            <p:cNvSpPr txBox="1"/>
            <p:nvPr/>
          </p:nvSpPr>
          <p:spPr>
            <a:xfrm>
              <a:off x="6518384" y="119834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Aspergillus kawachii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54CF74-6BE5-43F0-8DBF-3EF8A87C3855}"/>
                </a:ext>
              </a:extLst>
            </p:cNvPr>
            <p:cNvSpPr txBox="1"/>
            <p:nvPr/>
          </p:nvSpPr>
          <p:spPr>
            <a:xfrm>
              <a:off x="7840365" y="119834"/>
              <a:ext cx="183629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Fusarium pseudograminearum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C7C950E-8482-4C1A-8952-0509B36D5D53}"/>
                </a:ext>
              </a:extLst>
            </p:cNvPr>
            <p:cNvSpPr txBox="1"/>
            <p:nvPr/>
          </p:nvSpPr>
          <p:spPr>
            <a:xfrm>
              <a:off x="8069494" y="2140709"/>
              <a:ext cx="1397047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Hanseniaspora guilliermondii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0" name="Picture 7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D1D77D4-C6AF-442F-BAA3-4826301FC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65" t="37568" r="2532" b="43911"/>
            <a:stretch/>
          </p:blipFill>
          <p:spPr>
            <a:xfrm>
              <a:off x="9753506" y="2952992"/>
              <a:ext cx="1302980" cy="732696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F5F2D1A-84A2-4374-8F4F-D44DC77D8CF4}"/>
              </a:ext>
            </a:extLst>
          </p:cNvPr>
          <p:cNvSpPr txBox="1"/>
          <p:nvPr/>
        </p:nvSpPr>
        <p:spPr>
          <a:xfrm>
            <a:off x="4719611" y="10671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8CC1C3-2666-4DFB-9A1D-4A10D2A1D033}"/>
              </a:ext>
            </a:extLst>
          </p:cNvPr>
          <p:cNvSpPr txBox="1"/>
          <p:nvPr/>
        </p:nvSpPr>
        <p:spPr>
          <a:xfrm>
            <a:off x="404744" y="12135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74E05-120A-4413-B749-81640A87F8CD}"/>
              </a:ext>
            </a:extLst>
          </p:cNvPr>
          <p:cNvSpPr txBox="1"/>
          <p:nvPr/>
        </p:nvSpPr>
        <p:spPr>
          <a:xfrm>
            <a:off x="253683" y="5052060"/>
            <a:ext cx="1145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figure 3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35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11</cp:revision>
  <dcterms:created xsi:type="dcterms:W3CDTF">2021-09-21T06:57:15Z</dcterms:created>
  <dcterms:modified xsi:type="dcterms:W3CDTF">2021-10-26T05:22:00Z</dcterms:modified>
</cp:coreProperties>
</file>