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41995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43" d="100"/>
          <a:sy n="43" d="100"/>
        </p:scale>
        <p:origin x="114" y="36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8825" y="1143000"/>
            <a:ext cx="837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8825" y="1143000"/>
            <a:ext cx="837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939" y="2062083"/>
            <a:ext cx="25649635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6617911"/>
            <a:ext cx="25649635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6" y="670833"/>
            <a:ext cx="7374270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7" y="670833"/>
            <a:ext cx="21695316" cy="10677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7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4" y="3141249"/>
            <a:ext cx="29497080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4" y="8432077"/>
            <a:ext cx="29497080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3354163"/>
            <a:ext cx="14534793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3354163"/>
            <a:ext cx="14534793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670834"/>
            <a:ext cx="2949708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2" y="3088748"/>
            <a:ext cx="1446799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2" y="4602496"/>
            <a:ext cx="14467996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4" y="3088748"/>
            <a:ext cx="14539247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4" y="4602496"/>
            <a:ext cx="14539247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839999"/>
            <a:ext cx="1103023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1814166"/>
            <a:ext cx="17313503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3779996"/>
            <a:ext cx="1103023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839999"/>
            <a:ext cx="1103023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1814166"/>
            <a:ext cx="17313503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3779996"/>
            <a:ext cx="1103023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670834"/>
            <a:ext cx="2949708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3354163"/>
            <a:ext cx="2949708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11678323"/>
            <a:ext cx="76948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11678323"/>
            <a:ext cx="1154233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11678323"/>
            <a:ext cx="76948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E0C3179-8F65-429F-9943-CE39E3AF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35" y="1820793"/>
            <a:ext cx="11555048" cy="64556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21AB4E-FB42-40F6-BB54-9DC9BA4E1320}"/>
              </a:ext>
            </a:extLst>
          </p:cNvPr>
          <p:cNvSpPr txBox="1"/>
          <p:nvPr/>
        </p:nvSpPr>
        <p:spPr>
          <a:xfrm>
            <a:off x="4494748" y="540005"/>
            <a:ext cx="30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7868C"/>
                </a:solidFill>
              </a:rPr>
              <a:t>Healthy control</a:t>
            </a:r>
            <a:endParaRPr lang="zh-CN" altLang="en-US" sz="3600" dirty="0">
              <a:solidFill>
                <a:srgbClr val="57868C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071795-E5DE-48B3-A7C4-60E8EC0BF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8904" y="1616502"/>
            <a:ext cx="11109849" cy="7433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39EBF4-00D5-4FF3-8E06-96006FF02BF5}"/>
              </a:ext>
            </a:extLst>
          </p:cNvPr>
          <p:cNvSpPr txBox="1"/>
          <p:nvPr/>
        </p:nvSpPr>
        <p:spPr>
          <a:xfrm>
            <a:off x="16979875" y="54000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</a:rPr>
              <a:t>Adenoma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7302FF-7568-4A7E-9C5F-484FE60C4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8920" y="1323683"/>
            <a:ext cx="10314680" cy="772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6D93CB-A368-48EF-9E6B-ECB48720377E}"/>
              </a:ext>
            </a:extLst>
          </p:cNvPr>
          <p:cNvSpPr txBox="1"/>
          <p:nvPr/>
        </p:nvSpPr>
        <p:spPr>
          <a:xfrm>
            <a:off x="27772702" y="540005"/>
            <a:ext cx="212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CRC group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6A76DF-36B0-4236-AEE7-D0342D153FF7}"/>
              </a:ext>
            </a:extLst>
          </p:cNvPr>
          <p:cNvSpPr txBox="1"/>
          <p:nvPr/>
        </p:nvSpPr>
        <p:spPr>
          <a:xfrm>
            <a:off x="428419" y="9482350"/>
            <a:ext cx="245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 figure 5</a:t>
            </a:r>
            <a:endParaRPr lang="en-HK" sz="28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18</cp:revision>
  <dcterms:created xsi:type="dcterms:W3CDTF">2021-09-21T06:57:15Z</dcterms:created>
  <dcterms:modified xsi:type="dcterms:W3CDTF">2021-10-26T06:03:40Z</dcterms:modified>
</cp:coreProperties>
</file>