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0806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715E5-6DCC-4DA3-AED2-3E1711663B46}" v="1" dt="2021-10-08T07:13:15.607"/>
    <p1510:client id="{908C0A9C-5796-4260-81C3-F54639A777A1}" v="1" dt="2021-10-08T07:39:3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70" d="100"/>
          <a:sy n="70" d="100"/>
        </p:scale>
        <p:origin x="2496" y="8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1143000"/>
            <a:ext cx="345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0213" y="1143000"/>
            <a:ext cx="3457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472842"/>
            <a:ext cx="8568531" cy="313317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726842"/>
            <a:ext cx="7560469" cy="217280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9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79142"/>
            <a:ext cx="217363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79142"/>
            <a:ext cx="6394896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0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243638"/>
            <a:ext cx="8694539" cy="3743557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022610"/>
            <a:ext cx="8694539" cy="196864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79144"/>
            <a:ext cx="8694539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206137"/>
            <a:ext cx="4264576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287331"/>
            <a:ext cx="42645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206137"/>
            <a:ext cx="4285579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287331"/>
            <a:ext cx="4285579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295769"/>
            <a:ext cx="5103316" cy="6395505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295769"/>
            <a:ext cx="5103316" cy="6395505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79144"/>
            <a:ext cx="86945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395710"/>
            <a:ext cx="86945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8341240"/>
            <a:ext cx="34022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4BB96E7-8818-4041-AF68-5509A311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3" y="343769"/>
            <a:ext cx="4957298" cy="5153517"/>
          </a:xfrm>
          <a:prstGeom prst="rect">
            <a:avLst/>
          </a:prstGeom>
        </p:spPr>
      </p:pic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A2F113A-5859-4BDD-BC6B-AD608F9D6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" y="282328"/>
            <a:ext cx="4581830" cy="6353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425E1-278B-4401-A510-0DDB0E0C7DE6}"/>
              </a:ext>
            </a:extLst>
          </p:cNvPr>
          <p:cNvSpPr txBox="1"/>
          <p:nvPr/>
        </p:nvSpPr>
        <p:spPr>
          <a:xfrm>
            <a:off x="4826198" y="8227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6CD3-972B-46A6-8232-73415F25DD8E}"/>
              </a:ext>
            </a:extLst>
          </p:cNvPr>
          <p:cNvSpPr txBox="1"/>
          <p:nvPr/>
        </p:nvSpPr>
        <p:spPr>
          <a:xfrm>
            <a:off x="186880" y="8227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8850-AC1D-497D-A34C-82EEC869F4D6}"/>
              </a:ext>
            </a:extLst>
          </p:cNvPr>
          <p:cNvSpPr txBox="1"/>
          <p:nvPr/>
        </p:nvSpPr>
        <p:spPr>
          <a:xfrm>
            <a:off x="186880" y="6835430"/>
            <a:ext cx="141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</a:t>
            </a:r>
            <a:r>
              <a:rPr lang="en-US" sz="1600" b="1"/>
              <a:t>figure 5 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9</cp:revision>
  <dcterms:created xsi:type="dcterms:W3CDTF">2021-09-21T06:57:15Z</dcterms:created>
  <dcterms:modified xsi:type="dcterms:W3CDTF">2021-10-26T06:19:38Z</dcterms:modified>
</cp:coreProperties>
</file>