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3" r:id="rId17"/>
    <p:sldId id="275" r:id="rId1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138" autoAdjust="0"/>
  </p:normalViewPr>
  <p:slideViewPr>
    <p:cSldViewPr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CFFF79-C44D-4836-B8EA-76D6B46F86F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8BBEE03-906A-4BD7-A7F7-953D64ED255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עבור המחרוזת הניתנת כאן (הדגשת המחרוזת) מעתה נתייחס אליה כמחרוזת ההתייחסות, ועבור המחרוזת הקטנה שכאן (הדגשת המחרוזת),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שמעתה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נתייחס אליה כמחרוזת הדגימה, נרצה למצוא את כלל ההופעות של מחרוזת הדגימה בתוך מחרוזת ההתייחסות עם חסם על מספר אי ההתאמות בין המחרוזות.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בדוגמה עם פונקצית השוואה- </a:t>
            </a:r>
          </a:p>
          <a:p>
            <a:pPr lvl="1"/>
            <a:r>
              <a:rPr lang="he-IL" dirty="0" smtClean="0"/>
              <a:t>2+ עבור התאמה</a:t>
            </a:r>
          </a:p>
          <a:p>
            <a:pPr lvl="1"/>
            <a:r>
              <a:rPr lang="he-IL" dirty="0" smtClean="0"/>
              <a:t>0+ עבור אי התאמה</a:t>
            </a:r>
          </a:p>
          <a:p>
            <a:pPr lvl="1"/>
            <a:r>
              <a:rPr lang="he-IL" dirty="0" smtClean="0"/>
              <a:t>1- עבור הוספה/מחיקה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ההתאמה הטובה ביותר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ומה קורה כאשר יש לנו מספר רב של מחרוזות דגימה כאשר לכל אחת יש מספר רב של התאמות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כמו שניתן לראות הרצת אלגוריתם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חוזרת על עצמה עבור פרמטרים שונים וכלל אין קשר בין ההרצות השונות מלבד בחירת התוצאה המקסימאלית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ביניהן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ולכן נרצה לבצע מקבול של התהליך על מנת להאיץ את זמן הריצה והמשאבים אותם הוא צורך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קיים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המוצא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לנו את כלל ההופעות של מחרוזת הדגימה במחרוזת ההתייחסות ושמו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בין היתר מימשנו גם אותו.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ועתה הגענו לבעיה: מבין כל ההתאמות שנמצאו מי היא ההתאמה הכי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טובה?"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מספק ציון להתאמה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תוך מתן נקודות להתאמה (הדגשת כל ההתאמות) לאי התאמה (הדגשת אי ההתאמות) וכן הוספה ומחיקה (הדגשת המרווחים)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מלבן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מלבן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מחבר ישר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מחבר ישר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מחבר ישר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מחבר ישר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מלבן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אליפסה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אליפסה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אליפסה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אליפסה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9" name="מלבן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חבר ישר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מחבר ישר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מחבר ישר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מחבר ישר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מלבן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אליפסה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אליפסה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אליפסה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אליפסה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מחבר ישר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2" name="מציין מיקום טקסט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4" name="מציין מיקום טקסט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חבר ישר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חבר ישר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אליפסה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מציין מיקום תוכן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אליפסה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0" name="מחבר ישר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מלבן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מחבר ישר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מחבר ישר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מציין מיקום של תאריך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ט"ז/תמוז/תשע"ה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אליפסה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dirty="0" smtClean="0"/>
              <a:t>פרויקט מקבול אלגוריתם </a:t>
            </a:r>
            <a:r>
              <a:rPr lang="en-US" dirty="0" smtClean="0"/>
              <a:t>SW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הראל עוז </a:t>
            </a:r>
            <a:r>
              <a:rPr lang="he-IL" dirty="0" err="1" smtClean="0"/>
              <a:t>ידגר</a:t>
            </a:r>
            <a:endParaRPr lang="he-IL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אי התאמה</a:t>
            </a:r>
          </a:p>
          <a:p>
            <a:endParaRPr lang="he-IL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978" y="3000374"/>
            <a:ext cx="7241980" cy="150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הוספה</a:t>
            </a:r>
          </a:p>
          <a:p>
            <a:endParaRPr lang="he-IL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978" y="3000374"/>
            <a:ext cx="7241980" cy="150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61" y="3005138"/>
            <a:ext cx="7300227" cy="150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מחיקה</a:t>
            </a:r>
          </a:p>
          <a:p>
            <a:endParaRPr lang="he-IL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endParaRPr lang="he-I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7962387" cy="189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endParaRPr lang="he-I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7962387" cy="189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636912"/>
            <a:ext cx="8496944" cy="213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הבעיה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מספר רב של מחרוזות דגימה</a:t>
            </a:r>
          </a:p>
          <a:p>
            <a:endParaRPr lang="he-IL" dirty="0" smtClean="0"/>
          </a:p>
          <a:p>
            <a:pPr>
              <a:buNone/>
            </a:pPr>
            <a:r>
              <a:rPr lang="he-IL" sz="8800" dirty="0" smtClean="0"/>
              <a:t>להוסיף סרטון כאן</a:t>
            </a:r>
          </a:p>
          <a:p>
            <a:pPr>
              <a:buNone/>
            </a:pPr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פתרון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מקבול התהליך ככל היותר על מנת לשפר את:</a:t>
            </a:r>
          </a:p>
          <a:p>
            <a:pPr lvl="1"/>
            <a:r>
              <a:rPr lang="he-IL" dirty="0" smtClean="0"/>
              <a:t>זמן הריצה.</a:t>
            </a:r>
          </a:p>
          <a:p>
            <a:pPr lvl="1"/>
            <a:r>
              <a:rPr lang="he-IL" dirty="0" smtClean="0"/>
              <a:t>צריכת המשאבים.</a:t>
            </a:r>
          </a:p>
          <a:p>
            <a:pPr>
              <a:buNone/>
            </a:pPr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6000" dirty="0" smtClean="0"/>
              <a:t>הרצה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he-IL" sz="8000" dirty="0" smtClean="0"/>
              <a:t>להוסיף סרטון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8000" dirty="0" smtClean="0"/>
              <a:t>להוסיף סרטון</a:t>
            </a:r>
          </a:p>
          <a:p>
            <a:pPr>
              <a:buNone/>
            </a:pPr>
            <a:endParaRPr lang="he-IL" sz="800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he-IL" sz="2400" b="0" dirty="0" smtClean="0">
                <a:solidFill>
                  <a:schemeClr val="tx1"/>
                </a:solidFill>
              </a:rPr>
              <a:t>הרצה במקביל</a:t>
            </a:r>
            <a:endParaRPr lang="he-IL" sz="2400" b="0" dirty="0">
              <a:solidFill>
                <a:schemeClr val="tx1"/>
              </a:solidFill>
            </a:endParaRPr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he-IL" sz="2400" b="0" dirty="0" smtClean="0">
                <a:solidFill>
                  <a:schemeClr val="tx1"/>
                </a:solidFill>
              </a:rPr>
              <a:t>הרצה סדרתית</a:t>
            </a:r>
            <a:endParaRPr lang="he-IL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הצגה עצמית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sz="8000" dirty="0" smtClean="0"/>
              <a:t>להוסיף סרטון כאן</a:t>
            </a:r>
            <a:endParaRPr lang="he-IL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הרעיון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מחרוזת ההתייחסות (</a:t>
            </a:r>
            <a:r>
              <a:rPr lang="en-US" dirty="0" smtClean="0"/>
              <a:t>reference</a:t>
            </a:r>
            <a:r>
              <a:rPr lang="he-IL" dirty="0" smtClean="0"/>
              <a:t>)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מחרוזת הדגימה (</a:t>
            </a:r>
            <a:r>
              <a:rPr lang="en-US" dirty="0" smtClean="0"/>
              <a:t>sample, read</a:t>
            </a:r>
            <a:r>
              <a:rPr lang="he-IL" dirty="0" smtClean="0"/>
              <a:t>)</a:t>
            </a:r>
            <a:endParaRPr lang="he-IL" dirty="0" smtClean="0"/>
          </a:p>
          <a:p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6727121" cy="61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56992"/>
            <a:ext cx="221129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הרעיון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מחרוזת ההתייחסות (</a:t>
            </a:r>
            <a:r>
              <a:rPr lang="en-US" dirty="0" smtClean="0"/>
              <a:t>reference</a:t>
            </a:r>
            <a:r>
              <a:rPr lang="he-IL" dirty="0" smtClean="0"/>
              <a:t>)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מחרוזת הדגימה (</a:t>
            </a:r>
            <a:r>
              <a:rPr lang="en-US" dirty="0" smtClean="0"/>
              <a:t>sample, </a:t>
            </a:r>
            <a:r>
              <a:rPr lang="en-US" dirty="0" smtClean="0"/>
              <a:t>read</a:t>
            </a:r>
            <a:r>
              <a:rPr lang="he-IL" dirty="0" smtClean="0"/>
              <a:t>)</a:t>
            </a:r>
            <a:endParaRPr lang="he-IL" dirty="0" smtClean="0"/>
          </a:p>
          <a:p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6727121" cy="613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56992"/>
            <a:ext cx="221129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הרעיון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מחרוזת ההתייחסות (</a:t>
            </a:r>
            <a:r>
              <a:rPr lang="en-US" dirty="0" smtClean="0"/>
              <a:t>reference</a:t>
            </a:r>
            <a:r>
              <a:rPr lang="he-IL" dirty="0" smtClean="0"/>
              <a:t>)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מחרוזת הדגימה (</a:t>
            </a:r>
            <a:r>
              <a:rPr lang="en-US" dirty="0" smtClean="0"/>
              <a:t>sample, </a:t>
            </a:r>
            <a:r>
              <a:rPr lang="en-US" dirty="0" smtClean="0"/>
              <a:t>read</a:t>
            </a:r>
            <a:r>
              <a:rPr lang="he-IL" dirty="0" smtClean="0"/>
              <a:t>)</a:t>
            </a:r>
            <a:endParaRPr lang="he-IL" dirty="0" smtClean="0"/>
          </a:p>
          <a:p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6727121" cy="61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56992"/>
            <a:ext cx="2211294" cy="57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Burrows-Wheeler Aligner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he-IL" dirty="0" smtClean="0"/>
          </a:p>
          <a:p>
            <a:r>
              <a:rPr lang="he-IL" dirty="0" smtClean="0"/>
              <a:t>אלגוריתם למציאת כלל ההתאמות של מחרוזת אחת בתוך מחרוזת שנייה.</a:t>
            </a:r>
          </a:p>
          <a:p>
            <a:endParaRPr lang="he-IL" dirty="0" smtClean="0"/>
          </a:p>
          <a:p>
            <a:r>
              <a:rPr lang="he-IL" dirty="0" smtClean="0"/>
              <a:t>ניתן גם לחפש התאמות לא מדויקות כלומר התאמות עם חסם על מספר הטעויות.</a:t>
            </a:r>
          </a:p>
          <a:p>
            <a:endParaRPr lang="he-I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Burrows-Wheeler Aligner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עבור הדוגמה וחסם טעויות של 2 נקבל התאמות:</a:t>
            </a:r>
          </a:p>
          <a:p>
            <a:pPr lvl="1"/>
            <a:r>
              <a:rPr lang="he-IL" dirty="0" smtClean="0"/>
              <a:t>היסט 0</a:t>
            </a:r>
          </a:p>
          <a:p>
            <a:pPr lvl="1"/>
            <a:r>
              <a:rPr lang="he-IL" dirty="0" smtClean="0"/>
              <a:t>היסט 5</a:t>
            </a:r>
          </a:p>
          <a:p>
            <a:pPr lvl="1"/>
            <a:r>
              <a:rPr lang="he-IL" dirty="0" smtClean="0"/>
              <a:t>היסט 10</a:t>
            </a:r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640618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אלגוריתם המספק ציון לזהות בין שתי מחרוזות כלשהן.</a:t>
            </a:r>
          </a:p>
          <a:p>
            <a:endParaRPr lang="he-IL" dirty="0" smtClean="0"/>
          </a:p>
          <a:p>
            <a:r>
              <a:rPr lang="he-IL" dirty="0" smtClean="0"/>
              <a:t>האלגוריתם מתחשב במקרים של:</a:t>
            </a:r>
          </a:p>
          <a:p>
            <a:pPr lvl="1"/>
            <a:r>
              <a:rPr lang="he-IL" dirty="0" smtClean="0"/>
              <a:t>התאמה</a:t>
            </a:r>
          </a:p>
          <a:p>
            <a:pPr lvl="1"/>
            <a:r>
              <a:rPr lang="he-IL" dirty="0" smtClean="0"/>
              <a:t>אי התאמה</a:t>
            </a:r>
          </a:p>
          <a:p>
            <a:pPr lvl="1"/>
            <a:r>
              <a:rPr lang="he-IL" dirty="0" smtClean="0"/>
              <a:t>הוספה</a:t>
            </a:r>
          </a:p>
          <a:p>
            <a:pPr lvl="1"/>
            <a:r>
              <a:rPr lang="he-IL" dirty="0" smtClean="0"/>
              <a:t>מחיקה</a:t>
            </a:r>
          </a:p>
          <a:p>
            <a:pPr lvl="1"/>
            <a:endParaRPr lang="he-IL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התאמה</a:t>
            </a:r>
          </a:p>
          <a:p>
            <a:endParaRPr lang="he-I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177" y="3000374"/>
            <a:ext cx="7258745" cy="150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לון">
  <a:themeElements>
    <a:clrScheme name="חלון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חלון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חלון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</TotalTime>
  <Words>368</Words>
  <Application>Microsoft Office PowerPoint</Application>
  <PresentationFormat>‫הצגה על המסך (4:3)</PresentationFormat>
  <Paragraphs>100</Paragraphs>
  <Slides>17</Slides>
  <Notes>14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18" baseType="lpstr">
      <vt:lpstr>חלון</vt:lpstr>
      <vt:lpstr>פרויקט מקבול אלגוריתם SW</vt:lpstr>
      <vt:lpstr>הצגה עצמית</vt:lpstr>
      <vt:lpstr>הרעיון</vt:lpstr>
      <vt:lpstr>הרעיון</vt:lpstr>
      <vt:lpstr>הרעיון</vt:lpstr>
      <vt:lpstr>Burrows-Wheeler Aligner</vt:lpstr>
      <vt:lpstr>Burrows-Wheeler Aligner</vt:lpstr>
      <vt:lpstr>Smith Waterman</vt:lpstr>
      <vt:lpstr>Smith Waterman</vt:lpstr>
      <vt:lpstr>Smith Waterman</vt:lpstr>
      <vt:lpstr>Smith Waterman</vt:lpstr>
      <vt:lpstr>Smith Waterman</vt:lpstr>
      <vt:lpstr>Smith Waterman</vt:lpstr>
      <vt:lpstr>Smith Waterman</vt:lpstr>
      <vt:lpstr>הבעיה</vt:lpstr>
      <vt:lpstr>פתרון</vt:lpstr>
      <vt:lpstr>הרצה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מקבול אלגוריתם SW</dc:title>
  <dc:creator>Oz</dc:creator>
  <cp:lastModifiedBy>Oz</cp:lastModifiedBy>
  <cp:revision>15</cp:revision>
  <dcterms:created xsi:type="dcterms:W3CDTF">2015-07-02T16:31:24Z</dcterms:created>
  <dcterms:modified xsi:type="dcterms:W3CDTF">2015-07-03T13:59:58Z</dcterms:modified>
</cp:coreProperties>
</file>