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61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1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755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33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08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432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595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986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984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64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97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0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26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27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956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08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E948-4CCE-4110-891A-3B910050D79B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4BD7-2BC4-419C-BA09-487B551810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4719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05EED-87E1-448D-9FCC-B7721644E501}"/>
              </a:ext>
            </a:extLst>
          </p:cNvPr>
          <p:cNvSpPr/>
          <p:nvPr/>
        </p:nvSpPr>
        <p:spPr>
          <a:xfrm>
            <a:off x="2545989" y="2253232"/>
            <a:ext cx="71000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Retrieval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0AA0E-A14A-48E3-B08F-FB157395D10C}"/>
              </a:ext>
            </a:extLst>
          </p:cNvPr>
          <p:cNvSpPr txBox="1"/>
          <p:nvPr/>
        </p:nvSpPr>
        <p:spPr>
          <a:xfrm>
            <a:off x="2891246" y="4143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Harel Moshayof &amp; Saar </a:t>
            </a:r>
            <a:r>
              <a:rPr lang="en-US" sz="1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Buium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389-89AE-4349-80FA-93FF4AB8D9D1}"/>
              </a:ext>
            </a:extLst>
          </p:cNvPr>
          <p:cNvSpPr/>
          <p:nvPr/>
        </p:nvSpPr>
        <p:spPr>
          <a:xfrm>
            <a:off x="5782663" y="3979465"/>
            <a:ext cx="34817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552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061F8-CD27-4634-B57D-14C83BB7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</a:t>
            </a:r>
          </a:p>
        </p:txBody>
      </p:sp>
      <p:pic>
        <p:nvPicPr>
          <p:cNvPr id="6" name="Graphic 5" descr="Group Brainstorm">
            <a:extLst>
              <a:ext uri="{FF2B5EF4-FFF2-40B4-BE49-F238E27FC236}">
                <a16:creationId xmlns:a16="http://schemas.microsoft.com/office/drawing/2014/main" id="{DFA40D41-A691-468D-AF53-4B7057495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ictionary Icon #424958 - Free Icons Library">
            <a:extLst>
              <a:ext uri="{FF2B5EF4-FFF2-40B4-BE49-F238E27FC236}">
                <a16:creationId xmlns:a16="http://schemas.microsoft.com/office/drawing/2014/main" id="{1C41FF1A-E93B-40E6-90C5-92E8E1EA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7" y="3078793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Dictionary Icon #424958 - Free Icons Library">
            <a:extLst>
              <a:ext uri="{FF2B5EF4-FFF2-40B4-BE49-F238E27FC236}">
                <a16:creationId xmlns:a16="http://schemas.microsoft.com/office/drawing/2014/main" id="{18A6B384-DE7D-4757-AC45-52F452C3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1" y="4424225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4212F9-FEF8-4203-B78C-52DC3F02AA7F}"/>
              </a:ext>
            </a:extLst>
          </p:cNvPr>
          <p:cNvSpPr/>
          <p:nvPr/>
        </p:nvSpPr>
        <p:spPr>
          <a:xfrm>
            <a:off x="-77187" y="4217720"/>
            <a:ext cx="17119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504B8-8335-4B6D-A83B-4DCB267761C9}"/>
              </a:ext>
            </a:extLst>
          </p:cNvPr>
          <p:cNvSpPr/>
          <p:nvPr/>
        </p:nvSpPr>
        <p:spPr>
          <a:xfrm>
            <a:off x="-133341" y="2879915"/>
            <a:ext cx="19669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9B17C-2C4D-47E2-B264-27A694AB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8" y="2995399"/>
            <a:ext cx="777474" cy="777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DB689-605A-461D-A604-E8B0F41A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8" y="4441119"/>
            <a:ext cx="777474" cy="777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5CEC47-4A33-4CCD-B871-5CDAA5F98AA8}"/>
              </a:ext>
            </a:extLst>
          </p:cNvPr>
          <p:cNvSpPr/>
          <p:nvPr/>
        </p:nvSpPr>
        <p:spPr>
          <a:xfrm>
            <a:off x="2243187" y="4162455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7C69FE-9160-476D-9BEC-F90D0B793990}"/>
              </a:ext>
            </a:extLst>
          </p:cNvPr>
          <p:cNvCxnSpPr/>
          <p:nvPr/>
        </p:nvCxnSpPr>
        <p:spPr>
          <a:xfrm>
            <a:off x="1419499" y="3448593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68402F-8F8F-4F00-8976-54F2A4DE1C64}"/>
              </a:ext>
            </a:extLst>
          </p:cNvPr>
          <p:cNvCxnSpPr/>
          <p:nvPr/>
        </p:nvCxnSpPr>
        <p:spPr>
          <a:xfrm>
            <a:off x="1375952" y="4785363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query Vector Icons free download in SVG, PNG Format">
            <a:extLst>
              <a:ext uri="{FF2B5EF4-FFF2-40B4-BE49-F238E27FC236}">
                <a16:creationId xmlns:a16="http://schemas.microsoft.com/office/drawing/2014/main" id="{872B8CAC-4579-4C40-985F-089F2208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52" y="5538117"/>
            <a:ext cx="372010" cy="3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04C3D7-C54A-4248-B20C-DDB1A3EB9FB8}"/>
              </a:ext>
            </a:extLst>
          </p:cNvPr>
          <p:cNvSpPr/>
          <p:nvPr/>
        </p:nvSpPr>
        <p:spPr>
          <a:xfrm>
            <a:off x="4108337" y="5236474"/>
            <a:ext cx="223971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42DC-E032-4AC5-8865-887430DE5E26}"/>
              </a:ext>
            </a:extLst>
          </p:cNvPr>
          <p:cNvSpPr/>
          <p:nvPr/>
        </p:nvSpPr>
        <p:spPr>
          <a:xfrm>
            <a:off x="8345518" y="3060679"/>
            <a:ext cx="13997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00FDA-8E61-4B46-A314-54B951AAE35F}"/>
              </a:ext>
            </a:extLst>
          </p:cNvPr>
          <p:cNvSpPr/>
          <p:nvPr/>
        </p:nvSpPr>
        <p:spPr>
          <a:xfrm>
            <a:off x="8477283" y="1845301"/>
            <a:ext cx="10919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Doc2Title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B85E6-87DB-4880-8CD3-E782D3B3E565}"/>
              </a:ext>
            </a:extLst>
          </p:cNvPr>
          <p:cNvCxnSpPr>
            <a:cxnSpLocks/>
          </p:cNvCxnSpPr>
          <p:nvPr/>
        </p:nvCxnSpPr>
        <p:spPr>
          <a:xfrm>
            <a:off x="8997140" y="2780805"/>
            <a:ext cx="4706" cy="236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0" descr="White folder 3 icon - Free white folder icons">
            <a:extLst>
              <a:ext uri="{FF2B5EF4-FFF2-40B4-BE49-F238E27FC236}">
                <a16:creationId xmlns:a16="http://schemas.microsoft.com/office/drawing/2014/main" id="{32F1A74E-00BA-4AC1-97BA-48E3B651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62" y="4987103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05EE29A-4D38-49B6-B65F-DFFF9A294052}"/>
              </a:ext>
            </a:extLst>
          </p:cNvPr>
          <p:cNvSpPr/>
          <p:nvPr/>
        </p:nvSpPr>
        <p:spPr>
          <a:xfrm>
            <a:off x="3376871" y="4815521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F6B4F1-2456-4C69-ABCD-B2A565B0108C}"/>
              </a:ext>
            </a:extLst>
          </p:cNvPr>
          <p:cNvSpPr/>
          <p:nvPr/>
        </p:nvSpPr>
        <p:spPr>
          <a:xfrm>
            <a:off x="3294951" y="4491909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0D48FD-9F18-4911-859A-AFF61CB57ABC}"/>
              </a:ext>
            </a:extLst>
          </p:cNvPr>
          <p:cNvCxnSpPr>
            <a:cxnSpLocks/>
          </p:cNvCxnSpPr>
          <p:nvPr/>
        </p:nvCxnSpPr>
        <p:spPr>
          <a:xfrm>
            <a:off x="3156591" y="5041364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9386AA-5C84-44BA-9079-A3F57DE2BA79}"/>
              </a:ext>
            </a:extLst>
          </p:cNvPr>
          <p:cNvCxnSpPr/>
          <p:nvPr/>
        </p:nvCxnSpPr>
        <p:spPr>
          <a:xfrm>
            <a:off x="3012560" y="4627703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0" descr="White folder 3 icon - Free white folder icons">
            <a:extLst>
              <a:ext uri="{FF2B5EF4-FFF2-40B4-BE49-F238E27FC236}">
                <a16:creationId xmlns:a16="http://schemas.microsoft.com/office/drawing/2014/main" id="{096C5A18-F6C3-49C0-A179-9C5BD04C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91" y="3577965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D3E9F6C-D6C8-4C7A-950A-D49421F2E130}"/>
              </a:ext>
            </a:extLst>
          </p:cNvPr>
          <p:cNvSpPr/>
          <p:nvPr/>
        </p:nvSpPr>
        <p:spPr>
          <a:xfrm>
            <a:off x="3402200" y="3406383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7F9670-38B0-4E2A-A7CB-DF85093043B4}"/>
              </a:ext>
            </a:extLst>
          </p:cNvPr>
          <p:cNvSpPr/>
          <p:nvPr/>
        </p:nvSpPr>
        <p:spPr>
          <a:xfrm>
            <a:off x="3328989" y="3161150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128D07-7344-47C0-8DBF-3064BADF3C28}"/>
              </a:ext>
            </a:extLst>
          </p:cNvPr>
          <p:cNvCxnSpPr/>
          <p:nvPr/>
        </p:nvCxnSpPr>
        <p:spPr>
          <a:xfrm>
            <a:off x="3181920" y="3632226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C0121A-FD70-4040-A778-21FA640B14D0}"/>
              </a:ext>
            </a:extLst>
          </p:cNvPr>
          <p:cNvCxnSpPr/>
          <p:nvPr/>
        </p:nvCxnSpPr>
        <p:spPr>
          <a:xfrm>
            <a:off x="3046598" y="3296944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6" descr="Free White Letter T Icon - Download White Letter T Icon">
            <a:extLst>
              <a:ext uri="{FF2B5EF4-FFF2-40B4-BE49-F238E27FC236}">
                <a16:creationId xmlns:a16="http://schemas.microsoft.com/office/drawing/2014/main" id="{39AFB12E-424A-4711-BD26-B9316E125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98" y="3521643"/>
            <a:ext cx="1775172" cy="17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0C71D9-584B-4650-80B0-206A66B65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066" y="2820780"/>
            <a:ext cx="1642460" cy="109497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42CD5F7-FA36-4A98-B4ED-15B097DFD780}"/>
              </a:ext>
            </a:extLst>
          </p:cNvPr>
          <p:cNvSpPr/>
          <p:nvPr/>
        </p:nvSpPr>
        <p:spPr>
          <a:xfrm>
            <a:off x="4924707" y="2874395"/>
            <a:ext cx="5838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haroni" panose="02010803020104030203" pitchFamily="2" charset="-79"/>
              </a:rPr>
              <a:t>BM25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113F1-60A4-4A19-825B-24A61B6E4E98}"/>
              </a:ext>
            </a:extLst>
          </p:cNvPr>
          <p:cNvSpPr/>
          <p:nvPr/>
        </p:nvSpPr>
        <p:spPr>
          <a:xfrm>
            <a:off x="2282374" y="2695058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pic>
        <p:nvPicPr>
          <p:cNvPr id="66" name="Picture 30" descr="White folder 3 icon - Free white folder icons">
            <a:extLst>
              <a:ext uri="{FF2B5EF4-FFF2-40B4-BE49-F238E27FC236}">
                <a16:creationId xmlns:a16="http://schemas.microsoft.com/office/drawing/2014/main" id="{AB8A39A6-0234-4961-B3B0-51B3497F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926" y="2225617"/>
            <a:ext cx="468099" cy="4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86F70D-E678-44DD-9427-4D1BCF8068A2}"/>
              </a:ext>
            </a:extLst>
          </p:cNvPr>
          <p:cNvCxnSpPr/>
          <p:nvPr/>
        </p:nvCxnSpPr>
        <p:spPr>
          <a:xfrm>
            <a:off x="3829666" y="3305017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30E7787-37ED-4E02-8830-D20E1A450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458" y="4158286"/>
            <a:ext cx="1642460" cy="10949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1E2F3AE-3C72-4A2D-B7CB-E2B41D4865D5}"/>
              </a:ext>
            </a:extLst>
          </p:cNvPr>
          <p:cNvSpPr/>
          <p:nvPr/>
        </p:nvSpPr>
        <p:spPr>
          <a:xfrm>
            <a:off x="4943099" y="4211901"/>
            <a:ext cx="5838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haroni" panose="02010803020104030203" pitchFamily="2" charset="-79"/>
              </a:rPr>
              <a:t>BM25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D17851-651B-4272-9994-E19C763322BE}"/>
              </a:ext>
            </a:extLst>
          </p:cNvPr>
          <p:cNvCxnSpPr/>
          <p:nvPr/>
        </p:nvCxnSpPr>
        <p:spPr>
          <a:xfrm>
            <a:off x="3848058" y="4642523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8F7310-1C6B-4A8C-95AF-101238FD1212}"/>
              </a:ext>
            </a:extLst>
          </p:cNvPr>
          <p:cNvCxnSpPr/>
          <p:nvPr/>
        </p:nvCxnSpPr>
        <p:spPr>
          <a:xfrm>
            <a:off x="4662296" y="1331493"/>
            <a:ext cx="78377" cy="5225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BCC22E-EA6B-4B03-A60C-7D79AC5B5947}"/>
              </a:ext>
            </a:extLst>
          </p:cNvPr>
          <p:cNvCxnSpPr>
            <a:cxnSpLocks/>
          </p:cNvCxnSpPr>
          <p:nvPr/>
        </p:nvCxnSpPr>
        <p:spPr>
          <a:xfrm flipV="1">
            <a:off x="5183068" y="5041364"/>
            <a:ext cx="0" cy="23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298A1C-2045-4118-BEB0-2E52BEC9244A}"/>
              </a:ext>
            </a:extLst>
          </p:cNvPr>
          <p:cNvCxnSpPr>
            <a:cxnSpLocks/>
          </p:cNvCxnSpPr>
          <p:nvPr/>
        </p:nvCxnSpPr>
        <p:spPr>
          <a:xfrm flipH="1">
            <a:off x="5211465" y="2589755"/>
            <a:ext cx="5060" cy="23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16" descr="query Vector Icons free download in SVG, PNG Format">
            <a:extLst>
              <a:ext uri="{FF2B5EF4-FFF2-40B4-BE49-F238E27FC236}">
                <a16:creationId xmlns:a16="http://schemas.microsoft.com/office/drawing/2014/main" id="{D592E615-849C-4765-92BD-9E7E6B38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52" y="2207722"/>
            <a:ext cx="372010" cy="3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232528D-C0CA-486B-A555-BE66535C9CBF}"/>
              </a:ext>
            </a:extLst>
          </p:cNvPr>
          <p:cNvSpPr/>
          <p:nvPr/>
        </p:nvSpPr>
        <p:spPr>
          <a:xfrm>
            <a:off x="4108337" y="1906079"/>
            <a:ext cx="223971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2055" name="Picture 4" descr="IconsETC » Flat square white on black raphael arrow merge n icon">
            <a:extLst>
              <a:ext uri="{FF2B5EF4-FFF2-40B4-BE49-F238E27FC236}">
                <a16:creationId xmlns:a16="http://schemas.microsoft.com/office/drawing/2014/main" id="{F4502823-0FCB-475F-B613-1FE54782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49" y="3031391"/>
            <a:ext cx="1825683" cy="18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C8D3F64-B0E3-4E96-BE3E-52F4EE1E5806}"/>
              </a:ext>
            </a:extLst>
          </p:cNvPr>
          <p:cNvCxnSpPr>
            <a:cxnSpLocks/>
          </p:cNvCxnSpPr>
          <p:nvPr/>
        </p:nvCxnSpPr>
        <p:spPr>
          <a:xfrm>
            <a:off x="7654431" y="4075370"/>
            <a:ext cx="1002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or: Elbow 2058">
            <a:extLst>
              <a:ext uri="{FF2B5EF4-FFF2-40B4-BE49-F238E27FC236}">
                <a16:creationId xmlns:a16="http://schemas.microsoft.com/office/drawing/2014/main" id="{5D0020FF-60D8-4F92-9768-DEF67C5920A7}"/>
              </a:ext>
            </a:extLst>
          </p:cNvPr>
          <p:cNvCxnSpPr>
            <a:cxnSpLocks/>
          </p:cNvCxnSpPr>
          <p:nvPr/>
        </p:nvCxnSpPr>
        <p:spPr>
          <a:xfrm>
            <a:off x="5528068" y="3305017"/>
            <a:ext cx="1296376" cy="654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or: Elbow 2060">
            <a:extLst>
              <a:ext uri="{FF2B5EF4-FFF2-40B4-BE49-F238E27FC236}">
                <a16:creationId xmlns:a16="http://schemas.microsoft.com/office/drawing/2014/main" id="{3A902663-4A48-4AF3-8946-C5252220E223}"/>
              </a:ext>
            </a:extLst>
          </p:cNvPr>
          <p:cNvCxnSpPr>
            <a:cxnSpLocks/>
          </p:cNvCxnSpPr>
          <p:nvPr/>
        </p:nvCxnSpPr>
        <p:spPr>
          <a:xfrm flipV="1">
            <a:off x="5532424" y="4109787"/>
            <a:ext cx="1301110" cy="6173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62438E8-83F6-4255-9256-64CAC55F58C1}"/>
              </a:ext>
            </a:extLst>
          </p:cNvPr>
          <p:cNvSpPr/>
          <p:nvPr/>
        </p:nvSpPr>
        <p:spPr>
          <a:xfrm>
            <a:off x="6254663" y="3066438"/>
            <a:ext cx="18886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esults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7E4F63-C44C-4B7F-8EB9-31ECBAC095A2}"/>
              </a:ext>
            </a:extLst>
          </p:cNvPr>
          <p:cNvSpPr/>
          <p:nvPr/>
        </p:nvSpPr>
        <p:spPr>
          <a:xfrm>
            <a:off x="6127484" y="4128867"/>
            <a:ext cx="700833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 = 0.11607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A1D5E7-93B5-4F59-B843-7B7CF220B81C}"/>
              </a:ext>
            </a:extLst>
          </p:cNvPr>
          <p:cNvSpPr/>
          <p:nvPr/>
        </p:nvSpPr>
        <p:spPr>
          <a:xfrm>
            <a:off x="6124590" y="3776857"/>
            <a:ext cx="700833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 = 0.88392</a:t>
            </a:r>
          </a:p>
        </p:txBody>
      </p:sp>
      <p:pic>
        <p:nvPicPr>
          <p:cNvPr id="95" name="Picture 38" descr="Download HD Credibility - Approved Icon Png White Transparent PNG Image -  NicePNG.com">
            <a:extLst>
              <a:ext uri="{FF2B5EF4-FFF2-40B4-BE49-F238E27FC236}">
                <a16:creationId xmlns:a16="http://schemas.microsoft.com/office/drawing/2014/main" id="{3D9D6F05-F715-44EA-B506-45943D0F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34" y="3813172"/>
            <a:ext cx="612171" cy="59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52A041-AED5-49F3-8516-A0E0EE060127}"/>
              </a:ext>
            </a:extLst>
          </p:cNvPr>
          <p:cNvCxnSpPr/>
          <p:nvPr/>
        </p:nvCxnSpPr>
        <p:spPr>
          <a:xfrm>
            <a:off x="9521287" y="4085281"/>
            <a:ext cx="778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74AEEF6-854D-46B5-AD1E-E65FDF928E8F}"/>
              </a:ext>
            </a:extLst>
          </p:cNvPr>
          <p:cNvSpPr/>
          <p:nvPr/>
        </p:nvSpPr>
        <p:spPr>
          <a:xfrm>
            <a:off x="10245079" y="3378682"/>
            <a:ext cx="1045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0ECC80-2E23-42DE-973C-C8E06DFB9159}"/>
              </a:ext>
            </a:extLst>
          </p:cNvPr>
          <p:cNvSpPr/>
          <p:nvPr/>
        </p:nvSpPr>
        <p:spPr>
          <a:xfrm>
            <a:off x="5623120" y="398853"/>
            <a:ext cx="5892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Search Engine Idea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7986E12-9A23-4988-AB7D-6C5720AB2051}"/>
              </a:ext>
            </a:extLst>
          </p:cNvPr>
          <p:cNvSpPr/>
          <p:nvPr/>
        </p:nvSpPr>
        <p:spPr>
          <a:xfrm>
            <a:off x="8914861" y="2447531"/>
            <a:ext cx="33374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7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AEFD6-3C44-4A48-B317-EFFF765C7714}"/>
              </a:ext>
            </a:extLst>
          </p:cNvPr>
          <p:cNvSpPr/>
          <p:nvPr/>
        </p:nvSpPr>
        <p:spPr>
          <a:xfrm>
            <a:off x="6537066" y="242471"/>
            <a:ext cx="459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Initial design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34" name="Picture 10" descr="Dictionary Icon #424958 - Free Icons Library">
            <a:extLst>
              <a:ext uri="{FF2B5EF4-FFF2-40B4-BE49-F238E27FC236}">
                <a16:creationId xmlns:a16="http://schemas.microsoft.com/office/drawing/2014/main" id="{51D66D27-3A55-47F2-8717-067A19DA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07" y="1458999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Dictionary Icon #424958 - Free Icons Library">
            <a:extLst>
              <a:ext uri="{FF2B5EF4-FFF2-40B4-BE49-F238E27FC236}">
                <a16:creationId xmlns:a16="http://schemas.microsoft.com/office/drawing/2014/main" id="{A8962937-EA11-49E5-AE4D-594A618A4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21" y="2804431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ictionary Icon #424958 - Free Icons Library">
            <a:extLst>
              <a:ext uri="{FF2B5EF4-FFF2-40B4-BE49-F238E27FC236}">
                <a16:creationId xmlns:a16="http://schemas.microsoft.com/office/drawing/2014/main" id="{E892BAF2-14C1-4905-9813-4D259C5F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44" y="4152068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CF05A-8958-408F-8749-1805240D3CCD}"/>
              </a:ext>
            </a:extLst>
          </p:cNvPr>
          <p:cNvSpPr/>
          <p:nvPr/>
        </p:nvSpPr>
        <p:spPr>
          <a:xfrm>
            <a:off x="959133" y="2597926"/>
            <a:ext cx="17119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title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C75E5-C326-44F2-919D-B5C494F49835}"/>
              </a:ext>
            </a:extLst>
          </p:cNvPr>
          <p:cNvSpPr/>
          <p:nvPr/>
        </p:nvSpPr>
        <p:spPr>
          <a:xfrm>
            <a:off x="902979" y="1260121"/>
            <a:ext cx="19669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body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4F9C3-8702-499D-BB4F-6A3C080D5283}"/>
              </a:ext>
            </a:extLst>
          </p:cNvPr>
          <p:cNvSpPr/>
          <p:nvPr/>
        </p:nvSpPr>
        <p:spPr>
          <a:xfrm>
            <a:off x="779376" y="3865767"/>
            <a:ext cx="20714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anchor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217C89F-DFF0-496A-A179-5212E720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88" y="1375605"/>
            <a:ext cx="777474" cy="77747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5DB9D7-793C-4B76-BF14-72F1D573F5A9}"/>
              </a:ext>
            </a:extLst>
          </p:cNvPr>
          <p:cNvSpPr/>
          <p:nvPr/>
        </p:nvSpPr>
        <p:spPr>
          <a:xfrm>
            <a:off x="3279507" y="1096941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E67498-53A7-4EED-B0FA-79ABA766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88" y="2821325"/>
            <a:ext cx="777474" cy="77747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C5ECD23-B934-47E4-9926-90872A4D905A}"/>
              </a:ext>
            </a:extLst>
          </p:cNvPr>
          <p:cNvSpPr/>
          <p:nvPr/>
        </p:nvSpPr>
        <p:spPr>
          <a:xfrm>
            <a:off x="3279507" y="2542661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2129848-32B8-4D16-A3FC-F6B87CF8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88" y="4102230"/>
            <a:ext cx="777474" cy="77747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C32C73-4F18-4FF7-9F6A-7AED3E8C1D56}"/>
              </a:ext>
            </a:extLst>
          </p:cNvPr>
          <p:cNvSpPr/>
          <p:nvPr/>
        </p:nvSpPr>
        <p:spPr>
          <a:xfrm>
            <a:off x="3279507" y="3823566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F89792-903E-4791-90D2-29D776394225}"/>
              </a:ext>
            </a:extLst>
          </p:cNvPr>
          <p:cNvCxnSpPr/>
          <p:nvPr/>
        </p:nvCxnSpPr>
        <p:spPr>
          <a:xfrm>
            <a:off x="2455819" y="1828799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E5D536-E483-41AB-980F-B2F4B8B9EEA1}"/>
              </a:ext>
            </a:extLst>
          </p:cNvPr>
          <p:cNvCxnSpPr/>
          <p:nvPr/>
        </p:nvCxnSpPr>
        <p:spPr>
          <a:xfrm>
            <a:off x="2412272" y="3165569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E1CBA1-2602-4538-A65C-1CBE5488DD50}"/>
              </a:ext>
            </a:extLst>
          </p:cNvPr>
          <p:cNvCxnSpPr/>
          <p:nvPr/>
        </p:nvCxnSpPr>
        <p:spPr>
          <a:xfrm>
            <a:off x="2368725" y="4423937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B97E89-968F-4292-B7A1-23606638E787}"/>
              </a:ext>
            </a:extLst>
          </p:cNvPr>
          <p:cNvCxnSpPr/>
          <p:nvPr/>
        </p:nvCxnSpPr>
        <p:spPr>
          <a:xfrm>
            <a:off x="4929051" y="1401743"/>
            <a:ext cx="78377" cy="5225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DADE52-FC5C-4697-A414-625B368B0771}"/>
              </a:ext>
            </a:extLst>
          </p:cNvPr>
          <p:cNvCxnSpPr>
            <a:cxnSpLocks/>
          </p:cNvCxnSpPr>
          <p:nvPr/>
        </p:nvCxnSpPr>
        <p:spPr>
          <a:xfrm>
            <a:off x="4874904" y="3008813"/>
            <a:ext cx="1945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610FC-8AEC-4F6A-BE96-2615423B4BFF}"/>
              </a:ext>
            </a:extLst>
          </p:cNvPr>
          <p:cNvCxnSpPr>
            <a:cxnSpLocks/>
          </p:cNvCxnSpPr>
          <p:nvPr/>
        </p:nvCxnSpPr>
        <p:spPr>
          <a:xfrm flipV="1">
            <a:off x="4831361" y="4284600"/>
            <a:ext cx="1972794" cy="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query Vector Icons free download in SVG, PNG Format">
            <a:extLst>
              <a:ext uri="{FF2B5EF4-FFF2-40B4-BE49-F238E27FC236}">
                <a16:creationId xmlns:a16="http://schemas.microsoft.com/office/drawing/2014/main" id="{1F453567-E62A-4BAD-8121-45C5563B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32" y="2214156"/>
            <a:ext cx="450132" cy="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EF26EC0-E8D4-47CC-918D-55B96A4F116D}"/>
              </a:ext>
            </a:extLst>
          </p:cNvPr>
          <p:cNvSpPr/>
          <p:nvPr/>
        </p:nvSpPr>
        <p:spPr>
          <a:xfrm>
            <a:off x="4305587" y="1899320"/>
            <a:ext cx="22397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67" name="Picture 16" descr="query Vector Icons free download in SVG, PNG Format">
            <a:extLst>
              <a:ext uri="{FF2B5EF4-FFF2-40B4-BE49-F238E27FC236}">
                <a16:creationId xmlns:a16="http://schemas.microsoft.com/office/drawing/2014/main" id="{A3A38ABB-D4BA-422A-9A67-70EBD369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54" y="3607006"/>
            <a:ext cx="450132" cy="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294D1FE-7BC9-47FE-B2C1-B46A45339E9F}"/>
              </a:ext>
            </a:extLst>
          </p:cNvPr>
          <p:cNvSpPr/>
          <p:nvPr/>
        </p:nvSpPr>
        <p:spPr>
          <a:xfrm>
            <a:off x="4338209" y="3292170"/>
            <a:ext cx="22397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69" name="Picture 16" descr="query Vector Icons free download in SVG, PNG Format">
            <a:extLst>
              <a:ext uri="{FF2B5EF4-FFF2-40B4-BE49-F238E27FC236}">
                <a16:creationId xmlns:a16="http://schemas.microsoft.com/office/drawing/2014/main" id="{8A187AC3-89DB-485E-AD77-E79C98A5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31" y="4703739"/>
            <a:ext cx="450132" cy="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5197881-776D-42DB-A6F3-D9A41E7AF096}"/>
              </a:ext>
            </a:extLst>
          </p:cNvPr>
          <p:cNvSpPr/>
          <p:nvPr/>
        </p:nvSpPr>
        <p:spPr>
          <a:xfrm>
            <a:off x="4831361" y="4413025"/>
            <a:ext cx="12939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5F47DB4-D789-4797-810A-779AA5E5F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636" y="1570017"/>
            <a:ext cx="1184286" cy="97280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22AA60-24AD-432F-92C1-C9C4FDD4AF16}"/>
              </a:ext>
            </a:extLst>
          </p:cNvPr>
          <p:cNvCxnSpPr>
            <a:cxnSpLocks/>
          </p:cNvCxnSpPr>
          <p:nvPr/>
        </p:nvCxnSpPr>
        <p:spPr>
          <a:xfrm>
            <a:off x="4878947" y="1689455"/>
            <a:ext cx="1648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1E1695-A79A-4688-AE0C-26E3AC6E514D}"/>
              </a:ext>
            </a:extLst>
          </p:cNvPr>
          <p:cNvCxnSpPr>
            <a:cxnSpLocks/>
          </p:cNvCxnSpPr>
          <p:nvPr/>
        </p:nvCxnSpPr>
        <p:spPr>
          <a:xfrm>
            <a:off x="5878288" y="2225035"/>
            <a:ext cx="751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D02F4384-AF27-440B-A677-BFB868B04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668" y="3040039"/>
            <a:ext cx="526103" cy="6976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09FE6C-604A-4744-8006-F414A9816D8C}"/>
              </a:ext>
            </a:extLst>
          </p:cNvPr>
          <p:cNvCxnSpPr>
            <a:cxnSpLocks/>
          </p:cNvCxnSpPr>
          <p:nvPr/>
        </p:nvCxnSpPr>
        <p:spPr>
          <a:xfrm>
            <a:off x="5924823" y="3589584"/>
            <a:ext cx="82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550C1E1-BA09-4F8C-80A7-DB3EB6EC565D}"/>
              </a:ext>
            </a:extLst>
          </p:cNvPr>
          <p:cNvSpPr/>
          <p:nvPr/>
        </p:nvSpPr>
        <p:spPr>
          <a:xfrm>
            <a:off x="6197528" y="1390028"/>
            <a:ext cx="22397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83AEDD-2898-41F2-A190-E9F9C053CBC5}"/>
              </a:ext>
            </a:extLst>
          </p:cNvPr>
          <p:cNvSpPr/>
          <p:nvPr/>
        </p:nvSpPr>
        <p:spPr>
          <a:xfrm>
            <a:off x="6139545" y="2620747"/>
            <a:ext cx="22397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Ranking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6634EF6-E69D-4721-85FF-0D4520E2E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898" y="4204321"/>
            <a:ext cx="526103" cy="6976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CC9940C-9036-45E8-B56B-00E5923D7ABC}"/>
              </a:ext>
            </a:extLst>
          </p:cNvPr>
          <p:cNvCxnSpPr>
            <a:cxnSpLocks/>
          </p:cNvCxnSpPr>
          <p:nvPr/>
        </p:nvCxnSpPr>
        <p:spPr>
          <a:xfrm>
            <a:off x="6035306" y="4753866"/>
            <a:ext cx="82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1907281-DCA3-4B1F-A288-B95E447EEBD9}"/>
              </a:ext>
            </a:extLst>
          </p:cNvPr>
          <p:cNvSpPr/>
          <p:nvPr/>
        </p:nvSpPr>
        <p:spPr>
          <a:xfrm>
            <a:off x="6197775" y="3785029"/>
            <a:ext cx="22397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Ranking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6" name="Picture 22" descr="adobe premiere pro icon">
            <a:extLst>
              <a:ext uri="{FF2B5EF4-FFF2-40B4-BE49-F238E27FC236}">
                <a16:creationId xmlns:a16="http://schemas.microsoft.com/office/drawing/2014/main" id="{A3007253-E98C-4282-BA36-C0670B3E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14" y="5258374"/>
            <a:ext cx="563279" cy="56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6B6DFDC-F8CF-45C1-A421-861CEA11895C}"/>
              </a:ext>
            </a:extLst>
          </p:cNvPr>
          <p:cNvCxnSpPr>
            <a:cxnSpLocks/>
          </p:cNvCxnSpPr>
          <p:nvPr/>
        </p:nvCxnSpPr>
        <p:spPr>
          <a:xfrm>
            <a:off x="1854928" y="5521233"/>
            <a:ext cx="1804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9A9A5F11-D522-467E-89C2-80B754B7DE60}"/>
              </a:ext>
            </a:extLst>
          </p:cNvPr>
          <p:cNvCxnSpPr>
            <a:stCxn id="13" idx="2"/>
          </p:cNvCxnSpPr>
          <p:nvPr/>
        </p:nvCxnSpPr>
        <p:spPr>
          <a:xfrm>
            <a:off x="1844338" y="4879855"/>
            <a:ext cx="10590" cy="641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E882A71-46F4-4A7F-9B9F-23DC31E85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8093" y="5745392"/>
            <a:ext cx="681490" cy="63101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2B97BCD-2E1E-4DBB-8EF0-C9C9B48E9C9A}"/>
              </a:ext>
            </a:extLst>
          </p:cNvPr>
          <p:cNvSpPr/>
          <p:nvPr/>
        </p:nvSpPr>
        <p:spPr>
          <a:xfrm>
            <a:off x="4942126" y="5516798"/>
            <a:ext cx="12939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IDs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49F6989-655F-43AF-8BB9-39CBC913471F}"/>
              </a:ext>
            </a:extLst>
          </p:cNvPr>
          <p:cNvCxnSpPr>
            <a:cxnSpLocks/>
          </p:cNvCxnSpPr>
          <p:nvPr/>
        </p:nvCxnSpPr>
        <p:spPr>
          <a:xfrm>
            <a:off x="4476203" y="5516798"/>
            <a:ext cx="2493420" cy="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F95D63A-BB46-4F6C-B108-24C6F99766E2}"/>
              </a:ext>
            </a:extLst>
          </p:cNvPr>
          <p:cNvCxnSpPr>
            <a:cxnSpLocks/>
          </p:cNvCxnSpPr>
          <p:nvPr/>
        </p:nvCxnSpPr>
        <p:spPr>
          <a:xfrm>
            <a:off x="6163491" y="5700884"/>
            <a:ext cx="82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66F3E3C-A703-4935-8C32-09D685EADAEF}"/>
              </a:ext>
            </a:extLst>
          </p:cNvPr>
          <p:cNvSpPr/>
          <p:nvPr/>
        </p:nvSpPr>
        <p:spPr>
          <a:xfrm>
            <a:off x="3224555" y="4838976"/>
            <a:ext cx="17812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Ranker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A720A0F-A5DB-44D1-A506-4EC2E843A188}"/>
              </a:ext>
            </a:extLst>
          </p:cNvPr>
          <p:cNvSpPr/>
          <p:nvPr/>
        </p:nvSpPr>
        <p:spPr>
          <a:xfrm>
            <a:off x="891312" y="5882319"/>
            <a:ext cx="1973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Bucket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F61896E-AB98-46B2-951A-A837081962B8}"/>
              </a:ext>
            </a:extLst>
          </p:cNvPr>
          <p:cNvCxnSpPr>
            <a:cxnSpLocks/>
          </p:cNvCxnSpPr>
          <p:nvPr/>
        </p:nvCxnSpPr>
        <p:spPr>
          <a:xfrm>
            <a:off x="2222066" y="6464785"/>
            <a:ext cx="135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White folder 3 icon - Free white folder icons">
            <a:extLst>
              <a:ext uri="{FF2B5EF4-FFF2-40B4-BE49-F238E27FC236}">
                <a16:creationId xmlns:a16="http://schemas.microsoft.com/office/drawing/2014/main" id="{37F5023B-D3EA-461B-B9B1-AD213EBF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65" y="6235069"/>
            <a:ext cx="468099" cy="4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65E0157-D1D5-429B-814F-EC3F7E5A29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8591" y="6300834"/>
            <a:ext cx="430832" cy="43083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2B96172-D1CB-4CDF-B31D-879419A58D71}"/>
              </a:ext>
            </a:extLst>
          </p:cNvPr>
          <p:cNvSpPr/>
          <p:nvPr/>
        </p:nvSpPr>
        <p:spPr>
          <a:xfrm>
            <a:off x="2899950" y="5990514"/>
            <a:ext cx="21611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View Filter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9D282FB-B992-437B-A00D-6F7FC1859099}"/>
              </a:ext>
            </a:extLst>
          </p:cNvPr>
          <p:cNvCxnSpPr>
            <a:cxnSpLocks/>
          </p:cNvCxnSpPr>
          <p:nvPr/>
        </p:nvCxnSpPr>
        <p:spPr>
          <a:xfrm>
            <a:off x="4434531" y="6516250"/>
            <a:ext cx="2327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6FC7CA5-013C-4F75-9ABD-5AD6DB7FB440}"/>
              </a:ext>
            </a:extLst>
          </p:cNvPr>
          <p:cNvCxnSpPr>
            <a:cxnSpLocks/>
          </p:cNvCxnSpPr>
          <p:nvPr/>
        </p:nvCxnSpPr>
        <p:spPr>
          <a:xfrm>
            <a:off x="5791200" y="6274635"/>
            <a:ext cx="113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0140776-9B47-4FC6-BD69-D0243D4EA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4736" y="6191738"/>
            <a:ext cx="574828" cy="574828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C3729A8C-A605-429F-A388-FEFD6C4BD857}"/>
              </a:ext>
            </a:extLst>
          </p:cNvPr>
          <p:cNvSpPr/>
          <p:nvPr/>
        </p:nvSpPr>
        <p:spPr>
          <a:xfrm>
            <a:off x="6442167" y="5941241"/>
            <a:ext cx="24432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page view by doc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751C48E4-EA0C-4CEF-BB38-336B8D189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5545" y="5377496"/>
            <a:ext cx="574828" cy="574828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DEFC0B2A-F68C-4217-B1A7-1A9DD465E58A}"/>
              </a:ext>
            </a:extLst>
          </p:cNvPr>
          <p:cNvSpPr/>
          <p:nvPr/>
        </p:nvSpPr>
        <p:spPr>
          <a:xfrm>
            <a:off x="6305768" y="5169274"/>
            <a:ext cx="24432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page rank by doc</a:t>
            </a:r>
          </a:p>
        </p:txBody>
      </p:sp>
      <p:pic>
        <p:nvPicPr>
          <p:cNvPr id="1060" name="Picture 36" descr="Free White Letter T Icon - Download White Letter T Icon">
            <a:extLst>
              <a:ext uri="{FF2B5EF4-FFF2-40B4-BE49-F238E27FC236}">
                <a16:creationId xmlns:a16="http://schemas.microsoft.com/office/drawing/2014/main" id="{E11AEE9B-E3CE-4FE2-BB1D-10E7BD62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240" y="3082109"/>
            <a:ext cx="1775172" cy="17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B61AABB-48F8-4349-BA7E-48F533248EE5}"/>
              </a:ext>
            </a:extLst>
          </p:cNvPr>
          <p:cNvCxnSpPr>
            <a:endCxn id="1060" idx="2"/>
          </p:cNvCxnSpPr>
          <p:nvPr/>
        </p:nvCxnSpPr>
        <p:spPr>
          <a:xfrm flipV="1">
            <a:off x="8075078" y="4857281"/>
            <a:ext cx="1737748" cy="1533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A5CDD1C-BC79-468E-AB48-75024EF21098}"/>
              </a:ext>
            </a:extLst>
          </p:cNvPr>
          <p:cNvCxnSpPr/>
          <p:nvPr/>
        </p:nvCxnSpPr>
        <p:spPr>
          <a:xfrm flipV="1">
            <a:off x="7829098" y="4613080"/>
            <a:ext cx="1868211" cy="10391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4533F9-BEFF-4098-B28B-C0FA5950D064}"/>
              </a:ext>
            </a:extLst>
          </p:cNvPr>
          <p:cNvCxnSpPr/>
          <p:nvPr/>
        </p:nvCxnSpPr>
        <p:spPr>
          <a:xfrm>
            <a:off x="8035887" y="4349805"/>
            <a:ext cx="1570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919B78-9CDC-4B9A-975C-60CD9D09774A}"/>
              </a:ext>
            </a:extLst>
          </p:cNvPr>
          <p:cNvCxnSpPr/>
          <p:nvPr/>
        </p:nvCxnSpPr>
        <p:spPr>
          <a:xfrm>
            <a:off x="7741922" y="3514674"/>
            <a:ext cx="1570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654974-642C-43A2-8BD3-6DE47F9C62F2}"/>
              </a:ext>
            </a:extLst>
          </p:cNvPr>
          <p:cNvCxnSpPr>
            <a:cxnSpLocks/>
          </p:cNvCxnSpPr>
          <p:nvPr/>
        </p:nvCxnSpPr>
        <p:spPr>
          <a:xfrm>
            <a:off x="7829098" y="2099375"/>
            <a:ext cx="1400325" cy="1178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4F3F653-29FA-4C28-8FAE-A3A815A4D10B}"/>
              </a:ext>
            </a:extLst>
          </p:cNvPr>
          <p:cNvSpPr/>
          <p:nvPr/>
        </p:nvSpPr>
        <p:spPr>
          <a:xfrm>
            <a:off x="9140823" y="2834256"/>
            <a:ext cx="13997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Title</a:t>
            </a:r>
          </a:p>
        </p:txBody>
      </p:sp>
      <p:pic>
        <p:nvPicPr>
          <p:cNvPr id="1062" name="Picture 38" descr="Download HD Credibility - Approved Icon Png White Transparent PNG Image -  NicePNG.com">
            <a:extLst>
              <a:ext uri="{FF2B5EF4-FFF2-40B4-BE49-F238E27FC236}">
                <a16:creationId xmlns:a16="http://schemas.microsoft.com/office/drawing/2014/main" id="{222E01C0-3681-4726-81F9-CA4AD743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727" y="3785029"/>
            <a:ext cx="612171" cy="59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ACDC5C-8F95-420E-9C5B-427111C12178}"/>
              </a:ext>
            </a:extLst>
          </p:cNvPr>
          <p:cNvCxnSpPr/>
          <p:nvPr/>
        </p:nvCxnSpPr>
        <p:spPr>
          <a:xfrm>
            <a:off x="10241280" y="4057138"/>
            <a:ext cx="778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1DC2FEB-3A70-4413-B48E-8F1574FAF41F}"/>
              </a:ext>
            </a:extLst>
          </p:cNvPr>
          <p:cNvSpPr/>
          <p:nvPr/>
        </p:nvSpPr>
        <p:spPr>
          <a:xfrm>
            <a:off x="10965072" y="3350539"/>
            <a:ext cx="1045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C65ABB4B-E36F-4DCF-A327-567914392F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71142" y="1847651"/>
            <a:ext cx="472308" cy="60910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6E61AEA1-19D6-40D8-BE26-397B08516EDF}"/>
              </a:ext>
            </a:extLst>
          </p:cNvPr>
          <p:cNvSpPr/>
          <p:nvPr/>
        </p:nvSpPr>
        <p:spPr>
          <a:xfrm>
            <a:off x="9071196" y="1523081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Doc2Title.json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7D2EE1-B289-4FCF-BA26-C2C2FE7E4158}"/>
              </a:ext>
            </a:extLst>
          </p:cNvPr>
          <p:cNvCxnSpPr>
            <a:cxnSpLocks/>
          </p:cNvCxnSpPr>
          <p:nvPr/>
        </p:nvCxnSpPr>
        <p:spPr>
          <a:xfrm>
            <a:off x="9792445" y="2554382"/>
            <a:ext cx="4706" cy="236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30" descr="White folder 3 icon - Free white folder icons">
            <a:extLst>
              <a:ext uri="{FF2B5EF4-FFF2-40B4-BE49-F238E27FC236}">
                <a16:creationId xmlns:a16="http://schemas.microsoft.com/office/drawing/2014/main" id="{1E68D37B-3AE4-4E98-8E9A-AF352D20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28" y="4652707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17586BA-6326-43EE-BA6C-2140BDBA0A38}"/>
              </a:ext>
            </a:extLst>
          </p:cNvPr>
          <p:cNvSpPr/>
          <p:nvPr/>
        </p:nvSpPr>
        <p:spPr>
          <a:xfrm>
            <a:off x="4425037" y="4481125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7D8CBCE-B5B7-40AF-AB78-3209B339F389}"/>
              </a:ext>
            </a:extLst>
          </p:cNvPr>
          <p:cNvSpPr/>
          <p:nvPr/>
        </p:nvSpPr>
        <p:spPr>
          <a:xfrm>
            <a:off x="4343117" y="4157513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496DE3C-6446-4AE2-8383-639790CC55FD}"/>
              </a:ext>
            </a:extLst>
          </p:cNvPr>
          <p:cNvCxnSpPr/>
          <p:nvPr/>
        </p:nvCxnSpPr>
        <p:spPr>
          <a:xfrm>
            <a:off x="4204757" y="4706968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5037049-0078-4EF5-A758-E356E05C917E}"/>
              </a:ext>
            </a:extLst>
          </p:cNvPr>
          <p:cNvCxnSpPr/>
          <p:nvPr/>
        </p:nvCxnSpPr>
        <p:spPr>
          <a:xfrm>
            <a:off x="4060726" y="4293307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30" descr="White folder 3 icon - Free white folder icons">
            <a:extLst>
              <a:ext uri="{FF2B5EF4-FFF2-40B4-BE49-F238E27FC236}">
                <a16:creationId xmlns:a16="http://schemas.microsoft.com/office/drawing/2014/main" id="{B18868A0-2503-4450-B3F9-BB679748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82" y="3367309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0B6A0011-C0B0-4AC5-B41A-AC50120C7D0F}"/>
              </a:ext>
            </a:extLst>
          </p:cNvPr>
          <p:cNvSpPr/>
          <p:nvPr/>
        </p:nvSpPr>
        <p:spPr>
          <a:xfrm>
            <a:off x="4413191" y="3195727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8857516-DD96-4EC0-B68A-4B9257C57543}"/>
              </a:ext>
            </a:extLst>
          </p:cNvPr>
          <p:cNvSpPr/>
          <p:nvPr/>
        </p:nvSpPr>
        <p:spPr>
          <a:xfrm>
            <a:off x="4331271" y="2872115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147B7C3-2FCE-4F5E-A66B-ABE50FB455B1}"/>
              </a:ext>
            </a:extLst>
          </p:cNvPr>
          <p:cNvCxnSpPr/>
          <p:nvPr/>
        </p:nvCxnSpPr>
        <p:spPr>
          <a:xfrm>
            <a:off x="4192911" y="3421570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56D1E98-982F-4687-BFF9-7C3E8DF778E4}"/>
              </a:ext>
            </a:extLst>
          </p:cNvPr>
          <p:cNvCxnSpPr/>
          <p:nvPr/>
        </p:nvCxnSpPr>
        <p:spPr>
          <a:xfrm>
            <a:off x="4048880" y="3007909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30" descr="White folder 3 icon - Free white folder icons">
            <a:extLst>
              <a:ext uri="{FF2B5EF4-FFF2-40B4-BE49-F238E27FC236}">
                <a16:creationId xmlns:a16="http://schemas.microsoft.com/office/drawing/2014/main" id="{1549E311-4EB1-4DE4-B358-6CEDC63F4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11" y="1958171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62BA5817-053E-4516-86BB-3EE88550F86F}"/>
              </a:ext>
            </a:extLst>
          </p:cNvPr>
          <p:cNvSpPr/>
          <p:nvPr/>
        </p:nvSpPr>
        <p:spPr>
          <a:xfrm>
            <a:off x="4438520" y="1786589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97EF76A-0754-49A5-8379-BA43412897CA}"/>
              </a:ext>
            </a:extLst>
          </p:cNvPr>
          <p:cNvSpPr/>
          <p:nvPr/>
        </p:nvSpPr>
        <p:spPr>
          <a:xfrm>
            <a:off x="4365309" y="1541356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11F37F2-53F8-4DC8-B90D-CABB66795F43}"/>
              </a:ext>
            </a:extLst>
          </p:cNvPr>
          <p:cNvCxnSpPr/>
          <p:nvPr/>
        </p:nvCxnSpPr>
        <p:spPr>
          <a:xfrm>
            <a:off x="4218240" y="2012432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8D4F3DA-0F2C-40E3-9EC1-3652D7E97AD5}"/>
              </a:ext>
            </a:extLst>
          </p:cNvPr>
          <p:cNvCxnSpPr/>
          <p:nvPr/>
        </p:nvCxnSpPr>
        <p:spPr>
          <a:xfrm>
            <a:off x="4082918" y="1677150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AEFD6-3C44-4A48-B317-EFFF765C7714}"/>
              </a:ext>
            </a:extLst>
          </p:cNvPr>
          <p:cNvSpPr/>
          <p:nvPr/>
        </p:nvSpPr>
        <p:spPr>
          <a:xfrm>
            <a:off x="5898039" y="172802"/>
            <a:ext cx="4354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Final design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34" name="Picture 10" descr="Dictionary Icon #424958 - Free Icons Library">
            <a:extLst>
              <a:ext uri="{FF2B5EF4-FFF2-40B4-BE49-F238E27FC236}">
                <a16:creationId xmlns:a16="http://schemas.microsoft.com/office/drawing/2014/main" id="{51D66D27-3A55-47F2-8717-067A19DA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07" y="1458999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Dictionary Icon #424958 - Free Icons Library">
            <a:extLst>
              <a:ext uri="{FF2B5EF4-FFF2-40B4-BE49-F238E27FC236}">
                <a16:creationId xmlns:a16="http://schemas.microsoft.com/office/drawing/2014/main" id="{A8962937-EA11-49E5-AE4D-594A618A4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21" y="2804431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ictionary Icon #424958 - Free Icons Library">
            <a:extLst>
              <a:ext uri="{FF2B5EF4-FFF2-40B4-BE49-F238E27FC236}">
                <a16:creationId xmlns:a16="http://schemas.microsoft.com/office/drawing/2014/main" id="{E892BAF2-14C1-4905-9813-4D259C5F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44" y="4152068"/>
            <a:ext cx="727787" cy="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CF05A-8958-408F-8749-1805240D3CCD}"/>
              </a:ext>
            </a:extLst>
          </p:cNvPr>
          <p:cNvSpPr/>
          <p:nvPr/>
        </p:nvSpPr>
        <p:spPr>
          <a:xfrm>
            <a:off x="959133" y="2597926"/>
            <a:ext cx="17119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C75E5-C326-44F2-919D-B5C494F49835}"/>
              </a:ext>
            </a:extLst>
          </p:cNvPr>
          <p:cNvSpPr/>
          <p:nvPr/>
        </p:nvSpPr>
        <p:spPr>
          <a:xfrm>
            <a:off x="902979" y="1260121"/>
            <a:ext cx="19669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4F9C3-8702-499D-BB4F-6A3C080D5283}"/>
              </a:ext>
            </a:extLst>
          </p:cNvPr>
          <p:cNvSpPr/>
          <p:nvPr/>
        </p:nvSpPr>
        <p:spPr>
          <a:xfrm>
            <a:off x="779376" y="3865767"/>
            <a:ext cx="20714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anchor RDD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217C89F-DFF0-496A-A179-5212E720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1" y="1384314"/>
            <a:ext cx="777474" cy="77747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5DB9D7-793C-4B76-BF14-72F1D573F5A9}"/>
              </a:ext>
            </a:extLst>
          </p:cNvPr>
          <p:cNvSpPr/>
          <p:nvPr/>
        </p:nvSpPr>
        <p:spPr>
          <a:xfrm>
            <a:off x="3532055" y="1105650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E67498-53A7-4EED-B0FA-79ABA766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1" y="2830034"/>
            <a:ext cx="777474" cy="77747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C5ECD23-B934-47E4-9926-90872A4D905A}"/>
              </a:ext>
            </a:extLst>
          </p:cNvPr>
          <p:cNvSpPr/>
          <p:nvPr/>
        </p:nvSpPr>
        <p:spPr>
          <a:xfrm>
            <a:off x="3532055" y="2551370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2129848-32B8-4D16-A3FC-F6B87CF8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1" y="4110939"/>
            <a:ext cx="777474" cy="77747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C32C73-4F18-4FF7-9F6A-7AED3E8C1D56}"/>
              </a:ext>
            </a:extLst>
          </p:cNvPr>
          <p:cNvSpPr/>
          <p:nvPr/>
        </p:nvSpPr>
        <p:spPr>
          <a:xfrm>
            <a:off x="3305631" y="3832275"/>
            <a:ext cx="1109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F89792-903E-4791-90D2-29D776394225}"/>
              </a:ext>
            </a:extLst>
          </p:cNvPr>
          <p:cNvCxnSpPr/>
          <p:nvPr/>
        </p:nvCxnSpPr>
        <p:spPr>
          <a:xfrm>
            <a:off x="2455819" y="1828799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E5D536-E483-41AB-980F-B2F4B8B9EEA1}"/>
              </a:ext>
            </a:extLst>
          </p:cNvPr>
          <p:cNvCxnSpPr/>
          <p:nvPr/>
        </p:nvCxnSpPr>
        <p:spPr>
          <a:xfrm>
            <a:off x="2412272" y="3165569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E1CBA1-2602-4538-A65C-1CBE5488DD50}"/>
              </a:ext>
            </a:extLst>
          </p:cNvPr>
          <p:cNvCxnSpPr/>
          <p:nvPr/>
        </p:nvCxnSpPr>
        <p:spPr>
          <a:xfrm>
            <a:off x="2368725" y="4423937"/>
            <a:ext cx="1062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B97E89-968F-4292-B7A1-23606638E787}"/>
              </a:ext>
            </a:extLst>
          </p:cNvPr>
          <p:cNvCxnSpPr/>
          <p:nvPr/>
        </p:nvCxnSpPr>
        <p:spPr>
          <a:xfrm>
            <a:off x="4929051" y="1401743"/>
            <a:ext cx="78377" cy="5225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DADE52-FC5C-4697-A414-625B368B0771}"/>
              </a:ext>
            </a:extLst>
          </p:cNvPr>
          <p:cNvCxnSpPr>
            <a:cxnSpLocks/>
          </p:cNvCxnSpPr>
          <p:nvPr/>
        </p:nvCxnSpPr>
        <p:spPr>
          <a:xfrm>
            <a:off x="4893534" y="3008819"/>
            <a:ext cx="1521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610FC-8AEC-4F6A-BE96-2615423B4BFF}"/>
              </a:ext>
            </a:extLst>
          </p:cNvPr>
          <p:cNvCxnSpPr>
            <a:cxnSpLocks/>
          </p:cNvCxnSpPr>
          <p:nvPr/>
        </p:nvCxnSpPr>
        <p:spPr>
          <a:xfrm>
            <a:off x="4913712" y="4293306"/>
            <a:ext cx="1749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query Vector Icons free download in SVG, PNG Format">
            <a:extLst>
              <a:ext uri="{FF2B5EF4-FFF2-40B4-BE49-F238E27FC236}">
                <a16:creationId xmlns:a16="http://schemas.microsoft.com/office/drawing/2014/main" id="{1F453567-E62A-4BAD-8121-45C5563B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32" y="2214156"/>
            <a:ext cx="450132" cy="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EF26EC0-E8D4-47CC-918D-55B96A4F116D}"/>
              </a:ext>
            </a:extLst>
          </p:cNvPr>
          <p:cNvSpPr/>
          <p:nvPr/>
        </p:nvSpPr>
        <p:spPr>
          <a:xfrm>
            <a:off x="4305587" y="1899320"/>
            <a:ext cx="22397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67" name="Picture 16" descr="query Vector Icons free download in SVG, PNG Format">
            <a:extLst>
              <a:ext uri="{FF2B5EF4-FFF2-40B4-BE49-F238E27FC236}">
                <a16:creationId xmlns:a16="http://schemas.microsoft.com/office/drawing/2014/main" id="{A3A38ABB-D4BA-422A-9A67-70EBD369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54" y="3607006"/>
            <a:ext cx="450132" cy="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294D1FE-7BC9-47FE-B2C1-B46A45339E9F}"/>
              </a:ext>
            </a:extLst>
          </p:cNvPr>
          <p:cNvSpPr/>
          <p:nvPr/>
        </p:nvSpPr>
        <p:spPr>
          <a:xfrm>
            <a:off x="4338209" y="3292170"/>
            <a:ext cx="22397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69" name="Picture 16" descr="query Vector Icons free download in SVG, PNG Format">
            <a:extLst>
              <a:ext uri="{FF2B5EF4-FFF2-40B4-BE49-F238E27FC236}">
                <a16:creationId xmlns:a16="http://schemas.microsoft.com/office/drawing/2014/main" id="{8A187AC3-89DB-485E-AD77-E79C98A5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31" y="4703739"/>
            <a:ext cx="450132" cy="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5197881-776D-42DB-A6F3-D9A41E7AF096}"/>
              </a:ext>
            </a:extLst>
          </p:cNvPr>
          <p:cNvSpPr/>
          <p:nvPr/>
        </p:nvSpPr>
        <p:spPr>
          <a:xfrm>
            <a:off x="4831361" y="4413025"/>
            <a:ext cx="12939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5F47DB4-D789-4797-810A-779AA5E5F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636" y="1570017"/>
            <a:ext cx="1184286" cy="97280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22AA60-24AD-432F-92C1-C9C4FDD4AF16}"/>
              </a:ext>
            </a:extLst>
          </p:cNvPr>
          <p:cNvCxnSpPr/>
          <p:nvPr/>
        </p:nvCxnSpPr>
        <p:spPr>
          <a:xfrm>
            <a:off x="4882253" y="1672162"/>
            <a:ext cx="143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1E1695-A79A-4688-AE0C-26E3AC6E514D}"/>
              </a:ext>
            </a:extLst>
          </p:cNvPr>
          <p:cNvCxnSpPr>
            <a:cxnSpLocks/>
          </p:cNvCxnSpPr>
          <p:nvPr/>
        </p:nvCxnSpPr>
        <p:spPr>
          <a:xfrm>
            <a:off x="5878288" y="2225035"/>
            <a:ext cx="751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D02F4384-AF27-440B-A677-BFB868B04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668" y="3040039"/>
            <a:ext cx="526103" cy="6976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09FE6C-604A-4744-8006-F414A9816D8C}"/>
              </a:ext>
            </a:extLst>
          </p:cNvPr>
          <p:cNvCxnSpPr>
            <a:cxnSpLocks/>
          </p:cNvCxnSpPr>
          <p:nvPr/>
        </p:nvCxnSpPr>
        <p:spPr>
          <a:xfrm>
            <a:off x="5924823" y="3589584"/>
            <a:ext cx="82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550C1E1-BA09-4F8C-80A7-DB3EB6EC565D}"/>
              </a:ext>
            </a:extLst>
          </p:cNvPr>
          <p:cNvSpPr/>
          <p:nvPr/>
        </p:nvSpPr>
        <p:spPr>
          <a:xfrm>
            <a:off x="6197528" y="1390028"/>
            <a:ext cx="22397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83AEDD-2898-41F2-A190-E9F9C053CBC5}"/>
              </a:ext>
            </a:extLst>
          </p:cNvPr>
          <p:cNvSpPr/>
          <p:nvPr/>
        </p:nvSpPr>
        <p:spPr>
          <a:xfrm>
            <a:off x="6139545" y="2620747"/>
            <a:ext cx="22397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Ranking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6634EF6-E69D-4721-85FF-0D4520E2E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898" y="4204321"/>
            <a:ext cx="526103" cy="6976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CC9940C-9036-45E8-B56B-00E5923D7ABC}"/>
              </a:ext>
            </a:extLst>
          </p:cNvPr>
          <p:cNvCxnSpPr>
            <a:cxnSpLocks/>
          </p:cNvCxnSpPr>
          <p:nvPr/>
        </p:nvCxnSpPr>
        <p:spPr>
          <a:xfrm>
            <a:off x="6035306" y="4753866"/>
            <a:ext cx="82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1907281-DCA3-4B1F-A288-B95E447EEBD9}"/>
              </a:ext>
            </a:extLst>
          </p:cNvPr>
          <p:cNvSpPr/>
          <p:nvPr/>
        </p:nvSpPr>
        <p:spPr>
          <a:xfrm>
            <a:off x="6197775" y="3785029"/>
            <a:ext cx="22397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Ranking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6" name="Picture 22" descr="adobe premiere pro icon">
            <a:extLst>
              <a:ext uri="{FF2B5EF4-FFF2-40B4-BE49-F238E27FC236}">
                <a16:creationId xmlns:a16="http://schemas.microsoft.com/office/drawing/2014/main" id="{A3007253-E98C-4282-BA36-C0670B3E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47" y="5258374"/>
            <a:ext cx="563279" cy="56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6B6DFDC-F8CF-45C1-A421-861CEA11895C}"/>
              </a:ext>
            </a:extLst>
          </p:cNvPr>
          <p:cNvCxnSpPr>
            <a:cxnSpLocks/>
          </p:cNvCxnSpPr>
          <p:nvPr/>
        </p:nvCxnSpPr>
        <p:spPr>
          <a:xfrm flipV="1">
            <a:off x="1854928" y="5516798"/>
            <a:ext cx="600891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9A9A5F11-D522-467E-89C2-80B754B7DE60}"/>
              </a:ext>
            </a:extLst>
          </p:cNvPr>
          <p:cNvCxnSpPr>
            <a:stCxn id="13" idx="2"/>
          </p:cNvCxnSpPr>
          <p:nvPr/>
        </p:nvCxnSpPr>
        <p:spPr>
          <a:xfrm>
            <a:off x="1844338" y="4879855"/>
            <a:ext cx="10590" cy="641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E882A71-46F4-4A7F-9B9F-23DC31E85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715" y="5745392"/>
            <a:ext cx="681490" cy="63101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2B97BCD-2E1E-4DBB-8EF0-C9C9B48E9C9A}"/>
              </a:ext>
            </a:extLst>
          </p:cNvPr>
          <p:cNvSpPr/>
          <p:nvPr/>
        </p:nvSpPr>
        <p:spPr>
          <a:xfrm>
            <a:off x="4942126" y="5516798"/>
            <a:ext cx="12939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IDs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49F6989-655F-43AF-8BB9-39CBC913471F}"/>
              </a:ext>
            </a:extLst>
          </p:cNvPr>
          <p:cNvCxnSpPr>
            <a:cxnSpLocks/>
          </p:cNvCxnSpPr>
          <p:nvPr/>
        </p:nvCxnSpPr>
        <p:spPr>
          <a:xfrm>
            <a:off x="4476203" y="5516798"/>
            <a:ext cx="2493420" cy="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F95D63A-BB46-4F6C-B108-24C6F99766E2}"/>
              </a:ext>
            </a:extLst>
          </p:cNvPr>
          <p:cNvCxnSpPr>
            <a:cxnSpLocks/>
          </p:cNvCxnSpPr>
          <p:nvPr/>
        </p:nvCxnSpPr>
        <p:spPr>
          <a:xfrm>
            <a:off x="6163491" y="5700884"/>
            <a:ext cx="82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66F3E3C-A703-4935-8C32-09D685EADAEF}"/>
              </a:ext>
            </a:extLst>
          </p:cNvPr>
          <p:cNvSpPr/>
          <p:nvPr/>
        </p:nvSpPr>
        <p:spPr>
          <a:xfrm>
            <a:off x="2095988" y="4899939"/>
            <a:ext cx="14606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Ranker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A720A0F-A5DB-44D1-A506-4EC2E843A188}"/>
              </a:ext>
            </a:extLst>
          </p:cNvPr>
          <p:cNvSpPr/>
          <p:nvPr/>
        </p:nvSpPr>
        <p:spPr>
          <a:xfrm>
            <a:off x="-357675" y="5858431"/>
            <a:ext cx="1973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Bucket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F61896E-AB98-46B2-951A-A837081962B8}"/>
              </a:ext>
            </a:extLst>
          </p:cNvPr>
          <p:cNvCxnSpPr>
            <a:cxnSpLocks/>
          </p:cNvCxnSpPr>
          <p:nvPr/>
        </p:nvCxnSpPr>
        <p:spPr>
          <a:xfrm>
            <a:off x="992461" y="6473468"/>
            <a:ext cx="962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White folder 3 icon - Free white folder icons">
            <a:extLst>
              <a:ext uri="{FF2B5EF4-FFF2-40B4-BE49-F238E27FC236}">
                <a16:creationId xmlns:a16="http://schemas.microsoft.com/office/drawing/2014/main" id="{37F5023B-D3EA-461B-B9B1-AD213EBF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2" y="6191738"/>
            <a:ext cx="468099" cy="4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65E0157-D1D5-429B-814F-EC3F7E5A29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2338" y="6266000"/>
            <a:ext cx="430832" cy="43083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2B96172-D1CB-4CDF-B31D-879419A58D71}"/>
              </a:ext>
            </a:extLst>
          </p:cNvPr>
          <p:cNvSpPr/>
          <p:nvPr/>
        </p:nvSpPr>
        <p:spPr>
          <a:xfrm>
            <a:off x="1256679" y="5879769"/>
            <a:ext cx="19672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View Filter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9D282FB-B992-437B-A00D-6F7FC1859099}"/>
              </a:ext>
            </a:extLst>
          </p:cNvPr>
          <p:cNvCxnSpPr>
            <a:cxnSpLocks/>
          </p:cNvCxnSpPr>
          <p:nvPr/>
        </p:nvCxnSpPr>
        <p:spPr>
          <a:xfrm>
            <a:off x="4434531" y="6516250"/>
            <a:ext cx="2327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6FC7CA5-013C-4F75-9ABD-5AD6DB7FB440}"/>
              </a:ext>
            </a:extLst>
          </p:cNvPr>
          <p:cNvCxnSpPr>
            <a:cxnSpLocks/>
          </p:cNvCxnSpPr>
          <p:nvPr/>
        </p:nvCxnSpPr>
        <p:spPr>
          <a:xfrm>
            <a:off x="5791200" y="6274635"/>
            <a:ext cx="113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0140776-9B47-4FC6-BD69-D0243D4EA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4736" y="6191738"/>
            <a:ext cx="574828" cy="574828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C3729A8C-A605-429F-A388-FEFD6C4BD857}"/>
              </a:ext>
            </a:extLst>
          </p:cNvPr>
          <p:cNvSpPr/>
          <p:nvPr/>
        </p:nvSpPr>
        <p:spPr>
          <a:xfrm>
            <a:off x="6442167" y="5941241"/>
            <a:ext cx="24432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page view by doc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751C48E4-EA0C-4CEF-BB38-336B8D189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5545" y="5377496"/>
            <a:ext cx="574828" cy="574828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DEFC0B2A-F68C-4217-B1A7-1A9DD465E58A}"/>
              </a:ext>
            </a:extLst>
          </p:cNvPr>
          <p:cNvSpPr/>
          <p:nvPr/>
        </p:nvSpPr>
        <p:spPr>
          <a:xfrm>
            <a:off x="6305768" y="5169274"/>
            <a:ext cx="24432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page rank by doc</a:t>
            </a:r>
          </a:p>
        </p:txBody>
      </p:sp>
      <p:pic>
        <p:nvPicPr>
          <p:cNvPr id="1060" name="Picture 36" descr="Free White Letter T Icon - Download White Letter T Icon">
            <a:extLst>
              <a:ext uri="{FF2B5EF4-FFF2-40B4-BE49-F238E27FC236}">
                <a16:creationId xmlns:a16="http://schemas.microsoft.com/office/drawing/2014/main" id="{E11AEE9B-E3CE-4FE2-BB1D-10E7BD62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240" y="3082109"/>
            <a:ext cx="1775172" cy="17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B61AABB-48F8-4349-BA7E-48F533248EE5}"/>
              </a:ext>
            </a:extLst>
          </p:cNvPr>
          <p:cNvCxnSpPr>
            <a:endCxn id="1060" idx="2"/>
          </p:cNvCxnSpPr>
          <p:nvPr/>
        </p:nvCxnSpPr>
        <p:spPr>
          <a:xfrm flipV="1">
            <a:off x="8075078" y="4857281"/>
            <a:ext cx="1737748" cy="1533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A5CDD1C-BC79-468E-AB48-75024EF21098}"/>
              </a:ext>
            </a:extLst>
          </p:cNvPr>
          <p:cNvCxnSpPr/>
          <p:nvPr/>
        </p:nvCxnSpPr>
        <p:spPr>
          <a:xfrm flipV="1">
            <a:off x="7829098" y="4613080"/>
            <a:ext cx="1868211" cy="10391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4533F9-BEFF-4098-B28B-C0FA5950D064}"/>
              </a:ext>
            </a:extLst>
          </p:cNvPr>
          <p:cNvCxnSpPr/>
          <p:nvPr/>
        </p:nvCxnSpPr>
        <p:spPr>
          <a:xfrm>
            <a:off x="8035887" y="4349805"/>
            <a:ext cx="1570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919B78-9CDC-4B9A-975C-60CD9D09774A}"/>
              </a:ext>
            </a:extLst>
          </p:cNvPr>
          <p:cNvCxnSpPr/>
          <p:nvPr/>
        </p:nvCxnSpPr>
        <p:spPr>
          <a:xfrm>
            <a:off x="7741922" y="3514674"/>
            <a:ext cx="1570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654974-642C-43A2-8BD3-6DE47F9C62F2}"/>
              </a:ext>
            </a:extLst>
          </p:cNvPr>
          <p:cNvCxnSpPr>
            <a:cxnSpLocks/>
          </p:cNvCxnSpPr>
          <p:nvPr/>
        </p:nvCxnSpPr>
        <p:spPr>
          <a:xfrm>
            <a:off x="7829098" y="2099375"/>
            <a:ext cx="1400325" cy="1178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4F3F653-29FA-4C28-8FAE-A3A815A4D10B}"/>
              </a:ext>
            </a:extLst>
          </p:cNvPr>
          <p:cNvSpPr/>
          <p:nvPr/>
        </p:nvSpPr>
        <p:spPr>
          <a:xfrm>
            <a:off x="9140823" y="2834256"/>
            <a:ext cx="13997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Title</a:t>
            </a:r>
          </a:p>
        </p:txBody>
      </p:sp>
      <p:pic>
        <p:nvPicPr>
          <p:cNvPr id="1062" name="Picture 38" descr="Download HD Credibility - Approved Icon Png White Transparent PNG Image -  NicePNG.com">
            <a:extLst>
              <a:ext uri="{FF2B5EF4-FFF2-40B4-BE49-F238E27FC236}">
                <a16:creationId xmlns:a16="http://schemas.microsoft.com/office/drawing/2014/main" id="{222E01C0-3681-4726-81F9-CA4AD743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727" y="3785029"/>
            <a:ext cx="612171" cy="59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ACDC5C-8F95-420E-9C5B-427111C12178}"/>
              </a:ext>
            </a:extLst>
          </p:cNvPr>
          <p:cNvCxnSpPr/>
          <p:nvPr/>
        </p:nvCxnSpPr>
        <p:spPr>
          <a:xfrm>
            <a:off x="10241280" y="4057138"/>
            <a:ext cx="778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1DC2FEB-3A70-4413-B48E-8F1574FAF41F}"/>
              </a:ext>
            </a:extLst>
          </p:cNvPr>
          <p:cNvSpPr/>
          <p:nvPr/>
        </p:nvSpPr>
        <p:spPr>
          <a:xfrm>
            <a:off x="10965072" y="3350539"/>
            <a:ext cx="1045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E61AEA1-19D6-40D8-BE26-397B08516EDF}"/>
              </a:ext>
            </a:extLst>
          </p:cNvPr>
          <p:cNvSpPr/>
          <p:nvPr/>
        </p:nvSpPr>
        <p:spPr>
          <a:xfrm>
            <a:off x="9290006" y="1523081"/>
            <a:ext cx="10919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Doc2Title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7D2EE1-B289-4FCF-BA26-C2C2FE7E4158}"/>
              </a:ext>
            </a:extLst>
          </p:cNvPr>
          <p:cNvCxnSpPr>
            <a:cxnSpLocks/>
          </p:cNvCxnSpPr>
          <p:nvPr/>
        </p:nvCxnSpPr>
        <p:spPr>
          <a:xfrm>
            <a:off x="9792445" y="2554382"/>
            <a:ext cx="4706" cy="236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EC625E7-BEF1-4789-A7BA-3F51347F9473}"/>
              </a:ext>
            </a:extLst>
          </p:cNvPr>
          <p:cNvSpPr/>
          <p:nvPr/>
        </p:nvSpPr>
        <p:spPr>
          <a:xfrm>
            <a:off x="3747040" y="4905644"/>
            <a:ext cx="9028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Doc2Pr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6C51B1-DE2B-4217-A211-BB2A17AE0171}"/>
              </a:ext>
            </a:extLst>
          </p:cNvPr>
          <p:cNvCxnSpPr/>
          <p:nvPr/>
        </p:nvCxnSpPr>
        <p:spPr>
          <a:xfrm>
            <a:off x="3212285" y="5534282"/>
            <a:ext cx="599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30" descr="White folder 3 icon - Free white folder icons">
            <a:extLst>
              <a:ext uri="{FF2B5EF4-FFF2-40B4-BE49-F238E27FC236}">
                <a16:creationId xmlns:a16="http://schemas.microsoft.com/office/drawing/2014/main" id="{DE824F3F-95E7-4BAF-B230-F8B372B2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95" y="1900761"/>
            <a:ext cx="468099" cy="4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0" descr="White folder 3 icon - Free white folder icons">
            <a:extLst>
              <a:ext uri="{FF2B5EF4-FFF2-40B4-BE49-F238E27FC236}">
                <a16:creationId xmlns:a16="http://schemas.microsoft.com/office/drawing/2014/main" id="{DF762E21-D039-4E25-998E-28B1DB9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40" y="5274039"/>
            <a:ext cx="468099" cy="4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F33A67-B6EA-4555-BC60-7678974F623C}"/>
              </a:ext>
            </a:extLst>
          </p:cNvPr>
          <p:cNvCxnSpPr>
            <a:cxnSpLocks/>
          </p:cNvCxnSpPr>
          <p:nvPr/>
        </p:nvCxnSpPr>
        <p:spPr>
          <a:xfrm>
            <a:off x="2573088" y="6471353"/>
            <a:ext cx="1164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943AF09-3B36-4C1F-A3D5-99F8211445B8}"/>
              </a:ext>
            </a:extLst>
          </p:cNvPr>
          <p:cNvSpPr/>
          <p:nvPr/>
        </p:nvSpPr>
        <p:spPr>
          <a:xfrm>
            <a:off x="3672072" y="5920097"/>
            <a:ext cx="9541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Doc2Pv</a:t>
            </a:r>
          </a:p>
        </p:txBody>
      </p:sp>
      <p:pic>
        <p:nvPicPr>
          <p:cNvPr id="82" name="Picture 30" descr="White folder 3 icon - Free white folder icons">
            <a:extLst>
              <a:ext uri="{FF2B5EF4-FFF2-40B4-BE49-F238E27FC236}">
                <a16:creationId xmlns:a16="http://schemas.microsoft.com/office/drawing/2014/main" id="{59AF9063-07AB-431D-B07B-D354DACB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00" y="6245472"/>
            <a:ext cx="468099" cy="4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0" descr="White folder 3 icon - Free white folder icons">
            <a:extLst>
              <a:ext uri="{FF2B5EF4-FFF2-40B4-BE49-F238E27FC236}">
                <a16:creationId xmlns:a16="http://schemas.microsoft.com/office/drawing/2014/main" id="{F620091C-E561-4458-986E-C7482474E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28" y="4652707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FF4F206-2262-4FF9-B7FE-6F4078A19554}"/>
              </a:ext>
            </a:extLst>
          </p:cNvPr>
          <p:cNvSpPr/>
          <p:nvPr/>
        </p:nvSpPr>
        <p:spPr>
          <a:xfrm>
            <a:off x="4425037" y="4481125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B10FD2-7A11-4202-B6D0-4B0A646178CE}"/>
              </a:ext>
            </a:extLst>
          </p:cNvPr>
          <p:cNvSpPr/>
          <p:nvPr/>
        </p:nvSpPr>
        <p:spPr>
          <a:xfrm>
            <a:off x="4343117" y="4157513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7F9D31-7103-4D0F-A043-86CE8A889B28}"/>
              </a:ext>
            </a:extLst>
          </p:cNvPr>
          <p:cNvCxnSpPr/>
          <p:nvPr/>
        </p:nvCxnSpPr>
        <p:spPr>
          <a:xfrm>
            <a:off x="4008470" y="4293307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0" descr="White folder 3 icon - Free white folder icons">
            <a:extLst>
              <a:ext uri="{FF2B5EF4-FFF2-40B4-BE49-F238E27FC236}">
                <a16:creationId xmlns:a16="http://schemas.microsoft.com/office/drawing/2014/main" id="{13FA91FD-531D-4378-8A12-A9F066AF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82" y="3367309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DCFCD20-63D5-4697-B38D-F92759EDF28A}"/>
              </a:ext>
            </a:extLst>
          </p:cNvPr>
          <p:cNvSpPr/>
          <p:nvPr/>
        </p:nvSpPr>
        <p:spPr>
          <a:xfrm>
            <a:off x="4033544" y="5500829"/>
            <a:ext cx="33374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3D77E9-C9B2-431C-B6DB-42803AC9723E}"/>
              </a:ext>
            </a:extLst>
          </p:cNvPr>
          <p:cNvSpPr/>
          <p:nvPr/>
        </p:nvSpPr>
        <p:spPr>
          <a:xfrm>
            <a:off x="4331271" y="2872115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B22C19-8891-4215-9584-F8B35D6A5483}"/>
              </a:ext>
            </a:extLst>
          </p:cNvPr>
          <p:cNvCxnSpPr/>
          <p:nvPr/>
        </p:nvCxnSpPr>
        <p:spPr>
          <a:xfrm>
            <a:off x="4158075" y="3421570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FD2695-3F6F-4540-8B17-E0AFC2E74405}"/>
              </a:ext>
            </a:extLst>
          </p:cNvPr>
          <p:cNvCxnSpPr/>
          <p:nvPr/>
        </p:nvCxnSpPr>
        <p:spPr>
          <a:xfrm>
            <a:off x="4014044" y="3007909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0" descr="White folder 3 icon - Free white folder icons">
            <a:extLst>
              <a:ext uri="{FF2B5EF4-FFF2-40B4-BE49-F238E27FC236}">
                <a16:creationId xmlns:a16="http://schemas.microsoft.com/office/drawing/2014/main" id="{2D78547F-0FE7-4F64-A4C2-BDD1FB9A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11" y="1958171"/>
            <a:ext cx="284204" cy="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204D47EC-C65F-44C7-A3CC-55A354B90986}"/>
              </a:ext>
            </a:extLst>
          </p:cNvPr>
          <p:cNvSpPr/>
          <p:nvPr/>
        </p:nvSpPr>
        <p:spPr>
          <a:xfrm>
            <a:off x="4438520" y="1786589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0F3BB2-80CD-4EDB-BC24-462007352C24}"/>
              </a:ext>
            </a:extLst>
          </p:cNvPr>
          <p:cNvSpPr/>
          <p:nvPr/>
        </p:nvSpPr>
        <p:spPr>
          <a:xfrm>
            <a:off x="4365309" y="1541356"/>
            <a:ext cx="5581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EC67FE8-28CB-4F8F-8F0E-D5232493EFF1}"/>
              </a:ext>
            </a:extLst>
          </p:cNvPr>
          <p:cNvCxnSpPr/>
          <p:nvPr/>
        </p:nvCxnSpPr>
        <p:spPr>
          <a:xfrm>
            <a:off x="4183407" y="2047267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3CD62D-1C6A-4522-9E73-49EF210914DE}"/>
              </a:ext>
            </a:extLst>
          </p:cNvPr>
          <p:cNvCxnSpPr/>
          <p:nvPr/>
        </p:nvCxnSpPr>
        <p:spPr>
          <a:xfrm>
            <a:off x="4065498" y="1677150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3DF6B06-3AF9-4DA1-AEDD-40365601F9A5}"/>
              </a:ext>
            </a:extLst>
          </p:cNvPr>
          <p:cNvCxnSpPr/>
          <p:nvPr/>
        </p:nvCxnSpPr>
        <p:spPr>
          <a:xfrm>
            <a:off x="4152905" y="4678943"/>
            <a:ext cx="307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1847B4-2213-4245-97C6-928819D6E413}"/>
              </a:ext>
            </a:extLst>
          </p:cNvPr>
          <p:cNvSpPr/>
          <p:nvPr/>
        </p:nvSpPr>
        <p:spPr>
          <a:xfrm>
            <a:off x="4565591" y="3348127"/>
            <a:ext cx="62228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Posting list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CDB755-A0BD-4379-9343-C620F81A2762}"/>
              </a:ext>
            </a:extLst>
          </p:cNvPr>
          <p:cNvSpPr/>
          <p:nvPr/>
        </p:nvSpPr>
        <p:spPr>
          <a:xfrm>
            <a:off x="3986032" y="6466309"/>
            <a:ext cx="33374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7C97DE-B960-4C64-B3EB-D5071832F585}"/>
              </a:ext>
            </a:extLst>
          </p:cNvPr>
          <p:cNvSpPr/>
          <p:nvPr/>
        </p:nvSpPr>
        <p:spPr>
          <a:xfrm>
            <a:off x="9672080" y="2126243"/>
            <a:ext cx="33374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34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4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109" name="Picture 142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B5F7A-0945-4AAC-8A50-2CBB77EF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Statistics</a:t>
            </a:r>
          </a:p>
        </p:txBody>
      </p:sp>
      <p:sp useBgFill="1">
        <p:nvSpPr>
          <p:cNvPr id="4110" name="Rectangle 144">
            <a:extLst>
              <a:ext uri="{FF2B5EF4-FFF2-40B4-BE49-F238E27FC236}">
                <a16:creationId xmlns:a16="http://schemas.microsoft.com/office/drawing/2014/main" id="{3F35A221-135D-4429-BC6D-2E5E1EEE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2262433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DEDAE4-8669-4826-96E3-1ABD09A8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148">
            <a:extLst>
              <a:ext uri="{FF2B5EF4-FFF2-40B4-BE49-F238E27FC236}">
                <a16:creationId xmlns:a16="http://schemas.microsoft.com/office/drawing/2014/main" id="{112B71BD-64AF-41A1-A8A2-C7C50BB3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ounded Rectangle 11">
            <a:extLst>
              <a:ext uri="{FF2B5EF4-FFF2-40B4-BE49-F238E27FC236}">
                <a16:creationId xmlns:a16="http://schemas.microsoft.com/office/drawing/2014/main" id="{656868A4-FA79-4956-9293-510AC763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5459429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368FC1F-4263-4957-98D7-3DDF4C1C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2593"/>
          <a:stretch/>
        </p:blipFill>
        <p:spPr bwMode="auto">
          <a:xfrm>
            <a:off x="1293000" y="1286928"/>
            <a:ext cx="4166300" cy="42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0E184F-D179-4E45-BF8D-A7B481F2E92A}"/>
              </a:ext>
            </a:extLst>
          </p:cNvPr>
          <p:cNvSpPr/>
          <p:nvPr/>
        </p:nvSpPr>
        <p:spPr>
          <a:xfrm>
            <a:off x="7042210" y="358584"/>
            <a:ext cx="4601150" cy="2945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2B712155-ECF2-4826-9591-CD1044EE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61" y="373985"/>
            <a:ext cx="38576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453</TotalTime>
  <Words>156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IDEA</vt:lpstr>
      <vt:lpstr>PowerPoint Presentation</vt:lpstr>
      <vt:lpstr>PowerPoint Presentation</vt:lpstr>
      <vt:lpstr>PowerPoint Presentation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Moshayof, Harel</dc:creator>
  <cp:lastModifiedBy>Moshayof, Harel</cp:lastModifiedBy>
  <cp:revision>38</cp:revision>
  <dcterms:created xsi:type="dcterms:W3CDTF">2022-01-08T10:56:09Z</dcterms:created>
  <dcterms:modified xsi:type="dcterms:W3CDTF">2022-01-08T18:29:50Z</dcterms:modified>
</cp:coreProperties>
</file>