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74" r:id="rId3"/>
    <p:sldId id="27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B03B"/>
    <a:srgbClr val="7FE1FA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26" autoAdjust="0"/>
    <p:restoredTop sz="95853"/>
  </p:normalViewPr>
  <p:slideViewPr>
    <p:cSldViewPr snapToGrid="0">
      <p:cViewPr varScale="1">
        <p:scale>
          <a:sx n="108" d="100"/>
          <a:sy n="108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2E1CC-EE35-4DBE-90EA-16C1DD2635B1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B7075-0256-448E-97E2-2BB5192D29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122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大家好，我叫郭高扬，今天我展示的是一个研究类的问题，这个问题要做的是“寻找群聊中的回复关系”。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B7075-0256-448E-97E2-2BB5192D290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04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ED2A5-4E86-4C5E-B068-B2A93240EA9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15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B7075-0256-448E-97E2-2BB5192D290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226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077E1C-A4BE-4758-8544-BCD2635AB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07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9A373A-18E0-42BA-BF2F-07C14960B947}" type="datetime1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077E1C-A4BE-4758-8544-BCD2635AB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40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9E233A-1755-494A-A2BF-936A2F73E755}" type="datetime1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077E1C-A4BE-4758-8544-BCD2635AB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8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2224AE-93BF-48B5-B0F3-73FEA41451BB}" type="datetime1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077E1C-A4BE-4758-8544-BCD2635AB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5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3AB3F4-ACC3-44A4-B5A7-4E56DCB2530F}" type="datetime1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077E1C-A4BE-4758-8544-BCD2635AB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71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654A4C-F197-4233-8400-70A748C067AE}" type="datetime1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077E1C-A4BE-4758-8544-BCD2635AB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28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C7C2BC-125B-4D12-BE04-62A28B3790E6}" type="datetime1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077E1C-A4BE-4758-8544-BCD2635AB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95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7A6BF2-6A08-424F-A525-B3AA13CC5ECA}" type="datetime1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077E1C-A4BE-4758-8544-BCD2635AB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72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E9E2A3-B3C4-4414-BB8A-3C348F1E7E77}" type="datetime1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077E1C-A4BE-4758-8544-BCD2635AB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5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974154-9D96-42F1-94FE-214A388DD2BB}" type="datetime1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077E1C-A4BE-4758-8544-BCD2635AB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22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36198-5EBB-47D7-BDB3-927BC20F726E}" type="datetime1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077E1C-A4BE-4758-8544-BCD2635AB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62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ABC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ABC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2" y="5679148"/>
            <a:ext cx="1175017" cy="1175017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838200" y="1011022"/>
            <a:ext cx="10515600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 userDrawn="1"/>
        </p:nvSpPr>
        <p:spPr>
          <a:xfrm>
            <a:off x="1197109" y="6356350"/>
            <a:ext cx="1250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ReactCNN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日期占位符 3"/>
          <p:cNvSpPr txBox="1">
            <a:spLocks/>
          </p:cNvSpPr>
          <p:nvPr userDrawn="1"/>
        </p:nvSpPr>
        <p:spPr>
          <a:xfrm>
            <a:off x="11160056" y="6391335"/>
            <a:ext cx="9607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031D2A-1916-41BB-999C-AD05F168F20C}" type="datetime1">
              <a:rPr lang="zh-CN" altLang="en-US" smtClean="0"/>
              <a:pPr/>
              <a:t>2018/1/3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69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2">
              <a:lumMod val="7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p"/>
        <a:defRPr sz="2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p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p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p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43398" y="1864332"/>
            <a:ext cx="11041922" cy="712613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altLang="zh-CN" dirty="0" smtClean="0">
                <a:ea typeface="黑体" panose="02010609060101010101" pitchFamily="49" charset="-122"/>
              </a:rPr>
              <a:t>ReactCNN:</a:t>
            </a:r>
            <a:r>
              <a:rPr lang="zh-CN" altLang="en-US" dirty="0">
                <a:ea typeface="黑体" panose="02010609060101010101" pitchFamily="49" charset="-122"/>
              </a:rPr>
              <a:t>卷积神经网络辅助调试与优化工具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7E1C-A4BE-4758-8544-BCD2635AB3DB}" type="slidenum">
              <a:rPr lang="zh-CN" altLang="en-US" smtClean="0">
                <a:solidFill>
                  <a:schemeClr val="accent2">
                    <a:lumMod val="75000"/>
                  </a:schemeClr>
                </a:solidFill>
              </a:rPr>
              <a:t>1</a:t>
            </a:fld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xmlns="" id="{18070B9B-4511-4DEA-A22B-A8065AECD8C5}"/>
              </a:ext>
            </a:extLst>
          </p:cNvPr>
          <p:cNvSpPr txBox="1">
            <a:spLocks/>
          </p:cNvSpPr>
          <p:nvPr/>
        </p:nvSpPr>
        <p:spPr>
          <a:xfrm>
            <a:off x="2425535" y="3348840"/>
            <a:ext cx="6858000" cy="4037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2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20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>
                <a:ea typeface="黑体" panose="02010609060101010101" pitchFamily="49" charset="-122"/>
              </a:rPr>
              <a:t>丁霄汉</a:t>
            </a:r>
            <a:r>
              <a:rPr lang="zh-CN" altLang="en-US">
                <a:ea typeface="黑体" panose="02010609060101010101" pitchFamily="49" charset="-122"/>
              </a:rPr>
              <a:t> </a:t>
            </a:r>
            <a:r>
              <a:rPr lang="zh-CN" altLang="en-US" smtClean="0">
                <a:ea typeface="黑体" panose="02010609060101010101" pitchFamily="49" charset="-122"/>
              </a:rPr>
              <a:t> 黄锐泓</a:t>
            </a:r>
            <a:r>
              <a:rPr lang="zh-CN" altLang="en-US">
                <a:ea typeface="黑体" panose="02010609060101010101" pitchFamily="49" charset="-122"/>
              </a:rPr>
              <a:t> </a:t>
            </a:r>
            <a:r>
              <a:rPr lang="zh-CN" altLang="en-US" smtClean="0">
                <a:ea typeface="黑体" panose="02010609060101010101" pitchFamily="49" charset="-122"/>
              </a:rPr>
              <a:t> 郭高扬</a:t>
            </a:r>
            <a:endParaRPr lang="zh-CN" altLang="en-US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256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32"/>
    </mc:Choice>
    <mc:Fallback xmlns="">
      <p:transition spd="slow" advTm="2993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67496" y="71715"/>
            <a:ext cx="57431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Motivation</a:t>
            </a:r>
            <a:endParaRPr lang="zh-CN" altLang="en-US" sz="6000" dirty="0">
              <a:solidFill>
                <a:schemeClr val="accent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zh-CN" altLang="en-US" sz="6000" dirty="0">
              <a:solidFill>
                <a:schemeClr val="accent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7E1C-A4BE-4758-8544-BCD2635AB3DB}" type="slidenum">
              <a:rPr lang="zh-CN" altLang="en-US" smtClean="0">
                <a:solidFill>
                  <a:schemeClr val="accent2">
                    <a:lumMod val="75000"/>
                  </a:schemeClr>
                </a:solidFill>
              </a:rPr>
              <a:t>2</a:t>
            </a:fld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23662" y="1062098"/>
            <a:ext cx="116556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32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**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314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940"/>
    </mc:Choice>
    <mc:Fallback xmlns="">
      <p:transition spd="slow" advTm="5294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7E1C-A4BE-4758-8544-BCD2635AB3DB}" type="slidenum">
              <a:rPr lang="zh-CN" altLang="en-US" smtClean="0">
                <a:solidFill>
                  <a:schemeClr val="accent2">
                    <a:lumMod val="75000"/>
                  </a:schemeClr>
                </a:solidFill>
              </a:rPr>
              <a:t>3</a:t>
            </a:fld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813317" y="2995568"/>
            <a:ext cx="10841229" cy="77492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altLang="zh-CN" sz="5400" dirty="0" smtClean="0">
                <a:ea typeface="黑体" panose="02010609060101010101" pitchFamily="49" charset="-122"/>
              </a:rPr>
              <a:t>Thank</a:t>
            </a:r>
            <a:r>
              <a:rPr lang="zh-CN" altLang="en-US" sz="5400" dirty="0" smtClean="0">
                <a:ea typeface="黑体" panose="02010609060101010101" pitchFamily="49" charset="-122"/>
              </a:rPr>
              <a:t> </a:t>
            </a:r>
            <a:r>
              <a:rPr lang="en-US" altLang="zh-CN" sz="5400" dirty="0" smtClean="0">
                <a:ea typeface="黑体" panose="02010609060101010101" pitchFamily="49" charset="-122"/>
              </a:rPr>
              <a:t>You</a:t>
            </a:r>
            <a:r>
              <a:rPr lang="zh-CN" altLang="en-US" sz="5400" dirty="0" smtClean="0">
                <a:ea typeface="黑体" panose="02010609060101010101" pitchFamily="49" charset="-122"/>
              </a:rPr>
              <a:t> </a:t>
            </a:r>
            <a:r>
              <a:rPr lang="en-US" altLang="zh-CN" sz="5400" dirty="0">
                <a:ea typeface="黑体" panose="02010609060101010101" pitchFamily="49" charset="-122"/>
              </a:rPr>
              <a:t>F</a:t>
            </a:r>
            <a:r>
              <a:rPr lang="en-US" altLang="zh-CN" sz="5400" dirty="0" smtClean="0">
                <a:ea typeface="黑体" panose="02010609060101010101" pitchFamily="49" charset="-122"/>
              </a:rPr>
              <a:t>or</a:t>
            </a:r>
            <a:r>
              <a:rPr lang="zh-CN" altLang="en-US" sz="5400" dirty="0" smtClean="0">
                <a:ea typeface="黑体" panose="02010609060101010101" pitchFamily="49" charset="-122"/>
              </a:rPr>
              <a:t> </a:t>
            </a:r>
            <a:r>
              <a:rPr lang="en-US" altLang="zh-CN" sz="5400" dirty="0" smtClean="0">
                <a:ea typeface="黑体" panose="02010609060101010101" pitchFamily="49" charset="-122"/>
              </a:rPr>
              <a:t>Your</a:t>
            </a:r>
            <a:r>
              <a:rPr lang="zh-CN" altLang="en-US" sz="5400" dirty="0" smtClean="0">
                <a:ea typeface="黑体" panose="02010609060101010101" pitchFamily="49" charset="-122"/>
              </a:rPr>
              <a:t> </a:t>
            </a:r>
            <a:r>
              <a:rPr lang="en-US" altLang="zh-CN" sz="5400" dirty="0">
                <a:ea typeface="黑体" panose="02010609060101010101" pitchFamily="49" charset="-122"/>
              </a:rPr>
              <a:t>A</a:t>
            </a:r>
            <a:r>
              <a:rPr lang="en-US" altLang="zh-CN" sz="5400" dirty="0" smtClean="0">
                <a:ea typeface="黑体" panose="02010609060101010101" pitchFamily="49" charset="-122"/>
              </a:rPr>
              <a:t>ttention!</a:t>
            </a:r>
          </a:p>
        </p:txBody>
      </p:sp>
    </p:spTree>
    <p:extLst>
      <p:ext uri="{BB962C8B-B14F-4D97-AF65-F5344CB8AC3E}">
        <p14:creationId xmlns:p14="http://schemas.microsoft.com/office/powerpoint/2010/main" val="318007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81"/>
    </mc:Choice>
    <mc:Fallback xmlns="">
      <p:transition spd="slow" advTm="11881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B2017.potx" id="{D82DF7D1-6719-4A8C-A427-9EB1371C0AF7}" vid="{E970D173-F5FA-450A-9096-B08F4D85C0E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1332</TotalTime>
  <Words>63</Words>
  <Application>Microsoft Macintosh PowerPoint</Application>
  <PresentationFormat>宽屏</PresentationFormat>
  <Paragraphs>12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Calibri</vt:lpstr>
      <vt:lpstr>Wingdings</vt:lpstr>
      <vt:lpstr>等线</vt:lpstr>
      <vt:lpstr>等线 Light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郭高扬</dc:creator>
  <cp:lastModifiedBy>郭高扬</cp:lastModifiedBy>
  <cp:revision>55</cp:revision>
  <dcterms:created xsi:type="dcterms:W3CDTF">2017-08-05T08:14:04Z</dcterms:created>
  <dcterms:modified xsi:type="dcterms:W3CDTF">2018-01-03T02:46:49Z</dcterms:modified>
</cp:coreProperties>
</file>