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73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8" r:id="rId13"/>
    <p:sldId id="269" r:id="rId14"/>
    <p:sldId id="270" r:id="rId15"/>
    <p:sldId id="267" r:id="rId16"/>
    <p:sldId id="271" r:id="rId17"/>
    <p:sldId id="263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丁霄汉" userId="5e1b37628c573526" providerId="LiveId" clId="{C6B0B652-1AF9-450B-B179-20AF72B3B00F}"/>
    <pc:docChg chg="addSld modSld">
      <pc:chgData name="丁霄汉" userId="5e1b37628c573526" providerId="LiveId" clId="{C6B0B652-1AF9-450B-B179-20AF72B3B00F}" dt="2017-11-23T12:34:08.398" v="70"/>
      <pc:docMkLst>
        <pc:docMk/>
      </pc:docMkLst>
      <pc:sldChg chg="modSp">
        <pc:chgData name="丁霄汉" userId="5e1b37628c573526" providerId="LiveId" clId="{C6B0B652-1AF9-450B-B179-20AF72B3B00F}" dt="2017-11-23T12:26:08.442" v="27" actId="20577"/>
        <pc:sldMkLst>
          <pc:docMk/>
          <pc:sldMk cId="3820151306" sldId="256"/>
        </pc:sldMkLst>
        <pc:spChg chg="mod">
          <ac:chgData name="丁霄汉" userId="5e1b37628c573526" providerId="LiveId" clId="{C6B0B652-1AF9-450B-B179-20AF72B3B00F}" dt="2017-11-23T11:27:28.924" v="9" actId="20577"/>
          <ac:spMkLst>
            <pc:docMk/>
            <pc:sldMk cId="3820151306" sldId="256"/>
            <ac:spMk id="2" creationId="{EDB4800D-69C9-442D-9906-EA9953DEE86A}"/>
          </ac:spMkLst>
        </pc:spChg>
        <pc:spChg chg="mod">
          <ac:chgData name="丁霄汉" userId="5e1b37628c573526" providerId="LiveId" clId="{C6B0B652-1AF9-450B-B179-20AF72B3B00F}" dt="2017-11-23T12:26:08.442" v="27" actId="20577"/>
          <ac:spMkLst>
            <pc:docMk/>
            <pc:sldMk cId="3820151306" sldId="256"/>
            <ac:spMk id="3" creationId="{18070B9B-4511-4DEA-A22B-A8065AECD8C5}"/>
          </ac:spMkLst>
        </pc:spChg>
      </pc:sldChg>
      <pc:sldChg chg="modSp">
        <pc:chgData name="丁霄汉" userId="5e1b37628c573526" providerId="LiveId" clId="{C6B0B652-1AF9-450B-B179-20AF72B3B00F}" dt="2017-11-23T12:34:08.398" v="70"/>
        <pc:sldMkLst>
          <pc:docMk/>
          <pc:sldMk cId="3707552376" sldId="262"/>
        </pc:sldMkLst>
        <pc:spChg chg="mod">
          <ac:chgData name="丁霄汉" userId="5e1b37628c573526" providerId="LiveId" clId="{C6B0B652-1AF9-450B-B179-20AF72B3B00F}" dt="2017-11-23T12:34:08.398" v="70"/>
          <ac:spMkLst>
            <pc:docMk/>
            <pc:sldMk cId="3707552376" sldId="262"/>
            <ac:spMk id="3" creationId="{C64EAC5D-0A1C-4CFC-8C68-DE58AB52637D}"/>
          </ac:spMkLst>
        </pc:spChg>
      </pc:sldChg>
      <pc:sldChg chg="modSp add">
        <pc:chgData name="丁霄汉" userId="5e1b37628c573526" providerId="LiveId" clId="{C6B0B652-1AF9-450B-B179-20AF72B3B00F}" dt="2017-11-23T11:28:21.787" v="12"/>
        <pc:sldMkLst>
          <pc:docMk/>
          <pc:sldMk cId="1413717178" sldId="264"/>
        </pc:sldMkLst>
        <pc:spChg chg="mod">
          <ac:chgData name="丁霄汉" userId="5e1b37628c573526" providerId="LiveId" clId="{C6B0B652-1AF9-450B-B179-20AF72B3B00F}" dt="2017-11-23T11:28:21.787" v="12"/>
          <ac:spMkLst>
            <pc:docMk/>
            <pc:sldMk cId="1413717178" sldId="264"/>
            <ac:spMk id="3" creationId="{55466765-72B6-43C8-9D33-685AC6819056}"/>
          </ac:spMkLst>
        </pc:spChg>
      </pc:sldChg>
    </pc:docChg>
  </pc:docChgLst>
  <pc:docChgLst>
    <pc:chgData name="丁霄汉" userId="5e1b37628c573526" providerId="LiveId" clId="{E1B1445A-BB5B-4107-9B79-C759626CFEE8}"/>
    <pc:docChg chg="undo custSel addSld delSld modSld">
      <pc:chgData name="丁霄汉" userId="5e1b37628c573526" providerId="LiveId" clId="{E1B1445A-BB5B-4107-9B79-C759626CFEE8}" dt="2017-12-04T06:52:49.530" v="876"/>
      <pc:docMkLst>
        <pc:docMk/>
      </pc:docMkLst>
      <pc:sldChg chg="modSp">
        <pc:chgData name="丁霄汉" userId="5e1b37628c573526" providerId="LiveId" clId="{E1B1445A-BB5B-4107-9B79-C759626CFEE8}" dt="2017-12-04T06:52:49.530" v="876"/>
        <pc:sldMkLst>
          <pc:docMk/>
          <pc:sldMk cId="3820151306" sldId="256"/>
        </pc:sldMkLst>
        <pc:spChg chg="mod">
          <ac:chgData name="丁霄汉" userId="5e1b37628c573526" providerId="LiveId" clId="{E1B1445A-BB5B-4107-9B79-C759626CFEE8}" dt="2017-12-04T06:52:49.530" v="876"/>
          <ac:spMkLst>
            <pc:docMk/>
            <pc:sldMk cId="3820151306" sldId="256"/>
            <ac:spMk id="3" creationId="{18070B9B-4511-4DEA-A22B-A8065AECD8C5}"/>
          </ac:spMkLst>
        </pc:spChg>
      </pc:sldChg>
      <pc:sldChg chg="addSp delSp modSp add">
        <pc:chgData name="丁霄汉" userId="5e1b37628c573526" providerId="LiveId" clId="{E1B1445A-BB5B-4107-9B79-C759626CFEE8}" dt="2017-12-04T05:57:54.012" v="582" actId="20577"/>
        <pc:sldMkLst>
          <pc:docMk/>
          <pc:sldMk cId="749998132" sldId="265"/>
        </pc:sldMkLst>
        <pc:spChg chg="mod">
          <ac:chgData name="丁霄汉" userId="5e1b37628c573526" providerId="LiveId" clId="{E1B1445A-BB5B-4107-9B79-C759626CFEE8}" dt="2017-12-04T05:57:54.012" v="582" actId="20577"/>
          <ac:spMkLst>
            <pc:docMk/>
            <pc:sldMk cId="749998132" sldId="265"/>
            <ac:spMk id="2" creationId="{56EF3B38-E7A1-436D-B902-995CF7904B15}"/>
          </ac:spMkLst>
        </pc:spChg>
        <pc:spChg chg="del">
          <ac:chgData name="丁霄汉" userId="5e1b37628c573526" providerId="LiveId" clId="{E1B1445A-BB5B-4107-9B79-C759626CFEE8}" dt="2017-12-04T05:27:47.157" v="5" actId="478"/>
          <ac:spMkLst>
            <pc:docMk/>
            <pc:sldMk cId="749998132" sldId="265"/>
            <ac:spMk id="3" creationId="{83BBB28B-E8A4-4DFB-8DEE-7FAAE2977607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4" creationId="{324E0065-12D3-4B8B-B06B-C4B68462D1CE}"/>
          </ac:spMkLst>
        </pc:spChg>
        <pc:spChg chg="add del mod">
          <ac:chgData name="丁霄汉" userId="5e1b37628c573526" providerId="LiveId" clId="{E1B1445A-BB5B-4107-9B79-C759626CFEE8}" dt="2017-12-04T05:39:39.357" v="306" actId="767"/>
          <ac:spMkLst>
            <pc:docMk/>
            <pc:sldMk cId="749998132" sldId="265"/>
            <ac:spMk id="5" creationId="{A464371C-3EF2-4F93-BC52-7C948552B893}"/>
          </ac:spMkLst>
        </pc:spChg>
        <pc:spChg chg="add mod">
          <ac:chgData name="丁霄汉" userId="5e1b37628c573526" providerId="LiveId" clId="{E1B1445A-BB5B-4107-9B79-C759626CFEE8}" dt="2017-12-04T05:40:23.071" v="369" actId="1076"/>
          <ac:spMkLst>
            <pc:docMk/>
            <pc:sldMk cId="749998132" sldId="265"/>
            <ac:spMk id="6" creationId="{41F1AD05-7D60-4590-AE03-742F91B7D084}"/>
          </ac:spMkLst>
        </pc:spChg>
        <pc:spChg chg="add mod">
          <ac:chgData name="丁霄汉" userId="5e1b37628c573526" providerId="LiveId" clId="{E1B1445A-BB5B-4107-9B79-C759626CFEE8}" dt="2017-12-04T05:37:49.694" v="267"/>
          <ac:spMkLst>
            <pc:docMk/>
            <pc:sldMk cId="749998132" sldId="265"/>
            <ac:spMk id="10" creationId="{1B407EB7-EEB9-47FB-82C7-ABE5AB9FB3EA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11" creationId="{07CBC47F-06C8-4D28-9F84-C5EDE777564B}"/>
          </ac:spMkLst>
        </pc:spChg>
        <pc:spChg chg="add del">
          <ac:chgData name="丁霄汉" userId="5e1b37628c573526" providerId="LiveId" clId="{E1B1445A-BB5B-4107-9B79-C759626CFEE8}" dt="2017-12-04T05:33:05.155" v="209"/>
          <ac:spMkLst>
            <pc:docMk/>
            <pc:sldMk cId="749998132" sldId="265"/>
            <ac:spMk id="12" creationId="{91A7DF7D-85D3-4985-83A6-17DB40654053}"/>
          </ac:spMkLst>
        </pc:spChg>
        <pc:spChg chg="add del">
          <ac:chgData name="丁霄汉" userId="5e1b37628c573526" providerId="LiveId" clId="{E1B1445A-BB5B-4107-9B79-C759626CFEE8}" dt="2017-12-04T05:33:05.155" v="209"/>
          <ac:spMkLst>
            <pc:docMk/>
            <pc:sldMk cId="749998132" sldId="265"/>
            <ac:spMk id="13" creationId="{FAC220A5-25F1-40B0-BCD5-7C6C5D5F69E9}"/>
          </ac:spMkLst>
        </pc:spChg>
        <pc:spChg chg="add del">
          <ac:chgData name="丁霄汉" userId="5e1b37628c573526" providerId="LiveId" clId="{E1B1445A-BB5B-4107-9B79-C759626CFEE8}" dt="2017-12-04T05:33:05.155" v="209"/>
          <ac:spMkLst>
            <pc:docMk/>
            <pc:sldMk cId="749998132" sldId="265"/>
            <ac:spMk id="14" creationId="{F12AC78C-A4E8-4ADF-918A-012C1B7749D6}"/>
          </ac:spMkLst>
        </pc:spChg>
        <pc:spChg chg="add mod">
          <ac:chgData name="丁霄汉" userId="5e1b37628c573526" providerId="LiveId" clId="{E1B1445A-BB5B-4107-9B79-C759626CFEE8}" dt="2017-12-04T05:37:37.678" v="264"/>
          <ac:spMkLst>
            <pc:docMk/>
            <pc:sldMk cId="749998132" sldId="265"/>
            <ac:spMk id="15" creationId="{A876823A-FE83-4AA8-9E08-4182302BC7FB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16" creationId="{CE57452D-7D67-4296-880D-1265053DD747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17" creationId="{3E738086-CD5A-4A9C-A7A3-0DC7F6E2D43F}"/>
          </ac:spMkLst>
        </pc:spChg>
        <pc:spChg chg="add mod">
          <ac:chgData name="丁霄汉" userId="5e1b37628c573526" providerId="LiveId" clId="{E1B1445A-BB5B-4107-9B79-C759626CFEE8}" dt="2017-12-04T05:37:40.816" v="265"/>
          <ac:spMkLst>
            <pc:docMk/>
            <pc:sldMk cId="749998132" sldId="265"/>
            <ac:spMk id="18" creationId="{EEE5F1FF-11CC-4557-A2EE-D9D161AB9032}"/>
          </ac:spMkLst>
        </pc:spChg>
        <pc:spChg chg="add mod">
          <ac:chgData name="丁霄汉" userId="5e1b37628c573526" providerId="LiveId" clId="{E1B1445A-BB5B-4107-9B79-C759626CFEE8}" dt="2017-12-04T05:37:43.946" v="266"/>
          <ac:spMkLst>
            <pc:docMk/>
            <pc:sldMk cId="749998132" sldId="265"/>
            <ac:spMk id="19" creationId="{6B90A656-6047-458B-B320-F2F65B47C89D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20" creationId="{4224FA4B-046E-45A4-9E2A-355FFED6B8E1}"/>
          </ac:spMkLst>
        </pc:spChg>
        <pc:spChg chg="add mod">
          <ac:chgData name="丁霄汉" userId="5e1b37628c573526" providerId="LiveId" clId="{E1B1445A-BB5B-4107-9B79-C759626CFEE8}" dt="2017-12-04T05:37:53.603" v="268"/>
          <ac:spMkLst>
            <pc:docMk/>
            <pc:sldMk cId="749998132" sldId="265"/>
            <ac:spMk id="21" creationId="{AFE72326-5859-4D06-8BCA-AA46D4C46404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22" creationId="{1B185D71-825E-4C22-8DE0-9661A7549307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23" creationId="{DFE2DE74-1352-461F-9E78-62225E9B5F27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24" creationId="{59994ECE-10D7-4AD3-8AE1-F7595723F034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25" creationId="{0A7A6869-690E-4011-AD71-F08206FAE8A7}"/>
          </ac:spMkLst>
        </pc:spChg>
        <pc:spChg chg="add mod">
          <ac:chgData name="丁霄汉" userId="5e1b37628c573526" providerId="LiveId" clId="{E1B1445A-BB5B-4107-9B79-C759626CFEE8}" dt="2017-12-04T05:37:57.889" v="269"/>
          <ac:spMkLst>
            <pc:docMk/>
            <pc:sldMk cId="749998132" sldId="265"/>
            <ac:spMk id="26" creationId="{54CBC441-F26E-43D1-BF58-FCF9D10E888C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27" creationId="{81F67737-76D2-40C9-997E-5D45FE647887}"/>
          </ac:spMkLst>
        </pc:spChg>
        <pc:spChg chg="add mod">
          <ac:chgData name="丁霄汉" userId="5e1b37628c573526" providerId="LiveId" clId="{E1B1445A-BB5B-4107-9B79-C759626CFEE8}" dt="2017-12-04T05:38:17.829" v="276"/>
          <ac:spMkLst>
            <pc:docMk/>
            <pc:sldMk cId="749998132" sldId="265"/>
            <ac:spMk id="28" creationId="{B29832F2-1F54-4C49-8CC5-A4F78D325F6A}"/>
          </ac:spMkLst>
        </pc:spChg>
        <pc:spChg chg="add mod">
          <ac:chgData name="丁霄汉" userId="5e1b37628c573526" providerId="LiveId" clId="{E1B1445A-BB5B-4107-9B79-C759626CFEE8}" dt="2017-12-04T05:38:09.604" v="273"/>
          <ac:spMkLst>
            <pc:docMk/>
            <pc:sldMk cId="749998132" sldId="265"/>
            <ac:spMk id="29" creationId="{42D8ACC0-B6DF-4CAA-B549-4D467A85678C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30" creationId="{10D1B402-9585-42A1-ADF7-77FB24AEBDB1}"/>
          </ac:spMkLst>
        </pc:spChg>
        <pc:spChg chg="add mod">
          <ac:chgData name="丁霄汉" userId="5e1b37628c573526" providerId="LiveId" clId="{E1B1445A-BB5B-4107-9B79-C759626CFEE8}" dt="2017-12-04T05:38:12.460" v="274"/>
          <ac:spMkLst>
            <pc:docMk/>
            <pc:sldMk cId="749998132" sldId="265"/>
            <ac:spMk id="31" creationId="{0312A474-FD89-4164-BF46-4EB0F62629D1}"/>
          </ac:spMkLst>
        </pc:spChg>
        <pc:spChg chg="add mod">
          <ac:chgData name="丁霄汉" userId="5e1b37628c573526" providerId="LiveId" clId="{E1B1445A-BB5B-4107-9B79-C759626CFEE8}" dt="2017-12-04T05:38:15.087" v="275"/>
          <ac:spMkLst>
            <pc:docMk/>
            <pc:sldMk cId="749998132" sldId="265"/>
            <ac:spMk id="32" creationId="{F753E22A-8B20-45DE-A333-ABDF6B82A63B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33" creationId="{E7C7AAE2-6A91-4752-A03F-B9802C4D4110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34" creationId="{DD0D3446-9E8D-41A0-B351-B9E0BB600A3F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35" creationId="{E1DA7116-ABD0-4034-A106-8FEB73EB179F}"/>
          </ac:spMkLst>
        </pc:spChg>
        <pc:spChg chg="add mod">
          <ac:chgData name="丁霄汉" userId="5e1b37628c573526" providerId="LiveId" clId="{E1B1445A-BB5B-4107-9B79-C759626CFEE8}" dt="2017-12-04T05:38:22.440" v="278"/>
          <ac:spMkLst>
            <pc:docMk/>
            <pc:sldMk cId="749998132" sldId="265"/>
            <ac:spMk id="36" creationId="{0D5AC129-4D25-4DCC-BCFD-82B95B30B536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37" creationId="{95253634-462D-4A4E-AF12-D329F956AAB5}"/>
          </ac:spMkLst>
        </pc:spChg>
        <pc:spChg chg="add mod">
          <ac:chgData name="丁霄汉" userId="5e1b37628c573526" providerId="LiveId" clId="{E1B1445A-BB5B-4107-9B79-C759626CFEE8}" dt="2017-12-04T05:38:27.184" v="279"/>
          <ac:spMkLst>
            <pc:docMk/>
            <pc:sldMk cId="749998132" sldId="265"/>
            <ac:spMk id="38" creationId="{E84BA945-086C-4F24-90E0-6F0F595BFB18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39" creationId="{B4319787-DFA4-4DB3-B71D-77F6DC1D7A36}"/>
          </ac:spMkLst>
        </pc:spChg>
        <pc:spChg chg="add mod">
          <ac:chgData name="丁霄汉" userId="5e1b37628c573526" providerId="LiveId" clId="{E1B1445A-BB5B-4107-9B79-C759626CFEE8}" dt="2017-12-04T05:38:44.931" v="285"/>
          <ac:spMkLst>
            <pc:docMk/>
            <pc:sldMk cId="749998132" sldId="265"/>
            <ac:spMk id="40" creationId="{C65E1957-C888-4D54-B60F-8F361098E9F2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41" creationId="{F7D73E85-B9C1-4594-AA35-416C4B5C6417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42" creationId="{FDCC711A-9EF7-4253-BE75-C353E0956598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43" creationId="{7A1C6074-94D2-4147-BD77-4EBA720B3025}"/>
          </ac:spMkLst>
        </pc:spChg>
        <pc:spChg chg="add mod">
          <ac:chgData name="丁霄汉" userId="5e1b37628c573526" providerId="LiveId" clId="{E1B1445A-BB5B-4107-9B79-C759626CFEE8}" dt="2017-12-04T05:38:29.437" v="280"/>
          <ac:spMkLst>
            <pc:docMk/>
            <pc:sldMk cId="749998132" sldId="265"/>
            <ac:spMk id="44" creationId="{36518D1F-495D-4E13-972D-2F6CC4EA778F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45" creationId="{155533C3-596E-4E8C-BE51-65CB32223991}"/>
          </ac:spMkLst>
        </pc:spChg>
        <pc:spChg chg="add mod">
          <ac:chgData name="丁霄汉" userId="5e1b37628c573526" providerId="LiveId" clId="{E1B1445A-BB5B-4107-9B79-C759626CFEE8}" dt="2017-12-04T05:38:32.131" v="281"/>
          <ac:spMkLst>
            <pc:docMk/>
            <pc:sldMk cId="749998132" sldId="265"/>
            <ac:spMk id="46" creationId="{4E197C0F-93D7-4436-8C2F-004714E0E919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47" creationId="{649FB87B-8C62-4F7F-AEDE-35674A2CCFA7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48" creationId="{46D8342D-3E0D-4133-83F8-CFDC23543911}"/>
          </ac:spMkLst>
        </pc:spChg>
        <pc:spChg chg="add mod">
          <ac:chgData name="丁霄汉" userId="5e1b37628c573526" providerId="LiveId" clId="{E1B1445A-BB5B-4107-9B79-C759626CFEE8}" dt="2017-12-04T05:38:34.913" v="282"/>
          <ac:spMkLst>
            <pc:docMk/>
            <pc:sldMk cId="749998132" sldId="265"/>
            <ac:spMk id="49" creationId="{6D5CA457-0C66-45A3-949E-7F77886E3518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50" creationId="{0961E6D7-FCF0-47B8-93E6-96722A345AC6}"/>
          </ac:spMkLst>
        </pc:spChg>
        <pc:spChg chg="add mod">
          <ac:chgData name="丁霄汉" userId="5e1b37628c573526" providerId="LiveId" clId="{E1B1445A-BB5B-4107-9B79-C759626CFEE8}" dt="2017-12-04T05:38:37.360" v="283"/>
          <ac:spMkLst>
            <pc:docMk/>
            <pc:sldMk cId="749998132" sldId="265"/>
            <ac:spMk id="51" creationId="{FE71EDD3-6617-4579-BFA2-7793E929B9B5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52" creationId="{6223380F-4B77-4334-BBDC-CF2AD537FEFF}"/>
          </ac:spMkLst>
        </pc:spChg>
        <pc:spChg chg="add mod">
          <ac:chgData name="丁霄汉" userId="5e1b37628c573526" providerId="LiveId" clId="{E1B1445A-BB5B-4107-9B79-C759626CFEE8}" dt="2017-12-04T05:38:41.666" v="284"/>
          <ac:spMkLst>
            <pc:docMk/>
            <pc:sldMk cId="749998132" sldId="265"/>
            <ac:spMk id="53" creationId="{1EBBE2FF-A972-4A60-8772-DCA676A5197A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54" creationId="{30061ADD-5957-4751-8A4E-2ADA706FC923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55" creationId="{CFAD7608-DC46-4858-A6FF-7C7FC37D08FD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56" creationId="{57BDEB52-5D47-4E50-BC0E-7F04BD9BAAD8}"/>
          </ac:spMkLst>
        </pc:spChg>
        <pc:spChg chg="add mod">
          <ac:chgData name="丁霄汉" userId="5e1b37628c573526" providerId="LiveId" clId="{E1B1445A-BB5B-4107-9B79-C759626CFEE8}" dt="2017-12-04T05:38:47.670" v="286"/>
          <ac:spMkLst>
            <pc:docMk/>
            <pc:sldMk cId="749998132" sldId="265"/>
            <ac:spMk id="57" creationId="{2DB58823-E80F-4F9B-9D61-BA8B056E553C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58" creationId="{1346723F-2818-4267-A15E-D8189D5EE4E4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59" creationId="{CD58649F-B310-4BD8-9D6D-F340BD225DD1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60" creationId="{106C7F79-7175-4817-ACDF-CB0D7F4F554B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61" creationId="{F9A01374-213F-4BD4-AB58-CF81139C00B8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62" creationId="{54A700AB-FF8E-4234-8FFB-F333D6A363D4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63" creationId="{B40442B4-D56F-4222-B017-662449610B27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64" creationId="{EDE6C00B-0CB4-45AB-BE38-86468C569404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65" creationId="{8F95692A-C5B2-40F7-8BC2-9C2A9FBB169E}"/>
          </ac:spMkLst>
        </pc:spChg>
        <pc:spChg chg="add mod">
          <ac:chgData name="丁霄汉" userId="5e1b37628c573526" providerId="LiveId" clId="{E1B1445A-BB5B-4107-9B79-C759626CFEE8}" dt="2017-12-04T05:38:50.087" v="287"/>
          <ac:spMkLst>
            <pc:docMk/>
            <pc:sldMk cId="749998132" sldId="265"/>
            <ac:spMk id="66" creationId="{4260741B-9E6B-4B49-A0A8-A09C58CB3DF4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67" creationId="{AD235555-CD11-4244-879F-6F7946043021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68" creationId="{87F51344-0B75-4A32-803C-6328AB31A8D7}"/>
          </ac:spMkLst>
        </pc:spChg>
        <pc:spChg chg="add mod">
          <ac:chgData name="丁霄汉" userId="5e1b37628c573526" providerId="LiveId" clId="{E1B1445A-BB5B-4107-9B79-C759626CFEE8}" dt="2017-12-04T05:38:55.641" v="288"/>
          <ac:spMkLst>
            <pc:docMk/>
            <pc:sldMk cId="749998132" sldId="265"/>
            <ac:spMk id="69" creationId="{F4700518-3A76-4A8D-969B-7EFEFA94E5F8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70" creationId="{CDE70501-1080-447E-BD45-BD31843590F3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71" creationId="{F876078C-2062-4E12-B996-C8F9DC3BBA73}"/>
          </ac:spMkLst>
        </pc:spChg>
        <pc:spChg chg="add mod">
          <ac:chgData name="丁霄汉" userId="5e1b37628c573526" providerId="LiveId" clId="{E1B1445A-BB5B-4107-9B79-C759626CFEE8}" dt="2017-12-04T05:38:57.991" v="289"/>
          <ac:spMkLst>
            <pc:docMk/>
            <pc:sldMk cId="749998132" sldId="265"/>
            <ac:spMk id="72" creationId="{EE63F767-0545-4AB7-91E0-8A408D2D87AC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73" creationId="{8FBF5673-9017-4EF2-AD5C-026C19278915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74" creationId="{FC3CD93B-692C-45FF-B002-F942FF2CD0F2}"/>
          </ac:spMkLst>
        </pc:spChg>
        <pc:spChg chg="add mod">
          <ac:chgData name="丁霄汉" userId="5e1b37628c573526" providerId="LiveId" clId="{E1B1445A-BB5B-4107-9B79-C759626CFEE8}" dt="2017-12-04T05:39:00.743" v="290"/>
          <ac:spMkLst>
            <pc:docMk/>
            <pc:sldMk cId="749998132" sldId="265"/>
            <ac:spMk id="75" creationId="{52A7D8E6-0A67-4BA6-AB82-840C927FE261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76" creationId="{0C249B1B-8830-4DC6-82F3-675FDD2EFA50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77" creationId="{5013636E-C6C0-4FE2-92F5-0B0ADEDA81E9}"/>
          </ac:spMkLst>
        </pc:spChg>
        <pc:spChg chg="add mod">
          <ac:chgData name="丁霄汉" userId="5e1b37628c573526" providerId="LiveId" clId="{E1B1445A-BB5B-4107-9B79-C759626CFEE8}" dt="2017-12-04T05:39:03.274" v="291"/>
          <ac:spMkLst>
            <pc:docMk/>
            <pc:sldMk cId="749998132" sldId="265"/>
            <ac:spMk id="78" creationId="{E781DEBC-D381-4A4D-B6CE-C8CF0111A9B0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79" creationId="{00832FA1-540C-4591-9DDF-F412A3B9A7EA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80" creationId="{561765B8-CCDD-43E2-95B0-F54B5FAD87B5}"/>
          </ac:spMkLst>
        </pc:spChg>
        <pc:spChg chg="add mod">
          <ac:chgData name="丁霄汉" userId="5e1b37628c573526" providerId="LiveId" clId="{E1B1445A-BB5B-4107-9B79-C759626CFEE8}" dt="2017-12-04T05:39:05.999" v="292"/>
          <ac:spMkLst>
            <pc:docMk/>
            <pc:sldMk cId="749998132" sldId="265"/>
            <ac:spMk id="81" creationId="{CBEC789B-B406-4A08-930B-AAA1F522E927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82" creationId="{8A664651-37E2-40CD-B951-C0AD6845D5D8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83" creationId="{071B8180-B5BD-4CCA-B31B-8BDB3F8B0939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84" creationId="{70E7137F-24D5-49F7-B024-05421DCE696F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85" creationId="{C9E87D0C-61B8-4039-81E5-1B8BE1B221CE}"/>
          </ac:spMkLst>
        </pc:spChg>
        <pc:spChg chg="add mod">
          <ac:chgData name="丁霄汉" userId="5e1b37628c573526" providerId="LiveId" clId="{E1B1445A-BB5B-4107-9B79-C759626CFEE8}" dt="2017-12-04T05:39:12.278" v="294" actId="208"/>
          <ac:spMkLst>
            <pc:docMk/>
            <pc:sldMk cId="749998132" sldId="265"/>
            <ac:spMk id="86" creationId="{DD1297D0-FA1B-4D7F-9300-82FE8DFB9F90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87" creationId="{6239DEEC-026A-4A1F-9377-CF2786AB8E18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88" creationId="{263415DD-D36B-4FB2-80CC-E40DA9B281EB}"/>
          </ac:spMkLst>
        </pc:spChg>
        <pc:spChg chg="add mod">
          <ac:chgData name="丁霄汉" userId="5e1b37628c573526" providerId="LiveId" clId="{E1B1445A-BB5B-4107-9B79-C759626CFEE8}" dt="2017-12-04T05:39:22.547" v="298"/>
          <ac:spMkLst>
            <pc:docMk/>
            <pc:sldMk cId="749998132" sldId="265"/>
            <ac:spMk id="89" creationId="{34A46B39-6D12-45AD-BECB-C245CFA4A08B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90" creationId="{831FE6E2-23B2-4EAE-B49B-3F4E0DDA4736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91" creationId="{77511654-2700-4A35-A754-7F36F4F65A03}"/>
          </ac:spMkLst>
        </pc:spChg>
        <pc:spChg chg="add mod">
          <ac:chgData name="丁霄汉" userId="5e1b37628c573526" providerId="LiveId" clId="{E1B1445A-BB5B-4107-9B79-C759626CFEE8}" dt="2017-12-04T05:39:25.686" v="300"/>
          <ac:spMkLst>
            <pc:docMk/>
            <pc:sldMk cId="749998132" sldId="265"/>
            <ac:spMk id="92" creationId="{D6AA313B-25C8-43CB-A188-BDB8D821B8D7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93" creationId="{B3E96617-9C69-4048-B99C-2C8BA0FAA27E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94" creationId="{24601212-D0A5-4980-A62D-FC383D62DC07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95" creationId="{AC6DDACA-6224-4943-9570-BA9661BDB224}"/>
          </ac:spMkLst>
        </pc:spChg>
        <pc:spChg chg="add mod">
          <ac:chgData name="丁霄汉" userId="5e1b37628c573526" providerId="LiveId" clId="{E1B1445A-BB5B-4107-9B79-C759626CFEE8}" dt="2017-12-04T05:39:28.424" v="301"/>
          <ac:spMkLst>
            <pc:docMk/>
            <pc:sldMk cId="749998132" sldId="265"/>
            <ac:spMk id="96" creationId="{AAE2354D-49F3-4DC4-A2E1-24B2581569A7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97" creationId="{BD3553CD-ADEF-40CC-BE74-32B854688882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98" creationId="{5ED5561B-932D-41EF-BFFC-4B5DAAFEB582}"/>
          </ac:spMkLst>
        </pc:spChg>
        <pc:spChg chg="add mod">
          <ac:chgData name="丁霄汉" userId="5e1b37628c573526" providerId="LiveId" clId="{E1B1445A-BB5B-4107-9B79-C759626CFEE8}" dt="2017-12-04T05:39:30.813" v="302"/>
          <ac:spMkLst>
            <pc:docMk/>
            <pc:sldMk cId="749998132" sldId="265"/>
            <ac:spMk id="99" creationId="{CAE3FA95-9200-489D-9E56-5DB291286923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100" creationId="{12906887-D288-425A-AE19-CEE69B6F9CF3}"/>
          </ac:spMkLst>
        </pc:spChg>
        <pc:spChg chg="add mod">
          <ac:chgData name="丁霄汉" userId="5e1b37628c573526" providerId="LiveId" clId="{E1B1445A-BB5B-4107-9B79-C759626CFEE8}" dt="2017-12-04T05:39:34.058" v="304"/>
          <ac:spMkLst>
            <pc:docMk/>
            <pc:sldMk cId="749998132" sldId="265"/>
            <ac:spMk id="101" creationId="{28204B48-8CBE-40B8-BFE0-50FF96D60369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102" creationId="{A53933C1-1463-4F8B-BC13-1F4C94157968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103" creationId="{B7D30E27-B814-4D44-9089-B1D079968B5B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104" creationId="{CAF80A78-357C-4B31-A6C0-81129E7876E2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105" creationId="{2AF1A580-E89C-408C-BA21-90D8DC9958D9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106" creationId="{A2820E50-27B3-4268-9BE4-3B476FB55274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107" creationId="{CED6F733-12C2-4522-89A1-C8B48D4ACB86}"/>
          </ac:spMkLst>
        </pc:spChg>
        <pc:spChg chg="add del mod">
          <ac:chgData name="丁霄汉" userId="5e1b37628c573526" providerId="LiveId" clId="{E1B1445A-BB5B-4107-9B79-C759626CFEE8}" dt="2017-12-04T05:34:37.125" v="235"/>
          <ac:spMkLst>
            <pc:docMk/>
            <pc:sldMk cId="749998132" sldId="265"/>
            <ac:spMk id="108" creationId="{8CBF1252-9E3B-42E9-98C1-629D25D78132}"/>
          </ac:spMkLst>
        </pc:spChg>
        <pc:spChg chg="add del mod">
          <ac:chgData name="丁霄汉" userId="5e1b37628c573526" providerId="LiveId" clId="{E1B1445A-BB5B-4107-9B79-C759626CFEE8}" dt="2017-12-04T05:34:37.125" v="235"/>
          <ac:spMkLst>
            <pc:docMk/>
            <pc:sldMk cId="749998132" sldId="265"/>
            <ac:spMk id="109" creationId="{30AF1F2A-FA3C-41D0-A0F5-54A95CC86EC2}"/>
          </ac:spMkLst>
        </pc:spChg>
        <pc:spChg chg="add del mod">
          <ac:chgData name="丁霄汉" userId="5e1b37628c573526" providerId="LiveId" clId="{E1B1445A-BB5B-4107-9B79-C759626CFEE8}" dt="2017-12-04T05:34:37.125" v="235"/>
          <ac:spMkLst>
            <pc:docMk/>
            <pc:sldMk cId="749998132" sldId="265"/>
            <ac:spMk id="110" creationId="{CC6209B7-BD1A-4C43-B3D3-106988674791}"/>
          </ac:spMkLst>
        </pc:spChg>
        <pc:spChg chg="add del mod">
          <ac:chgData name="丁霄汉" userId="5e1b37628c573526" providerId="LiveId" clId="{E1B1445A-BB5B-4107-9B79-C759626CFEE8}" dt="2017-12-04T05:34:37.125" v="235"/>
          <ac:spMkLst>
            <pc:docMk/>
            <pc:sldMk cId="749998132" sldId="265"/>
            <ac:spMk id="111" creationId="{7C218843-4276-469D-A4E0-9E4958AC62D4}"/>
          </ac:spMkLst>
        </pc:spChg>
        <pc:spChg chg="add del mod">
          <ac:chgData name="丁霄汉" userId="5e1b37628c573526" providerId="LiveId" clId="{E1B1445A-BB5B-4107-9B79-C759626CFEE8}" dt="2017-12-04T05:34:37.125" v="235"/>
          <ac:spMkLst>
            <pc:docMk/>
            <pc:sldMk cId="749998132" sldId="265"/>
            <ac:spMk id="112" creationId="{16238A0C-5AAF-4DE2-A30C-B51F3331F6D7}"/>
          </ac:spMkLst>
        </pc:spChg>
        <pc:spChg chg="add del mod">
          <ac:chgData name="丁霄汉" userId="5e1b37628c573526" providerId="LiveId" clId="{E1B1445A-BB5B-4107-9B79-C759626CFEE8}" dt="2017-12-04T05:34:37.125" v="235"/>
          <ac:spMkLst>
            <pc:docMk/>
            <pc:sldMk cId="749998132" sldId="265"/>
            <ac:spMk id="113" creationId="{C0338C8F-AC7C-4550-8EB0-B55E68FE919D}"/>
          </ac:spMkLst>
        </pc:spChg>
        <pc:spChg chg="add del mod">
          <ac:chgData name="丁霄汉" userId="5e1b37628c573526" providerId="LiveId" clId="{E1B1445A-BB5B-4107-9B79-C759626CFEE8}" dt="2017-12-04T05:34:37.125" v="235"/>
          <ac:spMkLst>
            <pc:docMk/>
            <pc:sldMk cId="749998132" sldId="265"/>
            <ac:spMk id="114" creationId="{6A1E2BA7-A0BB-4557-AD76-EB0B53C7BA5E}"/>
          </ac:spMkLst>
        </pc:spChg>
        <pc:spChg chg="add del mod">
          <ac:chgData name="丁霄汉" userId="5e1b37628c573526" providerId="LiveId" clId="{E1B1445A-BB5B-4107-9B79-C759626CFEE8}" dt="2017-12-04T05:34:37.125" v="235"/>
          <ac:spMkLst>
            <pc:docMk/>
            <pc:sldMk cId="749998132" sldId="265"/>
            <ac:spMk id="115" creationId="{D5E35FAC-85CE-43C1-8718-F5A540D74A63}"/>
          </ac:spMkLst>
        </pc:spChg>
        <pc:spChg chg="add del mod">
          <ac:chgData name="丁霄汉" userId="5e1b37628c573526" providerId="LiveId" clId="{E1B1445A-BB5B-4107-9B79-C759626CFEE8}" dt="2017-12-04T05:34:37.125" v="235"/>
          <ac:spMkLst>
            <pc:docMk/>
            <pc:sldMk cId="749998132" sldId="265"/>
            <ac:spMk id="116" creationId="{95D5AAF3-6C1B-45A6-AF69-C86D561FEE67}"/>
          </ac:spMkLst>
        </pc:spChg>
        <pc:spChg chg="add del mod">
          <ac:chgData name="丁霄汉" userId="5e1b37628c573526" providerId="LiveId" clId="{E1B1445A-BB5B-4107-9B79-C759626CFEE8}" dt="2017-12-04T05:34:37.125" v="235"/>
          <ac:spMkLst>
            <pc:docMk/>
            <pc:sldMk cId="749998132" sldId="265"/>
            <ac:spMk id="117" creationId="{ADBE97DF-DA53-4947-941E-B1D4AFE0C511}"/>
          </ac:spMkLst>
        </pc:spChg>
        <pc:spChg chg="add del mod">
          <ac:chgData name="丁霄汉" userId="5e1b37628c573526" providerId="LiveId" clId="{E1B1445A-BB5B-4107-9B79-C759626CFEE8}" dt="2017-12-04T05:34:37.125" v="235"/>
          <ac:spMkLst>
            <pc:docMk/>
            <pc:sldMk cId="749998132" sldId="265"/>
            <ac:spMk id="118" creationId="{D5FF8418-5A69-4167-BF67-D764C07E7812}"/>
          </ac:spMkLst>
        </pc:spChg>
        <pc:spChg chg="add del mod">
          <ac:chgData name="丁霄汉" userId="5e1b37628c573526" providerId="LiveId" clId="{E1B1445A-BB5B-4107-9B79-C759626CFEE8}" dt="2017-12-04T05:34:37.125" v="235"/>
          <ac:spMkLst>
            <pc:docMk/>
            <pc:sldMk cId="749998132" sldId="265"/>
            <ac:spMk id="119" creationId="{415983EE-78D0-4576-AD30-F1D51BFBD0D0}"/>
          </ac:spMkLst>
        </pc:spChg>
        <pc:spChg chg="add del mod">
          <ac:chgData name="丁霄汉" userId="5e1b37628c573526" providerId="LiveId" clId="{E1B1445A-BB5B-4107-9B79-C759626CFEE8}" dt="2017-12-04T05:34:37.125" v="235"/>
          <ac:spMkLst>
            <pc:docMk/>
            <pc:sldMk cId="749998132" sldId="265"/>
            <ac:spMk id="120" creationId="{91301118-FF99-49EA-8FAC-766DFFD026EB}"/>
          </ac:spMkLst>
        </pc:spChg>
        <pc:spChg chg="add del mod">
          <ac:chgData name="丁霄汉" userId="5e1b37628c573526" providerId="LiveId" clId="{E1B1445A-BB5B-4107-9B79-C759626CFEE8}" dt="2017-12-04T05:34:37.125" v="235"/>
          <ac:spMkLst>
            <pc:docMk/>
            <pc:sldMk cId="749998132" sldId="265"/>
            <ac:spMk id="121" creationId="{1770B685-FAA1-4A50-83ED-B8D01425133D}"/>
          </ac:spMkLst>
        </pc:spChg>
        <pc:spChg chg="add del mod">
          <ac:chgData name="丁霄汉" userId="5e1b37628c573526" providerId="LiveId" clId="{E1B1445A-BB5B-4107-9B79-C759626CFEE8}" dt="2017-12-04T05:34:37.125" v="235"/>
          <ac:spMkLst>
            <pc:docMk/>
            <pc:sldMk cId="749998132" sldId="265"/>
            <ac:spMk id="122" creationId="{CE33169C-E561-45EB-8926-4B66D1779E58}"/>
          </ac:spMkLst>
        </pc:spChg>
        <pc:spChg chg="add del mod">
          <ac:chgData name="丁霄汉" userId="5e1b37628c573526" providerId="LiveId" clId="{E1B1445A-BB5B-4107-9B79-C759626CFEE8}" dt="2017-12-04T05:34:37.125" v="235"/>
          <ac:spMkLst>
            <pc:docMk/>
            <pc:sldMk cId="749998132" sldId="265"/>
            <ac:spMk id="123" creationId="{22A61325-6F68-4478-9959-A860B85FBDBB}"/>
          </ac:spMkLst>
        </pc:spChg>
        <pc:spChg chg="add del mod">
          <ac:chgData name="丁霄汉" userId="5e1b37628c573526" providerId="LiveId" clId="{E1B1445A-BB5B-4107-9B79-C759626CFEE8}" dt="2017-12-04T05:34:37.125" v="235"/>
          <ac:spMkLst>
            <pc:docMk/>
            <pc:sldMk cId="749998132" sldId="265"/>
            <ac:spMk id="124" creationId="{07C91D55-80C5-4F2D-ACA9-C4B2CACEC37D}"/>
          </ac:spMkLst>
        </pc:spChg>
        <pc:spChg chg="add del mod">
          <ac:chgData name="丁霄汉" userId="5e1b37628c573526" providerId="LiveId" clId="{E1B1445A-BB5B-4107-9B79-C759626CFEE8}" dt="2017-12-04T05:34:37.125" v="235"/>
          <ac:spMkLst>
            <pc:docMk/>
            <pc:sldMk cId="749998132" sldId="265"/>
            <ac:spMk id="125" creationId="{51B8A1D7-DFAC-4E15-B1BC-E42115B5ED41}"/>
          </ac:spMkLst>
        </pc:spChg>
        <pc:spChg chg="add del mod">
          <ac:chgData name="丁霄汉" userId="5e1b37628c573526" providerId="LiveId" clId="{E1B1445A-BB5B-4107-9B79-C759626CFEE8}" dt="2017-12-04T05:34:37.125" v="235"/>
          <ac:spMkLst>
            <pc:docMk/>
            <pc:sldMk cId="749998132" sldId="265"/>
            <ac:spMk id="126" creationId="{86506A59-6138-4A40-B384-C6756EB54083}"/>
          </ac:spMkLst>
        </pc:spChg>
        <pc:spChg chg="add del mod">
          <ac:chgData name="丁霄汉" userId="5e1b37628c573526" providerId="LiveId" clId="{E1B1445A-BB5B-4107-9B79-C759626CFEE8}" dt="2017-12-04T05:34:37.125" v="235"/>
          <ac:spMkLst>
            <pc:docMk/>
            <pc:sldMk cId="749998132" sldId="265"/>
            <ac:spMk id="127" creationId="{C983A7BC-8FEE-4F67-B207-FD7CE021ECD4}"/>
          </ac:spMkLst>
        </pc:spChg>
        <pc:spChg chg="add del mod">
          <ac:chgData name="丁霄汉" userId="5e1b37628c573526" providerId="LiveId" clId="{E1B1445A-BB5B-4107-9B79-C759626CFEE8}" dt="2017-12-04T05:34:37.125" v="235"/>
          <ac:spMkLst>
            <pc:docMk/>
            <pc:sldMk cId="749998132" sldId="265"/>
            <ac:spMk id="128" creationId="{1010CFF6-02E4-4144-B875-6802494A98B0}"/>
          </ac:spMkLst>
        </pc:spChg>
        <pc:spChg chg="add del mod">
          <ac:chgData name="丁霄汉" userId="5e1b37628c573526" providerId="LiveId" clId="{E1B1445A-BB5B-4107-9B79-C759626CFEE8}" dt="2017-12-04T05:34:37.125" v="235"/>
          <ac:spMkLst>
            <pc:docMk/>
            <pc:sldMk cId="749998132" sldId="265"/>
            <ac:spMk id="129" creationId="{446D5F7A-5626-41DF-8127-3DB7570F40A9}"/>
          </ac:spMkLst>
        </pc:spChg>
        <pc:spChg chg="add del mod">
          <ac:chgData name="丁霄汉" userId="5e1b37628c573526" providerId="LiveId" clId="{E1B1445A-BB5B-4107-9B79-C759626CFEE8}" dt="2017-12-04T05:34:37.125" v="235"/>
          <ac:spMkLst>
            <pc:docMk/>
            <pc:sldMk cId="749998132" sldId="265"/>
            <ac:spMk id="130" creationId="{89A600F2-8A59-418E-9B5B-29A6F11DD317}"/>
          </ac:spMkLst>
        </pc:spChg>
        <pc:spChg chg="add del mod">
          <ac:chgData name="丁霄汉" userId="5e1b37628c573526" providerId="LiveId" clId="{E1B1445A-BB5B-4107-9B79-C759626CFEE8}" dt="2017-12-04T05:34:37.125" v="235"/>
          <ac:spMkLst>
            <pc:docMk/>
            <pc:sldMk cId="749998132" sldId="265"/>
            <ac:spMk id="131" creationId="{9EC2A0AF-4915-4231-AA0F-5D1510AC238F}"/>
          </ac:spMkLst>
        </pc:spChg>
        <pc:spChg chg="add del mod">
          <ac:chgData name="丁霄汉" userId="5e1b37628c573526" providerId="LiveId" clId="{E1B1445A-BB5B-4107-9B79-C759626CFEE8}" dt="2017-12-04T05:34:30.432" v="233"/>
          <ac:spMkLst>
            <pc:docMk/>
            <pc:sldMk cId="749998132" sldId="265"/>
            <ac:spMk id="132" creationId="{5AC77FEA-B062-4BC5-AC5B-B820005AB4BB}"/>
          </ac:spMkLst>
        </pc:spChg>
        <pc:spChg chg="add del mod">
          <ac:chgData name="丁霄汉" userId="5e1b37628c573526" providerId="LiveId" clId="{E1B1445A-BB5B-4107-9B79-C759626CFEE8}" dt="2017-12-04T05:34:30.432" v="233"/>
          <ac:spMkLst>
            <pc:docMk/>
            <pc:sldMk cId="749998132" sldId="265"/>
            <ac:spMk id="133" creationId="{D4E051BD-2D33-4848-8313-C2E42FEB1852}"/>
          </ac:spMkLst>
        </pc:spChg>
        <pc:spChg chg="add del mod">
          <ac:chgData name="丁霄汉" userId="5e1b37628c573526" providerId="LiveId" clId="{E1B1445A-BB5B-4107-9B79-C759626CFEE8}" dt="2017-12-04T05:34:30.432" v="233"/>
          <ac:spMkLst>
            <pc:docMk/>
            <pc:sldMk cId="749998132" sldId="265"/>
            <ac:spMk id="134" creationId="{2778E90C-5F12-4C02-B7CE-E0BFB3776F41}"/>
          </ac:spMkLst>
        </pc:spChg>
        <pc:spChg chg="add del mod">
          <ac:chgData name="丁霄汉" userId="5e1b37628c573526" providerId="LiveId" clId="{E1B1445A-BB5B-4107-9B79-C759626CFEE8}" dt="2017-12-04T05:34:30.432" v="233"/>
          <ac:spMkLst>
            <pc:docMk/>
            <pc:sldMk cId="749998132" sldId="265"/>
            <ac:spMk id="135" creationId="{104F0146-8FEE-45DC-9687-1BD769834822}"/>
          </ac:spMkLst>
        </pc:spChg>
        <pc:spChg chg="add del mod">
          <ac:chgData name="丁霄汉" userId="5e1b37628c573526" providerId="LiveId" clId="{E1B1445A-BB5B-4107-9B79-C759626CFEE8}" dt="2017-12-04T05:34:30.432" v="233"/>
          <ac:spMkLst>
            <pc:docMk/>
            <pc:sldMk cId="749998132" sldId="265"/>
            <ac:spMk id="136" creationId="{FFD4CE3E-361D-4380-B7F9-59DF3568B7D5}"/>
          </ac:spMkLst>
        </pc:spChg>
        <pc:spChg chg="add del mod">
          <ac:chgData name="丁霄汉" userId="5e1b37628c573526" providerId="LiveId" clId="{E1B1445A-BB5B-4107-9B79-C759626CFEE8}" dt="2017-12-04T05:34:30.432" v="233"/>
          <ac:spMkLst>
            <pc:docMk/>
            <pc:sldMk cId="749998132" sldId="265"/>
            <ac:spMk id="137" creationId="{15245EDA-97A7-4286-B657-BBD6DFD8B0B6}"/>
          </ac:spMkLst>
        </pc:spChg>
        <pc:spChg chg="add del mod">
          <ac:chgData name="丁霄汉" userId="5e1b37628c573526" providerId="LiveId" clId="{E1B1445A-BB5B-4107-9B79-C759626CFEE8}" dt="2017-12-04T05:34:30.432" v="233"/>
          <ac:spMkLst>
            <pc:docMk/>
            <pc:sldMk cId="749998132" sldId="265"/>
            <ac:spMk id="138" creationId="{739CF983-F1C4-4E4A-A663-A2B57EB8519D}"/>
          </ac:spMkLst>
        </pc:spChg>
        <pc:spChg chg="add del mod">
          <ac:chgData name="丁霄汉" userId="5e1b37628c573526" providerId="LiveId" clId="{E1B1445A-BB5B-4107-9B79-C759626CFEE8}" dt="2017-12-04T05:34:30.432" v="233"/>
          <ac:spMkLst>
            <pc:docMk/>
            <pc:sldMk cId="749998132" sldId="265"/>
            <ac:spMk id="139" creationId="{0B3F4113-6A03-4A45-BE4D-EB898A5AA473}"/>
          </ac:spMkLst>
        </pc:spChg>
        <pc:spChg chg="add del mod">
          <ac:chgData name="丁霄汉" userId="5e1b37628c573526" providerId="LiveId" clId="{E1B1445A-BB5B-4107-9B79-C759626CFEE8}" dt="2017-12-04T05:34:30.432" v="233"/>
          <ac:spMkLst>
            <pc:docMk/>
            <pc:sldMk cId="749998132" sldId="265"/>
            <ac:spMk id="140" creationId="{7A7AACED-B8E9-4385-8ED2-3FDC5C44EF68}"/>
          </ac:spMkLst>
        </pc:spChg>
        <pc:spChg chg="add del mod">
          <ac:chgData name="丁霄汉" userId="5e1b37628c573526" providerId="LiveId" clId="{E1B1445A-BB5B-4107-9B79-C759626CFEE8}" dt="2017-12-04T05:34:55.291" v="238" actId="478"/>
          <ac:spMkLst>
            <pc:docMk/>
            <pc:sldMk cId="749998132" sldId="265"/>
            <ac:spMk id="141" creationId="{7FABAB72-6206-498D-A526-1755ECA67954}"/>
          </ac:spMkLst>
        </pc:spChg>
        <pc:spChg chg="add del mod">
          <ac:chgData name="丁霄汉" userId="5e1b37628c573526" providerId="LiveId" clId="{E1B1445A-BB5B-4107-9B79-C759626CFEE8}" dt="2017-12-04T05:34:55.291" v="238" actId="478"/>
          <ac:spMkLst>
            <pc:docMk/>
            <pc:sldMk cId="749998132" sldId="265"/>
            <ac:spMk id="142" creationId="{3F376608-51B1-4636-94E6-266CD81C5758}"/>
          </ac:spMkLst>
        </pc:spChg>
        <pc:spChg chg="add del mod">
          <ac:chgData name="丁霄汉" userId="5e1b37628c573526" providerId="LiveId" clId="{E1B1445A-BB5B-4107-9B79-C759626CFEE8}" dt="2017-12-04T05:34:55.291" v="238" actId="478"/>
          <ac:spMkLst>
            <pc:docMk/>
            <pc:sldMk cId="749998132" sldId="265"/>
            <ac:spMk id="143" creationId="{AD36F5B2-1ABA-4E9B-A393-CBAF7773691C}"/>
          </ac:spMkLst>
        </pc:spChg>
        <pc:spChg chg="add del mod">
          <ac:chgData name="丁霄汉" userId="5e1b37628c573526" providerId="LiveId" clId="{E1B1445A-BB5B-4107-9B79-C759626CFEE8}" dt="2017-12-04T05:34:55.291" v="238" actId="478"/>
          <ac:spMkLst>
            <pc:docMk/>
            <pc:sldMk cId="749998132" sldId="265"/>
            <ac:spMk id="144" creationId="{0202ABDF-129B-4568-B94D-D47FA15F19DF}"/>
          </ac:spMkLst>
        </pc:spChg>
        <pc:spChg chg="add del mod">
          <ac:chgData name="丁霄汉" userId="5e1b37628c573526" providerId="LiveId" clId="{E1B1445A-BB5B-4107-9B79-C759626CFEE8}" dt="2017-12-04T05:34:55.291" v="238" actId="478"/>
          <ac:spMkLst>
            <pc:docMk/>
            <pc:sldMk cId="749998132" sldId="265"/>
            <ac:spMk id="145" creationId="{9AE8919D-FC62-49C0-BECC-C0C8CE34A0CE}"/>
          </ac:spMkLst>
        </pc:spChg>
        <pc:spChg chg="add del mod">
          <ac:chgData name="丁霄汉" userId="5e1b37628c573526" providerId="LiveId" clId="{E1B1445A-BB5B-4107-9B79-C759626CFEE8}" dt="2017-12-04T05:34:55.291" v="238" actId="478"/>
          <ac:spMkLst>
            <pc:docMk/>
            <pc:sldMk cId="749998132" sldId="265"/>
            <ac:spMk id="146" creationId="{06C2381A-25EE-4C0B-969C-7BFD6E4C471B}"/>
          </ac:spMkLst>
        </pc:spChg>
        <pc:spChg chg="add del mod">
          <ac:chgData name="丁霄汉" userId="5e1b37628c573526" providerId="LiveId" clId="{E1B1445A-BB5B-4107-9B79-C759626CFEE8}" dt="2017-12-04T05:34:55.291" v="238" actId="478"/>
          <ac:spMkLst>
            <pc:docMk/>
            <pc:sldMk cId="749998132" sldId="265"/>
            <ac:spMk id="147" creationId="{F873CB6A-E3BD-4A55-B555-9CF54254D83F}"/>
          </ac:spMkLst>
        </pc:spChg>
        <pc:spChg chg="add del mod">
          <ac:chgData name="丁霄汉" userId="5e1b37628c573526" providerId="LiveId" clId="{E1B1445A-BB5B-4107-9B79-C759626CFEE8}" dt="2017-12-04T05:34:55.291" v="238" actId="478"/>
          <ac:spMkLst>
            <pc:docMk/>
            <pc:sldMk cId="749998132" sldId="265"/>
            <ac:spMk id="148" creationId="{A40516A0-EC7D-4AD6-87E2-26CC538BEF68}"/>
          </ac:spMkLst>
        </pc:spChg>
        <pc:spChg chg="add del mod">
          <ac:chgData name="丁霄汉" userId="5e1b37628c573526" providerId="LiveId" clId="{E1B1445A-BB5B-4107-9B79-C759626CFEE8}" dt="2017-12-04T05:34:55.291" v="238" actId="478"/>
          <ac:spMkLst>
            <pc:docMk/>
            <pc:sldMk cId="749998132" sldId="265"/>
            <ac:spMk id="149" creationId="{5993EB53-76F1-44BA-B72F-00B61876EE9E}"/>
          </ac:spMkLst>
        </pc:spChg>
        <pc:spChg chg="add del mod">
          <ac:chgData name="丁霄汉" userId="5e1b37628c573526" providerId="LiveId" clId="{E1B1445A-BB5B-4107-9B79-C759626CFEE8}" dt="2017-12-04T05:34:55.291" v="238" actId="478"/>
          <ac:spMkLst>
            <pc:docMk/>
            <pc:sldMk cId="749998132" sldId="265"/>
            <ac:spMk id="150" creationId="{4D7732F5-F513-41A7-B0C6-81CF24AF4E3A}"/>
          </ac:spMkLst>
        </pc:spChg>
        <pc:spChg chg="add del mod">
          <ac:chgData name="丁霄汉" userId="5e1b37628c573526" providerId="LiveId" clId="{E1B1445A-BB5B-4107-9B79-C759626CFEE8}" dt="2017-12-04T05:34:55.291" v="238" actId="478"/>
          <ac:spMkLst>
            <pc:docMk/>
            <pc:sldMk cId="749998132" sldId="265"/>
            <ac:spMk id="151" creationId="{312B0579-8D31-4083-AD15-29165E8E6779}"/>
          </ac:spMkLst>
        </pc:spChg>
        <pc:spChg chg="add del mod">
          <ac:chgData name="丁霄汉" userId="5e1b37628c573526" providerId="LiveId" clId="{E1B1445A-BB5B-4107-9B79-C759626CFEE8}" dt="2017-12-04T05:34:55.291" v="238" actId="478"/>
          <ac:spMkLst>
            <pc:docMk/>
            <pc:sldMk cId="749998132" sldId="265"/>
            <ac:spMk id="152" creationId="{3420F4C8-538A-4C65-825A-4956F5E7905B}"/>
          </ac:spMkLst>
        </pc:spChg>
        <pc:spChg chg="add mod">
          <ac:chgData name="丁霄汉" userId="5e1b37628c573526" providerId="LiveId" clId="{E1B1445A-BB5B-4107-9B79-C759626CFEE8}" dt="2017-12-04T05:37:27.626" v="261"/>
          <ac:spMkLst>
            <pc:docMk/>
            <pc:sldMk cId="749998132" sldId="265"/>
            <ac:spMk id="153" creationId="{4D9DDCF0-8E47-463E-9604-F0CC98E37C72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154" creationId="{3F50A812-2533-46BF-A1C9-64635B396A04}"/>
          </ac:spMkLst>
        </pc:spChg>
        <pc:spChg chg="add mod">
          <ac:chgData name="丁霄汉" userId="5e1b37628c573526" providerId="LiveId" clId="{E1B1445A-BB5B-4107-9B79-C759626CFEE8}" dt="2017-12-04T05:37:12.352" v="256"/>
          <ac:spMkLst>
            <pc:docMk/>
            <pc:sldMk cId="749998132" sldId="265"/>
            <ac:spMk id="155" creationId="{FDD71D9E-50A3-4E13-9207-BE8F2FD5264C}"/>
          </ac:spMkLst>
        </pc:spChg>
        <pc:spChg chg="add mod">
          <ac:chgData name="丁霄汉" userId="5e1b37628c573526" providerId="LiveId" clId="{E1B1445A-BB5B-4107-9B79-C759626CFEE8}" dt="2017-12-04T05:37:07.394" v="255" actId="208"/>
          <ac:spMkLst>
            <pc:docMk/>
            <pc:sldMk cId="749998132" sldId="265"/>
            <ac:spMk id="156" creationId="{A4A1A44A-9A76-401A-9BC1-DD3BD54713DF}"/>
          </ac:spMkLst>
        </pc:spChg>
        <pc:spChg chg="add mod">
          <ac:chgData name="丁霄汉" userId="5e1b37628c573526" providerId="LiveId" clId="{E1B1445A-BB5B-4107-9B79-C759626CFEE8}" dt="2017-12-04T05:37:20.873" v="259"/>
          <ac:spMkLst>
            <pc:docMk/>
            <pc:sldMk cId="749998132" sldId="265"/>
            <ac:spMk id="157" creationId="{A35C661F-326C-4CC1-ACF4-9D6BEBBE5ACA}"/>
          </ac:spMkLst>
        </pc:spChg>
        <pc:spChg chg="add mod">
          <ac:chgData name="丁霄汉" userId="5e1b37628c573526" providerId="LiveId" clId="{E1B1445A-BB5B-4107-9B79-C759626CFEE8}" dt="2017-12-04T05:37:30.816" v="262"/>
          <ac:spMkLst>
            <pc:docMk/>
            <pc:sldMk cId="749998132" sldId="265"/>
            <ac:spMk id="158" creationId="{7DA100CC-0071-4727-A15A-79BF78F723C0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159" creationId="{664F5A42-C084-4B06-9F85-D74E853E24DE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160" creationId="{C92367EF-D2F9-4757-B46A-EEC15173FC12}"/>
          </ac:spMkLst>
        </pc:spChg>
        <pc:spChg chg="add mod">
          <ac:chgData name="丁霄汉" userId="5e1b37628c573526" providerId="LiveId" clId="{E1B1445A-BB5B-4107-9B79-C759626CFEE8}" dt="2017-12-04T05:36:30.530" v="246"/>
          <ac:spMkLst>
            <pc:docMk/>
            <pc:sldMk cId="749998132" sldId="265"/>
            <ac:spMk id="161" creationId="{57D4B909-B715-4B43-8354-C711B1EF96A6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162" creationId="{8E0411CA-8881-4521-A612-13C7E415486A}"/>
          </ac:spMkLst>
        </pc:spChg>
        <pc:spChg chg="add mod">
          <ac:chgData name="丁霄汉" userId="5e1b37628c573526" providerId="LiveId" clId="{E1B1445A-BB5B-4107-9B79-C759626CFEE8}" dt="2017-12-04T05:36:38.276" v="248"/>
          <ac:spMkLst>
            <pc:docMk/>
            <pc:sldMk cId="749998132" sldId="265"/>
            <ac:spMk id="163" creationId="{F2C5F2B9-E8F7-4F63-86DB-B63D5EC920DA}"/>
          </ac:spMkLst>
        </pc:spChg>
        <pc:spChg chg="add mod">
          <ac:chgData name="丁霄汉" userId="5e1b37628c573526" providerId="LiveId" clId="{E1B1445A-BB5B-4107-9B79-C759626CFEE8}" dt="2017-12-04T05:36:42.240" v="249"/>
          <ac:spMkLst>
            <pc:docMk/>
            <pc:sldMk cId="749998132" sldId="265"/>
            <ac:spMk id="164" creationId="{1D8D43A8-C268-4068-872E-E80CD455BDC0}"/>
          </ac:spMkLst>
        </pc:spChg>
        <pc:spChg chg="add mod">
          <ac:chgData name="丁霄汉" userId="5e1b37628c573526" providerId="LiveId" clId="{E1B1445A-BB5B-4107-9B79-C759626CFEE8}" dt="2017-12-04T05:36:48.903" v="250"/>
          <ac:spMkLst>
            <pc:docMk/>
            <pc:sldMk cId="749998132" sldId="265"/>
            <ac:spMk id="165" creationId="{55243127-76BA-4CE4-A127-86471AC7C9C4}"/>
          </ac:spMkLst>
        </pc:spChg>
        <pc:spChg chg="add mod">
          <ac:chgData name="丁霄汉" userId="5e1b37628c573526" providerId="LiveId" clId="{E1B1445A-BB5B-4107-9B79-C759626CFEE8}" dt="2017-12-04T05:35:27.195" v="244" actId="1076"/>
          <ac:spMkLst>
            <pc:docMk/>
            <pc:sldMk cId="749998132" sldId="265"/>
            <ac:spMk id="166" creationId="{13F56D9E-12A7-422C-B302-F9203A9F3B0F}"/>
          </ac:spMkLst>
        </pc:spChg>
        <pc:spChg chg="add del">
          <ac:chgData name="丁霄汉" userId="5e1b37628c573526" providerId="LiveId" clId="{E1B1445A-BB5B-4107-9B79-C759626CFEE8}" dt="2017-12-04T05:46:21.505" v="480"/>
          <ac:spMkLst>
            <pc:docMk/>
            <pc:sldMk cId="749998132" sldId="265"/>
            <ac:spMk id="171" creationId="{05A83D58-B08C-468D-9119-08F5E9A8DF87}"/>
          </ac:spMkLst>
        </pc:spChg>
        <pc:spChg chg="add del">
          <ac:chgData name="丁霄汉" userId="5e1b37628c573526" providerId="LiveId" clId="{E1B1445A-BB5B-4107-9B79-C759626CFEE8}" dt="2017-12-04T05:46:21.505" v="480"/>
          <ac:spMkLst>
            <pc:docMk/>
            <pc:sldMk cId="749998132" sldId="265"/>
            <ac:spMk id="172" creationId="{2F3BD3BE-8BE1-4C34-9A53-5FCBA8052705}"/>
          </ac:spMkLst>
        </pc:spChg>
        <pc:spChg chg="add del">
          <ac:chgData name="丁霄汉" userId="5e1b37628c573526" providerId="LiveId" clId="{E1B1445A-BB5B-4107-9B79-C759626CFEE8}" dt="2017-12-04T05:46:21.505" v="480"/>
          <ac:spMkLst>
            <pc:docMk/>
            <pc:sldMk cId="749998132" sldId="265"/>
            <ac:spMk id="173" creationId="{2BF80F9C-F73A-4F07-A3A8-6E9451E37C7C}"/>
          </ac:spMkLst>
        </pc:spChg>
        <pc:spChg chg="add del">
          <ac:chgData name="丁霄汉" userId="5e1b37628c573526" providerId="LiveId" clId="{E1B1445A-BB5B-4107-9B79-C759626CFEE8}" dt="2017-12-04T05:46:21.505" v="480"/>
          <ac:spMkLst>
            <pc:docMk/>
            <pc:sldMk cId="749998132" sldId="265"/>
            <ac:spMk id="174" creationId="{539B0D96-5FD7-4ACA-BD54-0A045CAE94BC}"/>
          </ac:spMkLst>
        </pc:spChg>
        <pc:spChg chg="add del">
          <ac:chgData name="丁霄汉" userId="5e1b37628c573526" providerId="LiveId" clId="{E1B1445A-BB5B-4107-9B79-C759626CFEE8}" dt="2017-12-04T05:46:21.505" v="480"/>
          <ac:spMkLst>
            <pc:docMk/>
            <pc:sldMk cId="749998132" sldId="265"/>
            <ac:spMk id="175" creationId="{3CBD7E96-F247-43C7-8994-17979F980A22}"/>
          </ac:spMkLst>
        </pc:spChg>
        <pc:spChg chg="add del">
          <ac:chgData name="丁霄汉" userId="5e1b37628c573526" providerId="LiveId" clId="{E1B1445A-BB5B-4107-9B79-C759626CFEE8}" dt="2017-12-04T05:46:21.505" v="480"/>
          <ac:spMkLst>
            <pc:docMk/>
            <pc:sldMk cId="749998132" sldId="265"/>
            <ac:spMk id="176" creationId="{424FEBE5-39EA-486B-94FD-A0C58396EC4D}"/>
          </ac:spMkLst>
        </pc:spChg>
        <pc:spChg chg="add del">
          <ac:chgData name="丁霄汉" userId="5e1b37628c573526" providerId="LiveId" clId="{E1B1445A-BB5B-4107-9B79-C759626CFEE8}" dt="2017-12-04T05:46:21.505" v="480"/>
          <ac:spMkLst>
            <pc:docMk/>
            <pc:sldMk cId="749998132" sldId="265"/>
            <ac:spMk id="177" creationId="{E555877C-C403-4C6F-9671-908D4FABCCE3}"/>
          </ac:spMkLst>
        </pc:spChg>
        <pc:spChg chg="add del">
          <ac:chgData name="丁霄汉" userId="5e1b37628c573526" providerId="LiveId" clId="{E1B1445A-BB5B-4107-9B79-C759626CFEE8}" dt="2017-12-04T05:46:21.505" v="480"/>
          <ac:spMkLst>
            <pc:docMk/>
            <pc:sldMk cId="749998132" sldId="265"/>
            <ac:spMk id="178" creationId="{66890253-2CFD-451E-9C97-82A70DB15B10}"/>
          </ac:spMkLst>
        </pc:spChg>
        <pc:spChg chg="add del">
          <ac:chgData name="丁霄汉" userId="5e1b37628c573526" providerId="LiveId" clId="{E1B1445A-BB5B-4107-9B79-C759626CFEE8}" dt="2017-12-04T05:46:21.505" v="480"/>
          <ac:spMkLst>
            <pc:docMk/>
            <pc:sldMk cId="749998132" sldId="265"/>
            <ac:spMk id="179" creationId="{6977950B-E431-4BBF-891C-48C6176325EF}"/>
          </ac:spMkLst>
        </pc:spChg>
        <pc:spChg chg="add del">
          <ac:chgData name="丁霄汉" userId="5e1b37628c573526" providerId="LiveId" clId="{E1B1445A-BB5B-4107-9B79-C759626CFEE8}" dt="2017-12-04T05:46:21.505" v="480"/>
          <ac:spMkLst>
            <pc:docMk/>
            <pc:sldMk cId="749998132" sldId="265"/>
            <ac:spMk id="180" creationId="{5DBFACA0-3E64-4FB3-8A01-12ED5605D842}"/>
          </ac:spMkLst>
        </pc:spChg>
        <pc:spChg chg="add del">
          <ac:chgData name="丁霄汉" userId="5e1b37628c573526" providerId="LiveId" clId="{E1B1445A-BB5B-4107-9B79-C759626CFEE8}" dt="2017-12-04T05:46:21.505" v="480"/>
          <ac:spMkLst>
            <pc:docMk/>
            <pc:sldMk cId="749998132" sldId="265"/>
            <ac:spMk id="181" creationId="{7A55A8E2-A6ED-482B-835D-08C36F53F845}"/>
          </ac:spMkLst>
        </pc:spChg>
        <pc:spChg chg="add del">
          <ac:chgData name="丁霄汉" userId="5e1b37628c573526" providerId="LiveId" clId="{E1B1445A-BB5B-4107-9B79-C759626CFEE8}" dt="2017-12-04T05:46:21.505" v="480"/>
          <ac:spMkLst>
            <pc:docMk/>
            <pc:sldMk cId="749998132" sldId="265"/>
            <ac:spMk id="182" creationId="{41E70B35-74D1-4393-9BC3-8105009AC8D3}"/>
          </ac:spMkLst>
        </pc:spChg>
        <pc:spChg chg="add del">
          <ac:chgData name="丁霄汉" userId="5e1b37628c573526" providerId="LiveId" clId="{E1B1445A-BB5B-4107-9B79-C759626CFEE8}" dt="2017-12-04T05:46:21.505" v="480"/>
          <ac:spMkLst>
            <pc:docMk/>
            <pc:sldMk cId="749998132" sldId="265"/>
            <ac:spMk id="183" creationId="{06CD21BC-94F7-4440-AE71-E74518CA02EB}"/>
          </ac:spMkLst>
        </pc:spChg>
        <pc:spChg chg="add del">
          <ac:chgData name="丁霄汉" userId="5e1b37628c573526" providerId="LiveId" clId="{E1B1445A-BB5B-4107-9B79-C759626CFEE8}" dt="2017-12-04T05:46:21.505" v="480"/>
          <ac:spMkLst>
            <pc:docMk/>
            <pc:sldMk cId="749998132" sldId="265"/>
            <ac:spMk id="184" creationId="{CCD2EA9A-173A-48C1-AAD5-14B690A536DC}"/>
          </ac:spMkLst>
        </pc:spChg>
        <pc:spChg chg="add del">
          <ac:chgData name="丁霄汉" userId="5e1b37628c573526" providerId="LiveId" clId="{E1B1445A-BB5B-4107-9B79-C759626CFEE8}" dt="2017-12-04T05:46:21.505" v="480"/>
          <ac:spMkLst>
            <pc:docMk/>
            <pc:sldMk cId="749998132" sldId="265"/>
            <ac:spMk id="185" creationId="{2358C1A0-8C38-45E4-B14C-19FC99A8557F}"/>
          </ac:spMkLst>
        </pc:spChg>
        <pc:spChg chg="add del">
          <ac:chgData name="丁霄汉" userId="5e1b37628c573526" providerId="LiveId" clId="{E1B1445A-BB5B-4107-9B79-C759626CFEE8}" dt="2017-12-04T05:46:21.505" v="480"/>
          <ac:spMkLst>
            <pc:docMk/>
            <pc:sldMk cId="749998132" sldId="265"/>
            <ac:spMk id="186" creationId="{C858269C-F6E3-4885-91DE-2E4E8D03A449}"/>
          </ac:spMkLst>
        </pc:spChg>
        <pc:spChg chg="add del">
          <ac:chgData name="丁霄汉" userId="5e1b37628c573526" providerId="LiveId" clId="{E1B1445A-BB5B-4107-9B79-C759626CFEE8}" dt="2017-12-04T05:46:21.505" v="480"/>
          <ac:spMkLst>
            <pc:docMk/>
            <pc:sldMk cId="749998132" sldId="265"/>
            <ac:spMk id="187" creationId="{72E0E938-206F-4B79-B4AB-E3C26AC439FC}"/>
          </ac:spMkLst>
        </pc:spChg>
        <pc:spChg chg="add del">
          <ac:chgData name="丁霄汉" userId="5e1b37628c573526" providerId="LiveId" clId="{E1B1445A-BB5B-4107-9B79-C759626CFEE8}" dt="2017-12-04T05:46:21.505" v="480"/>
          <ac:spMkLst>
            <pc:docMk/>
            <pc:sldMk cId="749998132" sldId="265"/>
            <ac:spMk id="188" creationId="{61A7A948-E8D5-40E8-82A9-8A8232B66647}"/>
          </ac:spMkLst>
        </pc:spChg>
        <pc:spChg chg="add del">
          <ac:chgData name="丁霄汉" userId="5e1b37628c573526" providerId="LiveId" clId="{E1B1445A-BB5B-4107-9B79-C759626CFEE8}" dt="2017-12-04T05:46:21.505" v="480"/>
          <ac:spMkLst>
            <pc:docMk/>
            <pc:sldMk cId="749998132" sldId="265"/>
            <ac:spMk id="189" creationId="{E2DCB85C-A821-4C06-AE61-57C9388A918D}"/>
          </ac:spMkLst>
        </pc:spChg>
        <pc:spChg chg="add del">
          <ac:chgData name="丁霄汉" userId="5e1b37628c573526" providerId="LiveId" clId="{E1B1445A-BB5B-4107-9B79-C759626CFEE8}" dt="2017-12-04T05:46:21.505" v="480"/>
          <ac:spMkLst>
            <pc:docMk/>
            <pc:sldMk cId="749998132" sldId="265"/>
            <ac:spMk id="190" creationId="{4A284710-980A-437C-A3FA-5B58A5DA618F}"/>
          </ac:spMkLst>
        </pc:spChg>
        <pc:spChg chg="add del">
          <ac:chgData name="丁霄汉" userId="5e1b37628c573526" providerId="LiveId" clId="{E1B1445A-BB5B-4107-9B79-C759626CFEE8}" dt="2017-12-04T05:46:21.505" v="480"/>
          <ac:spMkLst>
            <pc:docMk/>
            <pc:sldMk cId="749998132" sldId="265"/>
            <ac:spMk id="191" creationId="{72CE0C11-4F95-4DFD-BB67-BD14D97AE01D}"/>
          </ac:spMkLst>
        </pc:spChg>
        <pc:spChg chg="add del">
          <ac:chgData name="丁霄汉" userId="5e1b37628c573526" providerId="LiveId" clId="{E1B1445A-BB5B-4107-9B79-C759626CFEE8}" dt="2017-12-04T05:46:21.505" v="480"/>
          <ac:spMkLst>
            <pc:docMk/>
            <pc:sldMk cId="749998132" sldId="265"/>
            <ac:spMk id="192" creationId="{4666C5AB-DCCB-4232-82A3-74C63E421B33}"/>
          </ac:spMkLst>
        </pc:spChg>
        <pc:spChg chg="add del">
          <ac:chgData name="丁霄汉" userId="5e1b37628c573526" providerId="LiveId" clId="{E1B1445A-BB5B-4107-9B79-C759626CFEE8}" dt="2017-12-04T05:46:21.505" v="480"/>
          <ac:spMkLst>
            <pc:docMk/>
            <pc:sldMk cId="749998132" sldId="265"/>
            <ac:spMk id="193" creationId="{AB7E737C-38D4-47DC-B123-5BFF6A9207FC}"/>
          </ac:spMkLst>
        </pc:spChg>
        <pc:spChg chg="add del">
          <ac:chgData name="丁霄汉" userId="5e1b37628c573526" providerId="LiveId" clId="{E1B1445A-BB5B-4107-9B79-C759626CFEE8}" dt="2017-12-04T05:46:21.505" v="480"/>
          <ac:spMkLst>
            <pc:docMk/>
            <pc:sldMk cId="749998132" sldId="265"/>
            <ac:spMk id="194" creationId="{34086000-A271-4F79-B157-73604B32E83E}"/>
          </ac:spMkLst>
        </pc:spChg>
        <pc:picChg chg="add del mod">
          <ac:chgData name="丁霄汉" userId="5e1b37628c573526" providerId="LiveId" clId="{E1B1445A-BB5B-4107-9B79-C759626CFEE8}" dt="2017-12-04T05:31:18.203" v="194" actId="478"/>
          <ac:picMkLst>
            <pc:docMk/>
            <pc:sldMk cId="749998132" sldId="265"/>
            <ac:picMk id="1026" creationId="{7280510D-7BB2-4F72-8DD5-E0E88ED655A3}"/>
          </ac:picMkLst>
        </pc:picChg>
        <pc:picChg chg="add del mod">
          <ac:chgData name="丁霄汉" userId="5e1b37628c573526" providerId="LiveId" clId="{E1B1445A-BB5B-4107-9B79-C759626CFEE8}" dt="2017-12-04T05:31:16.488" v="193" actId="478"/>
          <ac:picMkLst>
            <pc:docMk/>
            <pc:sldMk cId="749998132" sldId="265"/>
            <ac:picMk id="1028" creationId="{E399FB20-0DEE-416D-B0D8-A21E6BA101E8}"/>
          </ac:picMkLst>
        </pc:picChg>
        <pc:picChg chg="add mod">
          <ac:chgData name="丁霄汉" userId="5e1b37628c573526" providerId="LiveId" clId="{E1B1445A-BB5B-4107-9B79-C759626CFEE8}" dt="2017-12-04T05:31:31.527" v="196" actId="1076"/>
          <ac:picMkLst>
            <pc:docMk/>
            <pc:sldMk cId="749998132" sldId="265"/>
            <ac:picMk id="1030" creationId="{0B3AD7F0-0708-401C-9934-73CC9DAD85F8}"/>
          </ac:picMkLst>
        </pc:picChg>
        <pc:picChg chg="add mod">
          <ac:chgData name="丁霄汉" userId="5e1b37628c573526" providerId="LiveId" clId="{E1B1445A-BB5B-4107-9B79-C759626CFEE8}" dt="2017-12-04T05:31:57.854" v="198" actId="1076"/>
          <ac:picMkLst>
            <pc:docMk/>
            <pc:sldMk cId="749998132" sldId="265"/>
            <ac:picMk id="1032" creationId="{4B14F549-874C-407D-BF00-99CF54866822}"/>
          </ac:picMkLst>
        </pc:picChg>
        <pc:picChg chg="add mod">
          <ac:chgData name="丁霄汉" userId="5e1b37628c573526" providerId="LiveId" clId="{E1B1445A-BB5B-4107-9B79-C759626CFEE8}" dt="2017-12-04T05:32:05.189" v="200" actId="1076"/>
          <ac:picMkLst>
            <pc:docMk/>
            <pc:sldMk cId="749998132" sldId="265"/>
            <ac:picMk id="1034" creationId="{EACAE377-5679-4070-9B39-DCB5C4BAE53D}"/>
          </ac:picMkLst>
        </pc:picChg>
        <pc:cxnChg chg="add mod">
          <ac:chgData name="丁霄汉" userId="5e1b37628c573526" providerId="LiveId" clId="{E1B1445A-BB5B-4107-9B79-C759626CFEE8}" dt="2017-12-04T05:40:37.367" v="370" actId="11529"/>
          <ac:cxnSpMkLst>
            <pc:docMk/>
            <pc:sldMk cId="749998132" sldId="265"/>
            <ac:cxnSpMk id="8" creationId="{FFD0A676-09A5-470D-A400-C852695C8201}"/>
          </ac:cxnSpMkLst>
        </pc:cxnChg>
      </pc:sldChg>
      <pc:sldChg chg="addSp delSp modSp add">
        <pc:chgData name="丁霄汉" userId="5e1b37628c573526" providerId="LiveId" clId="{E1B1445A-BB5B-4107-9B79-C759626CFEE8}" dt="2017-12-04T05:57:57.453" v="583" actId="20577"/>
        <pc:sldMkLst>
          <pc:docMk/>
          <pc:sldMk cId="1877823429" sldId="266"/>
        </pc:sldMkLst>
        <pc:spChg chg="mod">
          <ac:chgData name="丁霄汉" userId="5e1b37628c573526" providerId="LiveId" clId="{E1B1445A-BB5B-4107-9B79-C759626CFEE8}" dt="2017-12-04T05:57:57.453" v="583" actId="20577"/>
          <ac:spMkLst>
            <pc:docMk/>
            <pc:sldMk cId="1877823429" sldId="266"/>
            <ac:spMk id="2" creationId="{56EF3B38-E7A1-436D-B902-995CF7904B15}"/>
          </ac:spMkLst>
        </pc:spChg>
        <pc:spChg chg="add mod">
          <ac:chgData name="丁霄汉" userId="5e1b37628c573526" providerId="LiveId" clId="{E1B1445A-BB5B-4107-9B79-C759626CFEE8}" dt="2017-12-04T05:43:09.165" v="395"/>
          <ac:spMkLst>
            <pc:docMk/>
            <pc:sldMk cId="1877823429" sldId="266"/>
            <ac:spMk id="6" creationId="{CFCB1CEE-7F1B-4F39-8A54-8075D6EA3FD7}"/>
          </ac:spMkLst>
        </pc:spChg>
        <pc:spChg chg="add mod">
          <ac:chgData name="丁霄汉" userId="5e1b37628c573526" providerId="LiveId" clId="{E1B1445A-BB5B-4107-9B79-C759626CFEE8}" dt="2017-12-04T05:46:33.369" v="493"/>
          <ac:spMkLst>
            <pc:docMk/>
            <pc:sldMk cId="1877823429" sldId="266"/>
            <ac:spMk id="7" creationId="{ED0589FD-A50F-4B24-8F8F-34BCACA8E3A3}"/>
          </ac:spMkLst>
        </pc:spChg>
        <pc:spChg chg="mod">
          <ac:chgData name="丁霄汉" userId="5e1b37628c573526" providerId="LiveId" clId="{E1B1445A-BB5B-4107-9B79-C759626CFEE8}" dt="2017-12-04T05:43:42.139" v="399"/>
          <ac:spMkLst>
            <pc:docMk/>
            <pc:sldMk cId="1877823429" sldId="266"/>
            <ac:spMk id="17" creationId="{3E738086-CD5A-4A9C-A7A3-0DC7F6E2D43F}"/>
          </ac:spMkLst>
        </pc:spChg>
        <pc:spChg chg="mod">
          <ac:chgData name="丁霄汉" userId="5e1b37628c573526" providerId="LiveId" clId="{E1B1445A-BB5B-4107-9B79-C759626CFEE8}" dt="2017-12-04T05:43:54.032" v="402"/>
          <ac:spMkLst>
            <pc:docMk/>
            <pc:sldMk cId="1877823429" sldId="266"/>
            <ac:spMk id="27" creationId="{81F67737-76D2-40C9-997E-5D45FE647887}"/>
          </ac:spMkLst>
        </pc:spChg>
        <pc:spChg chg="mod">
          <ac:chgData name="丁霄汉" userId="5e1b37628c573526" providerId="LiveId" clId="{E1B1445A-BB5B-4107-9B79-C759626CFEE8}" dt="2017-12-04T05:43:45.515" v="400"/>
          <ac:spMkLst>
            <pc:docMk/>
            <pc:sldMk cId="1877823429" sldId="266"/>
            <ac:spMk id="29" creationId="{42D8ACC0-B6DF-4CAA-B549-4D467A85678C}"/>
          </ac:spMkLst>
        </pc:spChg>
        <pc:spChg chg="mod">
          <ac:chgData name="丁霄汉" userId="5e1b37628c573526" providerId="LiveId" clId="{E1B1445A-BB5B-4107-9B79-C759626CFEE8}" dt="2017-12-04T05:44:19.262" v="410"/>
          <ac:spMkLst>
            <pc:docMk/>
            <pc:sldMk cId="1877823429" sldId="266"/>
            <ac:spMk id="44" creationId="{36518D1F-495D-4E13-972D-2F6CC4EA778F}"/>
          </ac:spMkLst>
        </pc:spChg>
        <pc:spChg chg="mod">
          <ac:chgData name="丁霄汉" userId="5e1b37628c573526" providerId="LiveId" clId="{E1B1445A-BB5B-4107-9B79-C759626CFEE8}" dt="2017-12-04T05:44:21.936" v="411"/>
          <ac:spMkLst>
            <pc:docMk/>
            <pc:sldMk cId="1877823429" sldId="266"/>
            <ac:spMk id="73" creationId="{8FBF5673-9017-4EF2-AD5C-026C19278915}"/>
          </ac:spMkLst>
        </pc:spChg>
        <pc:spChg chg="mod">
          <ac:chgData name="丁霄汉" userId="5e1b37628c573526" providerId="LiveId" clId="{E1B1445A-BB5B-4107-9B79-C759626CFEE8}" dt="2017-12-04T05:44:25.266" v="412"/>
          <ac:spMkLst>
            <pc:docMk/>
            <pc:sldMk cId="1877823429" sldId="266"/>
            <ac:spMk id="96" creationId="{AAE2354D-49F3-4DC4-A2E1-24B2581569A7}"/>
          </ac:spMkLst>
        </pc:spChg>
        <pc:spChg chg="add mod">
          <ac:chgData name="丁霄汉" userId="5e1b37628c573526" providerId="LiveId" clId="{E1B1445A-BB5B-4107-9B79-C759626CFEE8}" dt="2017-12-04T05:44:08.063" v="409" actId="113"/>
          <ac:spMkLst>
            <pc:docMk/>
            <pc:sldMk cId="1877823429" sldId="266"/>
            <ac:spMk id="119" creationId="{3C19869F-2EC9-44E9-96FC-E2A128741436}"/>
          </ac:spMkLst>
        </pc:spChg>
        <pc:spChg chg="mod">
          <ac:chgData name="丁霄汉" userId="5e1b37628c573526" providerId="LiveId" clId="{E1B1445A-BB5B-4107-9B79-C759626CFEE8}" dt="2017-12-04T05:43:32.725" v="396"/>
          <ac:spMkLst>
            <pc:docMk/>
            <pc:sldMk cId="1877823429" sldId="266"/>
            <ac:spMk id="154" creationId="{3F50A812-2533-46BF-A1C9-64635B396A04}"/>
          </ac:spMkLst>
        </pc:spChg>
        <pc:spChg chg="mod">
          <ac:chgData name="丁霄汉" userId="5e1b37628c573526" providerId="LiveId" clId="{E1B1445A-BB5B-4107-9B79-C759626CFEE8}" dt="2017-12-04T05:43:36.794" v="397"/>
          <ac:spMkLst>
            <pc:docMk/>
            <pc:sldMk cId="1877823429" sldId="266"/>
            <ac:spMk id="164" creationId="{1D8D43A8-C268-4068-872E-E80CD455BDC0}"/>
          </ac:spMkLst>
        </pc:spChg>
        <pc:picChg chg="mod">
          <ac:chgData name="丁霄汉" userId="5e1b37628c573526" providerId="LiveId" clId="{E1B1445A-BB5B-4107-9B79-C759626CFEE8}" dt="2017-12-04T05:40:58.670" v="372" actId="1076"/>
          <ac:picMkLst>
            <pc:docMk/>
            <pc:sldMk cId="1877823429" sldId="266"/>
            <ac:picMk id="1030" creationId="{0B3AD7F0-0708-401C-9934-73CC9DAD85F8}"/>
          </ac:picMkLst>
        </pc:picChg>
        <pc:picChg chg="mod">
          <ac:chgData name="丁霄汉" userId="5e1b37628c573526" providerId="LiveId" clId="{E1B1445A-BB5B-4107-9B79-C759626CFEE8}" dt="2017-12-04T05:40:58.670" v="372" actId="1076"/>
          <ac:picMkLst>
            <pc:docMk/>
            <pc:sldMk cId="1877823429" sldId="266"/>
            <ac:picMk id="1032" creationId="{4B14F549-874C-407D-BF00-99CF54866822}"/>
          </ac:picMkLst>
        </pc:picChg>
        <pc:picChg chg="del">
          <ac:chgData name="丁霄汉" userId="5e1b37628c573526" providerId="LiveId" clId="{E1B1445A-BB5B-4107-9B79-C759626CFEE8}" dt="2017-12-04T05:40:54.117" v="371" actId="478"/>
          <ac:picMkLst>
            <pc:docMk/>
            <pc:sldMk cId="1877823429" sldId="266"/>
            <ac:picMk id="1034" creationId="{EACAE377-5679-4070-9B39-DCB5C4BAE53D}"/>
          </ac:picMkLst>
        </pc:picChg>
        <pc:picChg chg="add del mod">
          <ac:chgData name="丁霄汉" userId="5e1b37628c573526" providerId="LiveId" clId="{E1B1445A-BB5B-4107-9B79-C759626CFEE8}" dt="2017-12-04T05:42:53.696" v="390" actId="478"/>
          <ac:picMkLst>
            <pc:docMk/>
            <pc:sldMk cId="1877823429" sldId="266"/>
            <ac:picMk id="2050" creationId="{11BDCD7F-7A9F-4028-A7D3-BD0FFB6A88D2}"/>
          </ac:picMkLst>
        </pc:picChg>
        <pc:cxnChg chg="add mod">
          <ac:chgData name="丁霄汉" userId="5e1b37628c573526" providerId="LiveId" clId="{E1B1445A-BB5B-4107-9B79-C759626CFEE8}" dt="2017-12-04T05:41:29.327" v="375" actId="11529"/>
          <ac:cxnSpMkLst>
            <pc:docMk/>
            <pc:sldMk cId="1877823429" sldId="266"/>
            <ac:cxnSpMk id="5" creationId="{95FB233A-6771-4519-9900-0714C3FD8D61}"/>
          </ac:cxnSpMkLst>
        </pc:cxnChg>
      </pc:sldChg>
      <pc:sldChg chg="addSp delSp modSp add">
        <pc:chgData name="丁霄汉" userId="5e1b37628c573526" providerId="LiveId" clId="{E1B1445A-BB5B-4107-9B79-C759626CFEE8}" dt="2017-12-04T06:05:08.200" v="708" actId="1076"/>
        <pc:sldMkLst>
          <pc:docMk/>
          <pc:sldMk cId="3003568326" sldId="267"/>
        </pc:sldMkLst>
        <pc:spChg chg="mod">
          <ac:chgData name="丁霄汉" userId="5e1b37628c573526" providerId="LiveId" clId="{E1B1445A-BB5B-4107-9B79-C759626CFEE8}" dt="2017-12-04T05:58:22.872" v="589" actId="20577"/>
          <ac:spMkLst>
            <pc:docMk/>
            <pc:sldMk cId="3003568326" sldId="267"/>
            <ac:spMk id="2" creationId="{CB9DF7CA-81B3-4657-9804-C322911D0F3C}"/>
          </ac:spMkLst>
        </pc:spChg>
        <pc:spChg chg="mod">
          <ac:chgData name="丁霄汉" userId="5e1b37628c573526" providerId="LiveId" clId="{E1B1445A-BB5B-4107-9B79-C759626CFEE8}" dt="2017-12-04T06:01:05.143" v="703"/>
          <ac:spMkLst>
            <pc:docMk/>
            <pc:sldMk cId="3003568326" sldId="267"/>
            <ac:spMk id="3" creationId="{F78DA06D-4741-4648-946A-A439C6B3D16E}"/>
          </ac:spMkLst>
        </pc:spChg>
        <pc:picChg chg="add del mod">
          <ac:chgData name="丁霄汉" userId="5e1b37628c573526" providerId="LiveId" clId="{E1B1445A-BB5B-4107-9B79-C759626CFEE8}" dt="2017-12-04T06:05:03.507" v="706" actId="478"/>
          <ac:picMkLst>
            <pc:docMk/>
            <pc:sldMk cId="3003568326" sldId="267"/>
            <ac:picMk id="5" creationId="{6EA78CC6-9729-4434-84B0-8CB0990FCCD5}"/>
          </ac:picMkLst>
        </pc:picChg>
        <pc:picChg chg="add del mod">
          <ac:chgData name="丁霄汉" userId="5e1b37628c573526" providerId="LiveId" clId="{E1B1445A-BB5B-4107-9B79-C759626CFEE8}" dt="2017-12-04T06:05:03.507" v="706" actId="478"/>
          <ac:picMkLst>
            <pc:docMk/>
            <pc:sldMk cId="3003568326" sldId="267"/>
            <ac:picMk id="6" creationId="{038F0056-8EB5-4367-8D87-66040870B8F6}"/>
          </ac:picMkLst>
        </pc:picChg>
        <pc:picChg chg="add mod">
          <ac:chgData name="丁霄汉" userId="5e1b37628c573526" providerId="LiveId" clId="{E1B1445A-BB5B-4107-9B79-C759626CFEE8}" dt="2017-12-04T06:05:06.154" v="707" actId="1076"/>
          <ac:picMkLst>
            <pc:docMk/>
            <pc:sldMk cId="3003568326" sldId="267"/>
            <ac:picMk id="7" creationId="{29030AC3-994D-4A27-A4E7-225E9D14E180}"/>
          </ac:picMkLst>
        </pc:picChg>
        <pc:picChg chg="add mod">
          <ac:chgData name="丁霄汉" userId="5e1b37628c573526" providerId="LiveId" clId="{E1B1445A-BB5B-4107-9B79-C759626CFEE8}" dt="2017-12-04T06:00:59.593" v="689" actId="1076"/>
          <ac:picMkLst>
            <pc:docMk/>
            <pc:sldMk cId="3003568326" sldId="267"/>
            <ac:picMk id="6146" creationId="{1C1BA318-20A7-4DB4-8366-EA4881845A1D}"/>
          </ac:picMkLst>
        </pc:picChg>
        <pc:cxnChg chg="add mod">
          <ac:chgData name="丁霄汉" userId="5e1b37628c573526" providerId="LiveId" clId="{E1B1445A-BB5B-4107-9B79-C759626CFEE8}" dt="2017-12-04T06:05:08.200" v="708" actId="1076"/>
          <ac:cxnSpMkLst>
            <pc:docMk/>
            <pc:sldMk cId="3003568326" sldId="267"/>
            <ac:cxnSpMk id="8" creationId="{5B621E36-AC10-4208-8A39-E743C227E96C}"/>
          </ac:cxnSpMkLst>
        </pc:cxnChg>
      </pc:sldChg>
      <pc:sldChg chg="add del">
        <pc:chgData name="丁霄汉" userId="5e1b37628c573526" providerId="LiveId" clId="{E1B1445A-BB5B-4107-9B79-C759626CFEE8}" dt="2017-12-04T05:45:00.028" v="414" actId="2696"/>
        <pc:sldMkLst>
          <pc:docMk/>
          <pc:sldMk cId="3272976500" sldId="267"/>
        </pc:sldMkLst>
      </pc:sldChg>
      <pc:sldChg chg="addSp delSp modSp">
        <pc:chgData name="丁霄汉" userId="5e1b37628c573526" providerId="LiveId" clId="{E1B1445A-BB5B-4107-9B79-C759626CFEE8}" dt="2017-12-04T05:58:00.209" v="584" actId="20577"/>
        <pc:sldMkLst>
          <pc:docMk/>
          <pc:sldMk cId="1281257418" sldId="268"/>
        </pc:sldMkLst>
        <pc:spChg chg="mod">
          <ac:chgData name="丁霄汉" userId="5e1b37628c573526" providerId="LiveId" clId="{E1B1445A-BB5B-4107-9B79-C759626CFEE8}" dt="2017-12-04T05:58:00.209" v="584" actId="20577"/>
          <ac:spMkLst>
            <pc:docMk/>
            <pc:sldMk cId="1281257418" sldId="268"/>
            <ac:spMk id="2" creationId="{56EF3B38-E7A1-436D-B902-995CF7904B15}"/>
          </ac:spMkLst>
        </pc:spChg>
        <pc:spChg chg="mod">
          <ac:chgData name="丁霄汉" userId="5e1b37628c573526" providerId="LiveId" clId="{E1B1445A-BB5B-4107-9B79-C759626CFEE8}" dt="2017-12-04T05:45:36.607" v="434" actId="113"/>
          <ac:spMkLst>
            <pc:docMk/>
            <pc:sldMk cId="1281257418" sldId="268"/>
            <ac:spMk id="6" creationId="{41F1AD05-7D60-4590-AE03-742F91B7D084}"/>
          </ac:spMkLst>
        </pc:spChg>
        <pc:spChg chg="del">
          <ac:chgData name="丁霄汉" userId="5e1b37628c573526" providerId="LiveId" clId="{E1B1445A-BB5B-4107-9B79-C759626CFEE8}" dt="2017-12-04T05:45:14.103" v="416" actId="478"/>
          <ac:spMkLst>
            <pc:docMk/>
            <pc:sldMk cId="1281257418" sldId="268"/>
            <ac:spMk id="36" creationId="{0D5AC129-4D25-4DCC-BCFD-82B95B30B536}"/>
          </ac:spMkLst>
        </pc:spChg>
        <pc:spChg chg="del">
          <ac:chgData name="丁霄汉" userId="5e1b37628c573526" providerId="LiveId" clId="{E1B1445A-BB5B-4107-9B79-C759626CFEE8}" dt="2017-12-04T05:45:14.103" v="416" actId="478"/>
          <ac:spMkLst>
            <pc:docMk/>
            <pc:sldMk cId="1281257418" sldId="268"/>
            <ac:spMk id="37" creationId="{95253634-462D-4A4E-AF12-D329F956AAB5}"/>
          </ac:spMkLst>
        </pc:spChg>
        <pc:spChg chg="del">
          <ac:chgData name="丁霄汉" userId="5e1b37628c573526" providerId="LiveId" clId="{E1B1445A-BB5B-4107-9B79-C759626CFEE8}" dt="2017-12-04T05:45:14.103" v="416" actId="478"/>
          <ac:spMkLst>
            <pc:docMk/>
            <pc:sldMk cId="1281257418" sldId="268"/>
            <ac:spMk id="38" creationId="{E84BA945-086C-4F24-90E0-6F0F595BFB18}"/>
          </ac:spMkLst>
        </pc:spChg>
        <pc:spChg chg="del">
          <ac:chgData name="丁霄汉" userId="5e1b37628c573526" providerId="LiveId" clId="{E1B1445A-BB5B-4107-9B79-C759626CFEE8}" dt="2017-12-04T05:45:14.103" v="416" actId="478"/>
          <ac:spMkLst>
            <pc:docMk/>
            <pc:sldMk cId="1281257418" sldId="268"/>
            <ac:spMk id="39" creationId="{B4319787-DFA4-4DB3-B71D-77F6DC1D7A36}"/>
          </ac:spMkLst>
        </pc:spChg>
        <pc:spChg chg="del">
          <ac:chgData name="丁霄汉" userId="5e1b37628c573526" providerId="LiveId" clId="{E1B1445A-BB5B-4107-9B79-C759626CFEE8}" dt="2017-12-04T05:45:14.103" v="416" actId="478"/>
          <ac:spMkLst>
            <pc:docMk/>
            <pc:sldMk cId="1281257418" sldId="268"/>
            <ac:spMk id="40" creationId="{C65E1957-C888-4D54-B60F-8F361098E9F2}"/>
          </ac:spMkLst>
        </pc:spChg>
        <pc:spChg chg="del">
          <ac:chgData name="丁霄汉" userId="5e1b37628c573526" providerId="LiveId" clId="{E1B1445A-BB5B-4107-9B79-C759626CFEE8}" dt="2017-12-04T05:45:14.103" v="416" actId="478"/>
          <ac:spMkLst>
            <pc:docMk/>
            <pc:sldMk cId="1281257418" sldId="268"/>
            <ac:spMk id="41" creationId="{F7D73E85-B9C1-4594-AA35-416C4B5C6417}"/>
          </ac:spMkLst>
        </pc:spChg>
        <pc:spChg chg="del">
          <ac:chgData name="丁霄汉" userId="5e1b37628c573526" providerId="LiveId" clId="{E1B1445A-BB5B-4107-9B79-C759626CFEE8}" dt="2017-12-04T05:45:14.103" v="416" actId="478"/>
          <ac:spMkLst>
            <pc:docMk/>
            <pc:sldMk cId="1281257418" sldId="268"/>
            <ac:spMk id="42" creationId="{FDCC711A-9EF7-4253-BE75-C353E0956598}"/>
          </ac:spMkLst>
        </pc:spChg>
        <pc:spChg chg="del">
          <ac:chgData name="丁霄汉" userId="5e1b37628c573526" providerId="LiveId" clId="{E1B1445A-BB5B-4107-9B79-C759626CFEE8}" dt="2017-12-04T05:45:14.103" v="416" actId="478"/>
          <ac:spMkLst>
            <pc:docMk/>
            <pc:sldMk cId="1281257418" sldId="268"/>
            <ac:spMk id="43" creationId="{7A1C6074-94D2-4147-BD77-4EBA720B3025}"/>
          </ac:spMkLst>
        </pc:spChg>
        <pc:spChg chg="del">
          <ac:chgData name="丁霄汉" userId="5e1b37628c573526" providerId="LiveId" clId="{E1B1445A-BB5B-4107-9B79-C759626CFEE8}" dt="2017-12-04T05:45:14.103" v="416" actId="478"/>
          <ac:spMkLst>
            <pc:docMk/>
            <pc:sldMk cId="1281257418" sldId="268"/>
            <ac:spMk id="44" creationId="{36518D1F-495D-4E13-972D-2F6CC4EA778F}"/>
          </ac:spMkLst>
        </pc:spChg>
        <pc:spChg chg="del">
          <ac:chgData name="丁霄汉" userId="5e1b37628c573526" providerId="LiveId" clId="{E1B1445A-BB5B-4107-9B79-C759626CFEE8}" dt="2017-12-04T05:45:14.103" v="416" actId="478"/>
          <ac:spMkLst>
            <pc:docMk/>
            <pc:sldMk cId="1281257418" sldId="268"/>
            <ac:spMk id="45" creationId="{155533C3-596E-4E8C-BE51-65CB32223991}"/>
          </ac:spMkLst>
        </pc:spChg>
        <pc:spChg chg="del">
          <ac:chgData name="丁霄汉" userId="5e1b37628c573526" providerId="LiveId" clId="{E1B1445A-BB5B-4107-9B79-C759626CFEE8}" dt="2017-12-04T05:45:14.103" v="416" actId="478"/>
          <ac:spMkLst>
            <pc:docMk/>
            <pc:sldMk cId="1281257418" sldId="268"/>
            <ac:spMk id="46" creationId="{4E197C0F-93D7-4436-8C2F-004714E0E919}"/>
          </ac:spMkLst>
        </pc:spChg>
        <pc:spChg chg="del">
          <ac:chgData name="丁霄汉" userId="5e1b37628c573526" providerId="LiveId" clId="{E1B1445A-BB5B-4107-9B79-C759626CFEE8}" dt="2017-12-04T05:45:14.103" v="416" actId="478"/>
          <ac:spMkLst>
            <pc:docMk/>
            <pc:sldMk cId="1281257418" sldId="268"/>
            <ac:spMk id="47" creationId="{649FB87B-8C62-4F7F-AEDE-35674A2CCFA7}"/>
          </ac:spMkLst>
        </pc:spChg>
        <pc:spChg chg="del">
          <ac:chgData name="丁霄汉" userId="5e1b37628c573526" providerId="LiveId" clId="{E1B1445A-BB5B-4107-9B79-C759626CFEE8}" dt="2017-12-04T05:45:14.103" v="416" actId="478"/>
          <ac:spMkLst>
            <pc:docMk/>
            <pc:sldMk cId="1281257418" sldId="268"/>
            <ac:spMk id="48" creationId="{46D8342D-3E0D-4133-83F8-CFDC23543911}"/>
          </ac:spMkLst>
        </pc:spChg>
        <pc:spChg chg="del">
          <ac:chgData name="丁霄汉" userId="5e1b37628c573526" providerId="LiveId" clId="{E1B1445A-BB5B-4107-9B79-C759626CFEE8}" dt="2017-12-04T05:45:14.103" v="416" actId="478"/>
          <ac:spMkLst>
            <pc:docMk/>
            <pc:sldMk cId="1281257418" sldId="268"/>
            <ac:spMk id="49" creationId="{6D5CA457-0C66-45A3-949E-7F77886E3518}"/>
          </ac:spMkLst>
        </pc:spChg>
        <pc:spChg chg="del">
          <ac:chgData name="丁霄汉" userId="5e1b37628c573526" providerId="LiveId" clId="{E1B1445A-BB5B-4107-9B79-C759626CFEE8}" dt="2017-12-04T05:45:14.103" v="416" actId="478"/>
          <ac:spMkLst>
            <pc:docMk/>
            <pc:sldMk cId="1281257418" sldId="268"/>
            <ac:spMk id="50" creationId="{0961E6D7-FCF0-47B8-93E6-96722A345AC6}"/>
          </ac:spMkLst>
        </pc:spChg>
        <pc:spChg chg="del">
          <ac:chgData name="丁霄汉" userId="5e1b37628c573526" providerId="LiveId" clId="{E1B1445A-BB5B-4107-9B79-C759626CFEE8}" dt="2017-12-04T05:45:14.103" v="416" actId="478"/>
          <ac:spMkLst>
            <pc:docMk/>
            <pc:sldMk cId="1281257418" sldId="268"/>
            <ac:spMk id="51" creationId="{FE71EDD3-6617-4579-BFA2-7793E929B9B5}"/>
          </ac:spMkLst>
        </pc:spChg>
        <pc:spChg chg="del">
          <ac:chgData name="丁霄汉" userId="5e1b37628c573526" providerId="LiveId" clId="{E1B1445A-BB5B-4107-9B79-C759626CFEE8}" dt="2017-12-04T05:45:14.103" v="416" actId="478"/>
          <ac:spMkLst>
            <pc:docMk/>
            <pc:sldMk cId="1281257418" sldId="268"/>
            <ac:spMk id="52" creationId="{6223380F-4B77-4334-BBDC-CF2AD537FEFF}"/>
          </ac:spMkLst>
        </pc:spChg>
        <pc:spChg chg="del">
          <ac:chgData name="丁霄汉" userId="5e1b37628c573526" providerId="LiveId" clId="{E1B1445A-BB5B-4107-9B79-C759626CFEE8}" dt="2017-12-04T05:45:14.103" v="416" actId="478"/>
          <ac:spMkLst>
            <pc:docMk/>
            <pc:sldMk cId="1281257418" sldId="268"/>
            <ac:spMk id="53" creationId="{1EBBE2FF-A972-4A60-8772-DCA676A5197A}"/>
          </ac:spMkLst>
        </pc:spChg>
        <pc:spChg chg="del">
          <ac:chgData name="丁霄汉" userId="5e1b37628c573526" providerId="LiveId" clId="{E1B1445A-BB5B-4107-9B79-C759626CFEE8}" dt="2017-12-04T05:45:14.103" v="416" actId="478"/>
          <ac:spMkLst>
            <pc:docMk/>
            <pc:sldMk cId="1281257418" sldId="268"/>
            <ac:spMk id="54" creationId="{30061ADD-5957-4751-8A4E-2ADA706FC923}"/>
          </ac:spMkLst>
        </pc:spChg>
        <pc:spChg chg="del">
          <ac:chgData name="丁霄汉" userId="5e1b37628c573526" providerId="LiveId" clId="{E1B1445A-BB5B-4107-9B79-C759626CFEE8}" dt="2017-12-04T05:45:14.103" v="416" actId="478"/>
          <ac:spMkLst>
            <pc:docMk/>
            <pc:sldMk cId="1281257418" sldId="268"/>
            <ac:spMk id="55" creationId="{CFAD7608-DC46-4858-A6FF-7C7FC37D08FD}"/>
          </ac:spMkLst>
        </pc:spChg>
        <pc:spChg chg="del">
          <ac:chgData name="丁霄汉" userId="5e1b37628c573526" providerId="LiveId" clId="{E1B1445A-BB5B-4107-9B79-C759626CFEE8}" dt="2017-12-04T05:45:14.103" v="416" actId="478"/>
          <ac:spMkLst>
            <pc:docMk/>
            <pc:sldMk cId="1281257418" sldId="268"/>
            <ac:spMk id="56" creationId="{57BDEB52-5D47-4E50-BC0E-7F04BD9BAAD8}"/>
          </ac:spMkLst>
        </pc:spChg>
        <pc:spChg chg="del">
          <ac:chgData name="丁霄汉" userId="5e1b37628c573526" providerId="LiveId" clId="{E1B1445A-BB5B-4107-9B79-C759626CFEE8}" dt="2017-12-04T05:45:14.103" v="416" actId="478"/>
          <ac:spMkLst>
            <pc:docMk/>
            <pc:sldMk cId="1281257418" sldId="268"/>
            <ac:spMk id="57" creationId="{2DB58823-E80F-4F9B-9D61-BA8B056E553C}"/>
          </ac:spMkLst>
        </pc:spChg>
        <pc:spChg chg="del">
          <ac:chgData name="丁霄汉" userId="5e1b37628c573526" providerId="LiveId" clId="{E1B1445A-BB5B-4107-9B79-C759626CFEE8}" dt="2017-12-04T05:45:14.103" v="416" actId="478"/>
          <ac:spMkLst>
            <pc:docMk/>
            <pc:sldMk cId="1281257418" sldId="268"/>
            <ac:spMk id="58" creationId="{1346723F-2818-4267-A15E-D8189D5EE4E4}"/>
          </ac:spMkLst>
        </pc:spChg>
        <pc:spChg chg="del">
          <ac:chgData name="丁霄汉" userId="5e1b37628c573526" providerId="LiveId" clId="{E1B1445A-BB5B-4107-9B79-C759626CFEE8}" dt="2017-12-04T05:45:14.103" v="416" actId="478"/>
          <ac:spMkLst>
            <pc:docMk/>
            <pc:sldMk cId="1281257418" sldId="268"/>
            <ac:spMk id="59" creationId="{CD58649F-B310-4BD8-9D6D-F340BD225DD1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60" creationId="{106C7F79-7175-4817-ACDF-CB0D7F4F554B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61" creationId="{F9A01374-213F-4BD4-AB58-CF81139C00B8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62" creationId="{54A700AB-FF8E-4234-8FFB-F333D6A363D4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63" creationId="{B40442B4-D56F-4222-B017-662449610B27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64" creationId="{EDE6C00B-0CB4-45AB-BE38-86468C569404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65" creationId="{8F95692A-C5B2-40F7-8BC2-9C2A9FBB169E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66" creationId="{4260741B-9E6B-4B49-A0A8-A09C58CB3DF4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67" creationId="{AD235555-CD11-4244-879F-6F7946043021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68" creationId="{87F51344-0B75-4A32-803C-6328AB31A8D7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69" creationId="{F4700518-3A76-4A8D-969B-7EFEFA94E5F8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70" creationId="{CDE70501-1080-447E-BD45-BD31843590F3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71" creationId="{F876078C-2062-4E12-B996-C8F9DC3BBA73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72" creationId="{EE63F767-0545-4AB7-91E0-8A408D2D87AC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73" creationId="{8FBF5673-9017-4EF2-AD5C-026C19278915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74" creationId="{FC3CD93B-692C-45FF-B002-F942FF2CD0F2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75" creationId="{52A7D8E6-0A67-4BA6-AB82-840C927FE261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76" creationId="{0C249B1B-8830-4DC6-82F3-675FDD2EFA50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77" creationId="{5013636E-C6C0-4FE2-92F5-0B0ADEDA81E9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78" creationId="{E781DEBC-D381-4A4D-B6CE-C8CF0111A9B0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79" creationId="{00832FA1-540C-4591-9DDF-F412A3B9A7EA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80" creationId="{561765B8-CCDD-43E2-95B0-F54B5FAD87B5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81" creationId="{CBEC789B-B406-4A08-930B-AAA1F522E927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82" creationId="{8A664651-37E2-40CD-B951-C0AD6845D5D8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83" creationId="{071B8180-B5BD-4CCA-B31B-8BDB3F8B0939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84" creationId="{70E7137F-24D5-49F7-B024-05421DCE696F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85" creationId="{C9E87D0C-61B8-4039-81E5-1B8BE1B221CE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86" creationId="{DD1297D0-FA1B-4D7F-9300-82FE8DFB9F90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87" creationId="{6239DEEC-026A-4A1F-9377-CF2786AB8E18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88" creationId="{263415DD-D36B-4FB2-80CC-E40DA9B281EB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89" creationId="{34A46B39-6D12-45AD-BECB-C245CFA4A08B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90" creationId="{831FE6E2-23B2-4EAE-B49B-3F4E0DDA4736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91" creationId="{77511654-2700-4A35-A754-7F36F4F65A03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92" creationId="{D6AA313B-25C8-43CB-A188-BDB8D821B8D7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93" creationId="{B3E96617-9C69-4048-B99C-2C8BA0FAA27E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94" creationId="{24601212-D0A5-4980-A62D-FC383D62DC07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95" creationId="{AC6DDACA-6224-4943-9570-BA9661BDB224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96" creationId="{AAE2354D-49F3-4DC4-A2E1-24B2581569A7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97" creationId="{BD3553CD-ADEF-40CC-BE74-32B854688882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98" creationId="{5ED5561B-932D-41EF-BFFC-4B5DAAFEB582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99" creationId="{CAE3FA95-9200-489D-9E56-5DB291286923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100" creationId="{12906887-D288-425A-AE19-CEE69B6F9CF3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101" creationId="{28204B48-8CBE-40B8-BFE0-50FF96D60369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102" creationId="{A53933C1-1463-4F8B-BC13-1F4C94157968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103" creationId="{B7D30E27-B814-4D44-9089-B1D079968B5B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104" creationId="{CAF80A78-357C-4B31-A6C0-81129E7876E2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105" creationId="{2AF1A580-E89C-408C-BA21-90D8DC9958D9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106" creationId="{A2820E50-27B3-4268-9BE4-3B476FB55274}"/>
          </ac:spMkLst>
        </pc:spChg>
        <pc:spChg chg="del">
          <ac:chgData name="丁霄汉" userId="5e1b37628c573526" providerId="LiveId" clId="{E1B1445A-BB5B-4107-9B79-C759626CFEE8}" dt="2017-12-04T05:45:17.927" v="417" actId="478"/>
          <ac:spMkLst>
            <pc:docMk/>
            <pc:sldMk cId="1281257418" sldId="268"/>
            <ac:spMk id="107" creationId="{CED6F733-12C2-4522-89A1-C8B48D4ACB86}"/>
          </ac:spMkLst>
        </pc:spChg>
        <pc:spChg chg="add">
          <ac:chgData name="丁霄汉" userId="5e1b37628c573526" providerId="LiveId" clId="{E1B1445A-BB5B-4107-9B79-C759626CFEE8}" dt="2017-12-04T05:45:43.008" v="435"/>
          <ac:spMkLst>
            <pc:docMk/>
            <pc:sldMk cId="1281257418" sldId="268"/>
            <ac:spMk id="118" creationId="{4FB07A7D-0F62-48BC-A618-6C4D698686A8}"/>
          </ac:spMkLst>
        </pc:spChg>
        <pc:spChg chg="add">
          <ac:chgData name="丁霄汉" userId="5e1b37628c573526" providerId="LiveId" clId="{E1B1445A-BB5B-4107-9B79-C759626CFEE8}" dt="2017-12-04T05:45:43.008" v="435"/>
          <ac:spMkLst>
            <pc:docMk/>
            <pc:sldMk cId="1281257418" sldId="268"/>
            <ac:spMk id="119" creationId="{2AB8E73E-7E51-4229-9977-D7DE690E8DE6}"/>
          </ac:spMkLst>
        </pc:spChg>
        <pc:spChg chg="add">
          <ac:chgData name="丁霄汉" userId="5e1b37628c573526" providerId="LiveId" clId="{E1B1445A-BB5B-4107-9B79-C759626CFEE8}" dt="2017-12-04T05:45:43.008" v="435"/>
          <ac:spMkLst>
            <pc:docMk/>
            <pc:sldMk cId="1281257418" sldId="268"/>
            <ac:spMk id="120" creationId="{4696D9B7-D919-4F6A-808E-6994EA860A21}"/>
          </ac:spMkLst>
        </pc:spChg>
        <pc:spChg chg="add">
          <ac:chgData name="丁霄汉" userId="5e1b37628c573526" providerId="LiveId" clId="{E1B1445A-BB5B-4107-9B79-C759626CFEE8}" dt="2017-12-04T05:45:43.008" v="435"/>
          <ac:spMkLst>
            <pc:docMk/>
            <pc:sldMk cId="1281257418" sldId="268"/>
            <ac:spMk id="121" creationId="{53C25DAA-9CF7-42FA-A129-DEAC740F656B}"/>
          </ac:spMkLst>
        </pc:spChg>
        <pc:spChg chg="add">
          <ac:chgData name="丁霄汉" userId="5e1b37628c573526" providerId="LiveId" clId="{E1B1445A-BB5B-4107-9B79-C759626CFEE8}" dt="2017-12-04T05:45:43.008" v="435"/>
          <ac:spMkLst>
            <pc:docMk/>
            <pc:sldMk cId="1281257418" sldId="268"/>
            <ac:spMk id="122" creationId="{B5F4CF85-5501-4809-AB14-0B4C0A10576A}"/>
          </ac:spMkLst>
        </pc:spChg>
        <pc:spChg chg="add">
          <ac:chgData name="丁霄汉" userId="5e1b37628c573526" providerId="LiveId" clId="{E1B1445A-BB5B-4107-9B79-C759626CFEE8}" dt="2017-12-04T05:45:43.008" v="435"/>
          <ac:spMkLst>
            <pc:docMk/>
            <pc:sldMk cId="1281257418" sldId="268"/>
            <ac:spMk id="123" creationId="{34DE5D73-2D96-4C1F-9D24-DA20E452BBE1}"/>
          </ac:spMkLst>
        </pc:spChg>
        <pc:spChg chg="add">
          <ac:chgData name="丁霄汉" userId="5e1b37628c573526" providerId="LiveId" clId="{E1B1445A-BB5B-4107-9B79-C759626CFEE8}" dt="2017-12-04T05:45:43.008" v="435"/>
          <ac:spMkLst>
            <pc:docMk/>
            <pc:sldMk cId="1281257418" sldId="268"/>
            <ac:spMk id="124" creationId="{0FB585C2-E05B-4C9E-A703-2647C10F45CF}"/>
          </ac:spMkLst>
        </pc:spChg>
        <pc:spChg chg="add">
          <ac:chgData name="丁霄汉" userId="5e1b37628c573526" providerId="LiveId" clId="{E1B1445A-BB5B-4107-9B79-C759626CFEE8}" dt="2017-12-04T05:45:43.008" v="435"/>
          <ac:spMkLst>
            <pc:docMk/>
            <pc:sldMk cId="1281257418" sldId="268"/>
            <ac:spMk id="125" creationId="{DC8E432A-7F8A-4747-90D6-FB6638680E7E}"/>
          </ac:spMkLst>
        </pc:spChg>
        <pc:spChg chg="add mod">
          <ac:chgData name="丁霄汉" userId="5e1b37628c573526" providerId="LiveId" clId="{E1B1445A-BB5B-4107-9B79-C759626CFEE8}" dt="2017-12-04T05:45:57.389" v="471"/>
          <ac:spMkLst>
            <pc:docMk/>
            <pc:sldMk cId="1281257418" sldId="268"/>
            <ac:spMk id="126" creationId="{613AB74C-5DAB-45B0-882C-A850AA19E0A5}"/>
          </ac:spMkLst>
        </pc:spChg>
        <pc:spChg chg="add">
          <ac:chgData name="丁霄汉" userId="5e1b37628c573526" providerId="LiveId" clId="{E1B1445A-BB5B-4107-9B79-C759626CFEE8}" dt="2017-12-04T05:45:43.008" v="435"/>
          <ac:spMkLst>
            <pc:docMk/>
            <pc:sldMk cId="1281257418" sldId="268"/>
            <ac:spMk id="127" creationId="{F8FD0190-9DD1-4917-8313-9A9ED8725EDC}"/>
          </ac:spMkLst>
        </pc:spChg>
        <pc:spChg chg="add">
          <ac:chgData name="丁霄汉" userId="5e1b37628c573526" providerId="LiveId" clId="{E1B1445A-BB5B-4107-9B79-C759626CFEE8}" dt="2017-12-04T05:45:43.008" v="435"/>
          <ac:spMkLst>
            <pc:docMk/>
            <pc:sldMk cId="1281257418" sldId="268"/>
            <ac:spMk id="128" creationId="{ADEB6427-4821-469E-A7CD-D7E4F7945CB5}"/>
          </ac:spMkLst>
        </pc:spChg>
        <pc:spChg chg="add">
          <ac:chgData name="丁霄汉" userId="5e1b37628c573526" providerId="LiveId" clId="{E1B1445A-BB5B-4107-9B79-C759626CFEE8}" dt="2017-12-04T05:45:43.008" v="435"/>
          <ac:spMkLst>
            <pc:docMk/>
            <pc:sldMk cId="1281257418" sldId="268"/>
            <ac:spMk id="129" creationId="{06B54DC8-CBD7-48CF-9590-C361660ED753}"/>
          </ac:spMkLst>
        </pc:spChg>
        <pc:spChg chg="add">
          <ac:chgData name="丁霄汉" userId="5e1b37628c573526" providerId="LiveId" clId="{E1B1445A-BB5B-4107-9B79-C759626CFEE8}" dt="2017-12-04T05:45:43.008" v="435"/>
          <ac:spMkLst>
            <pc:docMk/>
            <pc:sldMk cId="1281257418" sldId="268"/>
            <ac:spMk id="130" creationId="{0406FE4D-CEF9-49BB-81B0-4D4BDADE2041}"/>
          </ac:spMkLst>
        </pc:spChg>
        <pc:spChg chg="add">
          <ac:chgData name="丁霄汉" userId="5e1b37628c573526" providerId="LiveId" clId="{E1B1445A-BB5B-4107-9B79-C759626CFEE8}" dt="2017-12-04T05:45:43.008" v="435"/>
          <ac:spMkLst>
            <pc:docMk/>
            <pc:sldMk cId="1281257418" sldId="268"/>
            <ac:spMk id="131" creationId="{C42C1082-112C-4BC2-AB4D-3575B681DB78}"/>
          </ac:spMkLst>
        </pc:spChg>
        <pc:spChg chg="add">
          <ac:chgData name="丁霄汉" userId="5e1b37628c573526" providerId="LiveId" clId="{E1B1445A-BB5B-4107-9B79-C759626CFEE8}" dt="2017-12-04T05:45:43.008" v="435"/>
          <ac:spMkLst>
            <pc:docMk/>
            <pc:sldMk cId="1281257418" sldId="268"/>
            <ac:spMk id="132" creationId="{B787A90F-A4FA-42FB-B7E4-979869349EF3}"/>
          </ac:spMkLst>
        </pc:spChg>
        <pc:spChg chg="add">
          <ac:chgData name="丁霄汉" userId="5e1b37628c573526" providerId="LiveId" clId="{E1B1445A-BB5B-4107-9B79-C759626CFEE8}" dt="2017-12-04T05:45:43.008" v="435"/>
          <ac:spMkLst>
            <pc:docMk/>
            <pc:sldMk cId="1281257418" sldId="268"/>
            <ac:spMk id="133" creationId="{EA227E1A-AD64-47A9-80C5-2B57C98FF714}"/>
          </ac:spMkLst>
        </pc:spChg>
        <pc:spChg chg="add">
          <ac:chgData name="丁霄汉" userId="5e1b37628c573526" providerId="LiveId" clId="{E1B1445A-BB5B-4107-9B79-C759626CFEE8}" dt="2017-12-04T05:45:43.008" v="435"/>
          <ac:spMkLst>
            <pc:docMk/>
            <pc:sldMk cId="1281257418" sldId="268"/>
            <ac:spMk id="134" creationId="{2323056F-4DCD-4644-9C3D-2C39D575E57B}"/>
          </ac:spMkLst>
        </pc:spChg>
        <pc:spChg chg="add">
          <ac:chgData name="丁霄汉" userId="5e1b37628c573526" providerId="LiveId" clId="{E1B1445A-BB5B-4107-9B79-C759626CFEE8}" dt="2017-12-04T05:45:43.008" v="435"/>
          <ac:spMkLst>
            <pc:docMk/>
            <pc:sldMk cId="1281257418" sldId="268"/>
            <ac:spMk id="135" creationId="{4EA2EE61-6CE1-460B-8941-B3615D870E3E}"/>
          </ac:spMkLst>
        </pc:spChg>
        <pc:spChg chg="add">
          <ac:chgData name="丁霄汉" userId="5e1b37628c573526" providerId="LiveId" clId="{E1B1445A-BB5B-4107-9B79-C759626CFEE8}" dt="2017-12-04T05:45:43.008" v="435"/>
          <ac:spMkLst>
            <pc:docMk/>
            <pc:sldMk cId="1281257418" sldId="268"/>
            <ac:spMk id="136" creationId="{B523EE70-970A-4C1A-8ACE-88C3DBDABA0D}"/>
          </ac:spMkLst>
        </pc:spChg>
        <pc:spChg chg="add">
          <ac:chgData name="丁霄汉" userId="5e1b37628c573526" providerId="LiveId" clId="{E1B1445A-BB5B-4107-9B79-C759626CFEE8}" dt="2017-12-04T05:45:43.008" v="435"/>
          <ac:spMkLst>
            <pc:docMk/>
            <pc:sldMk cId="1281257418" sldId="268"/>
            <ac:spMk id="137" creationId="{9572DF95-BA4C-469B-A96E-B1478679BDAD}"/>
          </ac:spMkLst>
        </pc:spChg>
        <pc:spChg chg="add">
          <ac:chgData name="丁霄汉" userId="5e1b37628c573526" providerId="LiveId" clId="{E1B1445A-BB5B-4107-9B79-C759626CFEE8}" dt="2017-12-04T05:45:43.008" v="435"/>
          <ac:spMkLst>
            <pc:docMk/>
            <pc:sldMk cId="1281257418" sldId="268"/>
            <ac:spMk id="138" creationId="{263B243D-71B5-47A7-A272-C2DF523C3D76}"/>
          </ac:spMkLst>
        </pc:spChg>
        <pc:spChg chg="add">
          <ac:chgData name="丁霄汉" userId="5e1b37628c573526" providerId="LiveId" clId="{E1B1445A-BB5B-4107-9B79-C759626CFEE8}" dt="2017-12-04T05:45:43.008" v="435"/>
          <ac:spMkLst>
            <pc:docMk/>
            <pc:sldMk cId="1281257418" sldId="268"/>
            <ac:spMk id="139" creationId="{2B303464-B753-4F32-B5F5-2CC05F3D8C11}"/>
          </ac:spMkLst>
        </pc:spChg>
        <pc:spChg chg="add">
          <ac:chgData name="丁霄汉" userId="5e1b37628c573526" providerId="LiveId" clId="{E1B1445A-BB5B-4107-9B79-C759626CFEE8}" dt="2017-12-04T05:45:43.008" v="435"/>
          <ac:spMkLst>
            <pc:docMk/>
            <pc:sldMk cId="1281257418" sldId="268"/>
            <ac:spMk id="140" creationId="{1BAABA10-2A7B-4FA3-ACCE-444E37639CD8}"/>
          </ac:spMkLst>
        </pc:spChg>
        <pc:spChg chg="add">
          <ac:chgData name="丁霄汉" userId="5e1b37628c573526" providerId="LiveId" clId="{E1B1445A-BB5B-4107-9B79-C759626CFEE8}" dt="2017-12-04T05:45:43.008" v="435"/>
          <ac:spMkLst>
            <pc:docMk/>
            <pc:sldMk cId="1281257418" sldId="268"/>
            <ac:spMk id="141" creationId="{713B270C-D273-4AC1-B2D2-DC9A34A18DD1}"/>
          </ac:spMkLst>
        </pc:spChg>
        <pc:spChg chg="add del mod">
          <ac:chgData name="丁霄汉" userId="5e1b37628c573526" providerId="LiveId" clId="{E1B1445A-BB5B-4107-9B79-C759626CFEE8}" dt="2017-12-04T05:45:53.487" v="470"/>
          <ac:spMkLst>
            <pc:docMk/>
            <pc:sldMk cId="1281257418" sldId="268"/>
            <ac:spMk id="142" creationId="{9C2E2915-3C5A-4456-B9A9-6ED43F07D38F}"/>
          </ac:spMkLst>
        </pc:spChg>
        <pc:spChg chg="add del mod">
          <ac:chgData name="丁霄汉" userId="5e1b37628c573526" providerId="LiveId" clId="{E1B1445A-BB5B-4107-9B79-C759626CFEE8}" dt="2017-12-04T05:45:53.487" v="470"/>
          <ac:spMkLst>
            <pc:docMk/>
            <pc:sldMk cId="1281257418" sldId="268"/>
            <ac:spMk id="143" creationId="{C2D04395-EA40-4BC8-946E-4A3D478A9219}"/>
          </ac:spMkLst>
        </pc:spChg>
        <pc:spChg chg="add del mod">
          <ac:chgData name="丁霄汉" userId="5e1b37628c573526" providerId="LiveId" clId="{E1B1445A-BB5B-4107-9B79-C759626CFEE8}" dt="2017-12-04T05:45:53.487" v="470"/>
          <ac:spMkLst>
            <pc:docMk/>
            <pc:sldMk cId="1281257418" sldId="268"/>
            <ac:spMk id="144" creationId="{9FCB3156-6D8B-4BD4-A80A-A55D7863505D}"/>
          </ac:spMkLst>
        </pc:spChg>
        <pc:spChg chg="add del mod">
          <ac:chgData name="丁霄汉" userId="5e1b37628c573526" providerId="LiveId" clId="{E1B1445A-BB5B-4107-9B79-C759626CFEE8}" dt="2017-12-04T05:45:53.487" v="470"/>
          <ac:spMkLst>
            <pc:docMk/>
            <pc:sldMk cId="1281257418" sldId="268"/>
            <ac:spMk id="145" creationId="{182132F9-D629-47A3-A6DE-531E2F388FAF}"/>
          </ac:spMkLst>
        </pc:spChg>
        <pc:spChg chg="add del mod">
          <ac:chgData name="丁霄汉" userId="5e1b37628c573526" providerId="LiveId" clId="{E1B1445A-BB5B-4107-9B79-C759626CFEE8}" dt="2017-12-04T05:45:53.487" v="470"/>
          <ac:spMkLst>
            <pc:docMk/>
            <pc:sldMk cId="1281257418" sldId="268"/>
            <ac:spMk id="146" creationId="{A6952FF6-E61B-49F3-A695-84991EE61C1C}"/>
          </ac:spMkLst>
        </pc:spChg>
        <pc:spChg chg="add del mod">
          <ac:chgData name="丁霄汉" userId="5e1b37628c573526" providerId="LiveId" clId="{E1B1445A-BB5B-4107-9B79-C759626CFEE8}" dt="2017-12-04T05:45:53.487" v="470"/>
          <ac:spMkLst>
            <pc:docMk/>
            <pc:sldMk cId="1281257418" sldId="268"/>
            <ac:spMk id="147" creationId="{53585E93-5985-43F7-BD0A-0D56D3F1E86A}"/>
          </ac:spMkLst>
        </pc:spChg>
        <pc:spChg chg="add del mod">
          <ac:chgData name="丁霄汉" userId="5e1b37628c573526" providerId="LiveId" clId="{E1B1445A-BB5B-4107-9B79-C759626CFEE8}" dt="2017-12-04T05:45:53.487" v="470"/>
          <ac:spMkLst>
            <pc:docMk/>
            <pc:sldMk cId="1281257418" sldId="268"/>
            <ac:spMk id="148" creationId="{D1AD12C2-4B81-42A6-B005-EEBF3AC191FA}"/>
          </ac:spMkLst>
        </pc:spChg>
        <pc:spChg chg="add del mod">
          <ac:chgData name="丁霄汉" userId="5e1b37628c573526" providerId="LiveId" clId="{E1B1445A-BB5B-4107-9B79-C759626CFEE8}" dt="2017-12-04T05:45:53.487" v="470"/>
          <ac:spMkLst>
            <pc:docMk/>
            <pc:sldMk cId="1281257418" sldId="268"/>
            <ac:spMk id="149" creationId="{AFC371E2-9A36-4F4C-9C2F-E745C7292CF3}"/>
          </ac:spMkLst>
        </pc:spChg>
        <pc:spChg chg="add del mod">
          <ac:chgData name="丁霄汉" userId="5e1b37628c573526" providerId="LiveId" clId="{E1B1445A-BB5B-4107-9B79-C759626CFEE8}" dt="2017-12-04T05:45:53.487" v="470"/>
          <ac:spMkLst>
            <pc:docMk/>
            <pc:sldMk cId="1281257418" sldId="268"/>
            <ac:spMk id="150" creationId="{5F4FCDD5-A1DD-4CFF-833B-19F65269A52B}"/>
          </ac:spMkLst>
        </pc:spChg>
        <pc:spChg chg="add del mod">
          <ac:chgData name="丁霄汉" userId="5e1b37628c573526" providerId="LiveId" clId="{E1B1445A-BB5B-4107-9B79-C759626CFEE8}" dt="2017-12-04T05:45:53.487" v="470"/>
          <ac:spMkLst>
            <pc:docMk/>
            <pc:sldMk cId="1281257418" sldId="268"/>
            <ac:spMk id="151" creationId="{1D9E0C47-81C6-42D5-9572-FA02C7534A8D}"/>
          </ac:spMkLst>
        </pc:spChg>
        <pc:spChg chg="add del mod">
          <ac:chgData name="丁霄汉" userId="5e1b37628c573526" providerId="LiveId" clId="{E1B1445A-BB5B-4107-9B79-C759626CFEE8}" dt="2017-12-04T05:45:53.487" v="470"/>
          <ac:spMkLst>
            <pc:docMk/>
            <pc:sldMk cId="1281257418" sldId="268"/>
            <ac:spMk id="152" creationId="{8555A2D5-93AF-4F41-8149-157C8A57FC71}"/>
          </ac:spMkLst>
        </pc:spChg>
        <pc:spChg chg="add del mod">
          <ac:chgData name="丁霄汉" userId="5e1b37628c573526" providerId="LiveId" clId="{E1B1445A-BB5B-4107-9B79-C759626CFEE8}" dt="2017-12-04T05:45:53.487" v="470"/>
          <ac:spMkLst>
            <pc:docMk/>
            <pc:sldMk cId="1281257418" sldId="268"/>
            <ac:spMk id="167" creationId="{7B59ED4F-AC64-4BA8-AC21-669DCA6B94E2}"/>
          </ac:spMkLst>
        </pc:spChg>
        <pc:spChg chg="add del mod">
          <ac:chgData name="丁霄汉" userId="5e1b37628c573526" providerId="LiveId" clId="{E1B1445A-BB5B-4107-9B79-C759626CFEE8}" dt="2017-12-04T05:45:53.487" v="470"/>
          <ac:spMkLst>
            <pc:docMk/>
            <pc:sldMk cId="1281257418" sldId="268"/>
            <ac:spMk id="168" creationId="{47D3FED8-D00E-4AC3-B879-FE9BEDFD6D16}"/>
          </ac:spMkLst>
        </pc:spChg>
        <pc:spChg chg="add del mod">
          <ac:chgData name="丁霄汉" userId="5e1b37628c573526" providerId="LiveId" clId="{E1B1445A-BB5B-4107-9B79-C759626CFEE8}" dt="2017-12-04T05:45:53.487" v="470"/>
          <ac:spMkLst>
            <pc:docMk/>
            <pc:sldMk cId="1281257418" sldId="268"/>
            <ac:spMk id="169" creationId="{F856EC9A-9C1C-40DB-97E4-0D657BE83239}"/>
          </ac:spMkLst>
        </pc:spChg>
        <pc:spChg chg="add del mod">
          <ac:chgData name="丁霄汉" userId="5e1b37628c573526" providerId="LiveId" clId="{E1B1445A-BB5B-4107-9B79-C759626CFEE8}" dt="2017-12-04T05:45:53.487" v="470"/>
          <ac:spMkLst>
            <pc:docMk/>
            <pc:sldMk cId="1281257418" sldId="268"/>
            <ac:spMk id="170" creationId="{94700A89-F4AE-4D8B-B558-6321984B9D03}"/>
          </ac:spMkLst>
        </pc:spChg>
        <pc:spChg chg="add del mod">
          <ac:chgData name="丁霄汉" userId="5e1b37628c573526" providerId="LiveId" clId="{E1B1445A-BB5B-4107-9B79-C759626CFEE8}" dt="2017-12-04T05:45:53.487" v="470"/>
          <ac:spMkLst>
            <pc:docMk/>
            <pc:sldMk cId="1281257418" sldId="268"/>
            <ac:spMk id="171" creationId="{181A6199-3E2A-4CE5-847C-242968961E45}"/>
          </ac:spMkLst>
        </pc:spChg>
        <pc:spChg chg="add del mod">
          <ac:chgData name="丁霄汉" userId="5e1b37628c573526" providerId="LiveId" clId="{E1B1445A-BB5B-4107-9B79-C759626CFEE8}" dt="2017-12-04T05:45:53.487" v="470"/>
          <ac:spMkLst>
            <pc:docMk/>
            <pc:sldMk cId="1281257418" sldId="268"/>
            <ac:spMk id="172" creationId="{252A5EC2-A5BF-48D0-8ED1-E8A8AE718D75}"/>
          </ac:spMkLst>
        </pc:spChg>
        <pc:spChg chg="add del mod">
          <ac:chgData name="丁霄汉" userId="5e1b37628c573526" providerId="LiveId" clId="{E1B1445A-BB5B-4107-9B79-C759626CFEE8}" dt="2017-12-04T05:45:53.487" v="470"/>
          <ac:spMkLst>
            <pc:docMk/>
            <pc:sldMk cId="1281257418" sldId="268"/>
            <ac:spMk id="173" creationId="{B26C2138-B432-4D7D-8694-C5E62430450C}"/>
          </ac:spMkLst>
        </pc:spChg>
        <pc:spChg chg="add del mod">
          <ac:chgData name="丁霄汉" userId="5e1b37628c573526" providerId="LiveId" clId="{E1B1445A-BB5B-4107-9B79-C759626CFEE8}" dt="2017-12-04T05:45:53.487" v="470"/>
          <ac:spMkLst>
            <pc:docMk/>
            <pc:sldMk cId="1281257418" sldId="268"/>
            <ac:spMk id="174" creationId="{B986A663-DD94-447B-93E7-6E88D478B963}"/>
          </ac:spMkLst>
        </pc:spChg>
        <pc:spChg chg="add del mod">
          <ac:chgData name="丁霄汉" userId="5e1b37628c573526" providerId="LiveId" clId="{E1B1445A-BB5B-4107-9B79-C759626CFEE8}" dt="2017-12-04T05:45:53.487" v="470"/>
          <ac:spMkLst>
            <pc:docMk/>
            <pc:sldMk cId="1281257418" sldId="268"/>
            <ac:spMk id="175" creationId="{5DEEAB2D-9BD2-45FD-B9DF-186D07C6DC81}"/>
          </ac:spMkLst>
        </pc:spChg>
        <pc:spChg chg="add del mod">
          <ac:chgData name="丁霄汉" userId="5e1b37628c573526" providerId="LiveId" clId="{E1B1445A-BB5B-4107-9B79-C759626CFEE8}" dt="2017-12-04T05:45:53.487" v="470"/>
          <ac:spMkLst>
            <pc:docMk/>
            <pc:sldMk cId="1281257418" sldId="268"/>
            <ac:spMk id="176" creationId="{47F7E2C7-05FB-4F15-8312-A3814D95C3B0}"/>
          </ac:spMkLst>
        </pc:spChg>
        <pc:spChg chg="add del mod">
          <ac:chgData name="丁霄汉" userId="5e1b37628c573526" providerId="LiveId" clId="{E1B1445A-BB5B-4107-9B79-C759626CFEE8}" dt="2017-12-04T05:45:53.487" v="470"/>
          <ac:spMkLst>
            <pc:docMk/>
            <pc:sldMk cId="1281257418" sldId="268"/>
            <ac:spMk id="177" creationId="{BBC5D0BA-4901-4BEB-8294-C821E577DD26}"/>
          </ac:spMkLst>
        </pc:spChg>
        <pc:spChg chg="add del mod">
          <ac:chgData name="丁霄汉" userId="5e1b37628c573526" providerId="LiveId" clId="{E1B1445A-BB5B-4107-9B79-C759626CFEE8}" dt="2017-12-04T05:45:53.487" v="470"/>
          <ac:spMkLst>
            <pc:docMk/>
            <pc:sldMk cId="1281257418" sldId="268"/>
            <ac:spMk id="178" creationId="{A0720260-7098-48F9-84CE-BFC0BC6A49DE}"/>
          </ac:spMkLst>
        </pc:spChg>
        <pc:spChg chg="add del mod">
          <ac:chgData name="丁霄汉" userId="5e1b37628c573526" providerId="LiveId" clId="{E1B1445A-BB5B-4107-9B79-C759626CFEE8}" dt="2017-12-04T05:45:53.487" v="470"/>
          <ac:spMkLst>
            <pc:docMk/>
            <pc:sldMk cId="1281257418" sldId="268"/>
            <ac:spMk id="179" creationId="{D831BB09-31A4-4732-96D4-D85E389F746F}"/>
          </ac:spMkLst>
        </pc:spChg>
        <pc:spChg chg="add mod">
          <ac:chgData name="丁霄汉" userId="5e1b37628c573526" providerId="LiveId" clId="{E1B1445A-BB5B-4107-9B79-C759626CFEE8}" dt="2017-12-04T05:46:03.721" v="473" actId="1076"/>
          <ac:spMkLst>
            <pc:docMk/>
            <pc:sldMk cId="1281257418" sldId="268"/>
            <ac:spMk id="180" creationId="{F503231A-7622-469C-B6E5-F9B4498DE0B4}"/>
          </ac:spMkLst>
        </pc:spChg>
        <pc:spChg chg="add mod">
          <ac:chgData name="丁霄汉" userId="5e1b37628c573526" providerId="LiveId" clId="{E1B1445A-BB5B-4107-9B79-C759626CFEE8}" dt="2017-12-04T05:46:03.721" v="473" actId="1076"/>
          <ac:spMkLst>
            <pc:docMk/>
            <pc:sldMk cId="1281257418" sldId="268"/>
            <ac:spMk id="181" creationId="{5749DA65-ADB4-4480-92F8-27AE7CE8FAC2}"/>
          </ac:spMkLst>
        </pc:spChg>
        <pc:spChg chg="add mod">
          <ac:chgData name="丁霄汉" userId="5e1b37628c573526" providerId="LiveId" clId="{E1B1445A-BB5B-4107-9B79-C759626CFEE8}" dt="2017-12-04T05:46:03.721" v="473" actId="1076"/>
          <ac:spMkLst>
            <pc:docMk/>
            <pc:sldMk cId="1281257418" sldId="268"/>
            <ac:spMk id="182" creationId="{44095538-98D9-4470-9204-8218983982AC}"/>
          </ac:spMkLst>
        </pc:spChg>
        <pc:spChg chg="add mod">
          <ac:chgData name="丁霄汉" userId="5e1b37628c573526" providerId="LiveId" clId="{E1B1445A-BB5B-4107-9B79-C759626CFEE8}" dt="2017-12-04T05:46:03.721" v="473" actId="1076"/>
          <ac:spMkLst>
            <pc:docMk/>
            <pc:sldMk cId="1281257418" sldId="268"/>
            <ac:spMk id="183" creationId="{709AA074-8C83-4008-828F-7126265A1E34}"/>
          </ac:spMkLst>
        </pc:spChg>
        <pc:spChg chg="add mod">
          <ac:chgData name="丁霄汉" userId="5e1b37628c573526" providerId="LiveId" clId="{E1B1445A-BB5B-4107-9B79-C759626CFEE8}" dt="2017-12-04T05:46:03.721" v="473" actId="1076"/>
          <ac:spMkLst>
            <pc:docMk/>
            <pc:sldMk cId="1281257418" sldId="268"/>
            <ac:spMk id="184" creationId="{9D08FED0-1DC9-4220-BA1F-67D448AF936B}"/>
          </ac:spMkLst>
        </pc:spChg>
        <pc:spChg chg="add mod">
          <ac:chgData name="丁霄汉" userId="5e1b37628c573526" providerId="LiveId" clId="{E1B1445A-BB5B-4107-9B79-C759626CFEE8}" dt="2017-12-04T05:46:03.721" v="473" actId="1076"/>
          <ac:spMkLst>
            <pc:docMk/>
            <pc:sldMk cId="1281257418" sldId="268"/>
            <ac:spMk id="185" creationId="{1903771B-5DF3-4BB1-AC81-C611CDEF695A}"/>
          </ac:spMkLst>
        </pc:spChg>
        <pc:spChg chg="add mod">
          <ac:chgData name="丁霄汉" userId="5e1b37628c573526" providerId="LiveId" clId="{E1B1445A-BB5B-4107-9B79-C759626CFEE8}" dt="2017-12-04T05:46:03.721" v="473" actId="1076"/>
          <ac:spMkLst>
            <pc:docMk/>
            <pc:sldMk cId="1281257418" sldId="268"/>
            <ac:spMk id="186" creationId="{24F370BC-7DBE-4DAA-9328-776EBD43858D}"/>
          </ac:spMkLst>
        </pc:spChg>
        <pc:spChg chg="add mod">
          <ac:chgData name="丁霄汉" userId="5e1b37628c573526" providerId="LiveId" clId="{E1B1445A-BB5B-4107-9B79-C759626CFEE8}" dt="2017-12-04T05:46:03.721" v="473" actId="1076"/>
          <ac:spMkLst>
            <pc:docMk/>
            <pc:sldMk cId="1281257418" sldId="268"/>
            <ac:spMk id="187" creationId="{4FCA1AF1-9393-4454-94A4-43716BE2A99E}"/>
          </ac:spMkLst>
        </pc:spChg>
        <pc:spChg chg="add mod">
          <ac:chgData name="丁霄汉" userId="5e1b37628c573526" providerId="LiveId" clId="{E1B1445A-BB5B-4107-9B79-C759626CFEE8}" dt="2017-12-04T05:46:03.721" v="473" actId="1076"/>
          <ac:spMkLst>
            <pc:docMk/>
            <pc:sldMk cId="1281257418" sldId="268"/>
            <ac:spMk id="188" creationId="{EEC5B7EB-7329-4C77-A1C8-096E6EEBE5A6}"/>
          </ac:spMkLst>
        </pc:spChg>
        <pc:spChg chg="add mod">
          <ac:chgData name="丁霄汉" userId="5e1b37628c573526" providerId="LiveId" clId="{E1B1445A-BB5B-4107-9B79-C759626CFEE8}" dt="2017-12-04T05:46:03.721" v="473" actId="1076"/>
          <ac:spMkLst>
            <pc:docMk/>
            <pc:sldMk cId="1281257418" sldId="268"/>
            <ac:spMk id="189" creationId="{ED8A9375-3C20-42C1-B739-0427ABBF162A}"/>
          </ac:spMkLst>
        </pc:spChg>
        <pc:spChg chg="add mod">
          <ac:chgData name="丁霄汉" userId="5e1b37628c573526" providerId="LiveId" clId="{E1B1445A-BB5B-4107-9B79-C759626CFEE8}" dt="2017-12-04T05:46:03.721" v="473" actId="1076"/>
          <ac:spMkLst>
            <pc:docMk/>
            <pc:sldMk cId="1281257418" sldId="268"/>
            <ac:spMk id="190" creationId="{A627BB3C-B58A-4EEF-9737-3106FC49D431}"/>
          </ac:spMkLst>
        </pc:spChg>
        <pc:spChg chg="add mod">
          <ac:chgData name="丁霄汉" userId="5e1b37628c573526" providerId="LiveId" clId="{E1B1445A-BB5B-4107-9B79-C759626CFEE8}" dt="2017-12-04T05:46:03.721" v="473" actId="1076"/>
          <ac:spMkLst>
            <pc:docMk/>
            <pc:sldMk cId="1281257418" sldId="268"/>
            <ac:spMk id="191" creationId="{AF426334-AA04-4025-94AB-3316A82A3266}"/>
          </ac:spMkLst>
        </pc:spChg>
        <pc:spChg chg="add mod">
          <ac:chgData name="丁霄汉" userId="5e1b37628c573526" providerId="LiveId" clId="{E1B1445A-BB5B-4107-9B79-C759626CFEE8}" dt="2017-12-04T05:46:03.721" v="473" actId="1076"/>
          <ac:spMkLst>
            <pc:docMk/>
            <pc:sldMk cId="1281257418" sldId="268"/>
            <ac:spMk id="192" creationId="{C2B60396-363E-4013-ADE3-DB85DF542D8C}"/>
          </ac:spMkLst>
        </pc:spChg>
        <pc:spChg chg="add mod">
          <ac:chgData name="丁霄汉" userId="5e1b37628c573526" providerId="LiveId" clId="{E1B1445A-BB5B-4107-9B79-C759626CFEE8}" dt="2017-12-04T05:46:03.721" v="473" actId="1076"/>
          <ac:spMkLst>
            <pc:docMk/>
            <pc:sldMk cId="1281257418" sldId="268"/>
            <ac:spMk id="193" creationId="{E068D125-9EBD-4EE5-84CB-7FE7D0C04064}"/>
          </ac:spMkLst>
        </pc:spChg>
        <pc:spChg chg="add mod">
          <ac:chgData name="丁霄汉" userId="5e1b37628c573526" providerId="LiveId" clId="{E1B1445A-BB5B-4107-9B79-C759626CFEE8}" dt="2017-12-04T05:46:03.721" v="473" actId="1076"/>
          <ac:spMkLst>
            <pc:docMk/>
            <pc:sldMk cId="1281257418" sldId="268"/>
            <ac:spMk id="194" creationId="{30F08B08-BA0D-403E-B1FD-BEC40BBF9D04}"/>
          </ac:spMkLst>
        </pc:spChg>
        <pc:spChg chg="add mod">
          <ac:chgData name="丁霄汉" userId="5e1b37628c573526" providerId="LiveId" clId="{E1B1445A-BB5B-4107-9B79-C759626CFEE8}" dt="2017-12-04T05:46:03.721" v="473" actId="1076"/>
          <ac:spMkLst>
            <pc:docMk/>
            <pc:sldMk cId="1281257418" sldId="268"/>
            <ac:spMk id="195" creationId="{4DE55333-1D91-48E8-9E43-6A79E11EAA13}"/>
          </ac:spMkLst>
        </pc:spChg>
        <pc:spChg chg="add mod">
          <ac:chgData name="丁霄汉" userId="5e1b37628c573526" providerId="LiveId" clId="{E1B1445A-BB5B-4107-9B79-C759626CFEE8}" dt="2017-12-04T05:46:03.721" v="473" actId="1076"/>
          <ac:spMkLst>
            <pc:docMk/>
            <pc:sldMk cId="1281257418" sldId="268"/>
            <ac:spMk id="196" creationId="{93CC6E24-8D91-4B5D-92BD-01AD46ABAB38}"/>
          </ac:spMkLst>
        </pc:spChg>
        <pc:spChg chg="add mod">
          <ac:chgData name="丁霄汉" userId="5e1b37628c573526" providerId="LiveId" clId="{E1B1445A-BB5B-4107-9B79-C759626CFEE8}" dt="2017-12-04T05:46:03.721" v="473" actId="1076"/>
          <ac:spMkLst>
            <pc:docMk/>
            <pc:sldMk cId="1281257418" sldId="268"/>
            <ac:spMk id="197" creationId="{A6C3EF46-AD11-4E73-8714-1DACC2E56137}"/>
          </ac:spMkLst>
        </pc:spChg>
        <pc:spChg chg="add mod">
          <ac:chgData name="丁霄汉" userId="5e1b37628c573526" providerId="LiveId" clId="{E1B1445A-BB5B-4107-9B79-C759626CFEE8}" dt="2017-12-04T05:46:03.721" v="473" actId="1076"/>
          <ac:spMkLst>
            <pc:docMk/>
            <pc:sldMk cId="1281257418" sldId="268"/>
            <ac:spMk id="198" creationId="{854C2E19-B2EF-45B6-B7C3-6F0AB3FCBAD5}"/>
          </ac:spMkLst>
        </pc:spChg>
        <pc:spChg chg="add mod">
          <ac:chgData name="丁霄汉" userId="5e1b37628c573526" providerId="LiveId" clId="{E1B1445A-BB5B-4107-9B79-C759626CFEE8}" dt="2017-12-04T05:46:03.721" v="473" actId="1076"/>
          <ac:spMkLst>
            <pc:docMk/>
            <pc:sldMk cId="1281257418" sldId="268"/>
            <ac:spMk id="199" creationId="{E9227656-ABFE-4732-85D4-70F94D839BAF}"/>
          </ac:spMkLst>
        </pc:spChg>
        <pc:spChg chg="add mod">
          <ac:chgData name="丁霄汉" userId="5e1b37628c573526" providerId="LiveId" clId="{E1B1445A-BB5B-4107-9B79-C759626CFEE8}" dt="2017-12-04T05:46:03.721" v="473" actId="1076"/>
          <ac:spMkLst>
            <pc:docMk/>
            <pc:sldMk cId="1281257418" sldId="268"/>
            <ac:spMk id="200" creationId="{8B81C1D4-EC08-4090-95F1-6C71B86CEC5D}"/>
          </ac:spMkLst>
        </pc:spChg>
        <pc:spChg chg="add mod">
          <ac:chgData name="丁霄汉" userId="5e1b37628c573526" providerId="LiveId" clId="{E1B1445A-BB5B-4107-9B79-C759626CFEE8}" dt="2017-12-04T05:46:03.721" v="473" actId="1076"/>
          <ac:spMkLst>
            <pc:docMk/>
            <pc:sldMk cId="1281257418" sldId="268"/>
            <ac:spMk id="201" creationId="{A3870A3C-8DA8-4F05-9919-711EAC022A29}"/>
          </ac:spMkLst>
        </pc:spChg>
        <pc:spChg chg="add mod">
          <ac:chgData name="丁霄汉" userId="5e1b37628c573526" providerId="LiveId" clId="{E1B1445A-BB5B-4107-9B79-C759626CFEE8}" dt="2017-12-04T05:46:03.721" v="473" actId="1076"/>
          <ac:spMkLst>
            <pc:docMk/>
            <pc:sldMk cId="1281257418" sldId="268"/>
            <ac:spMk id="202" creationId="{FDB52638-8AEE-440D-9E9C-A1D2304E9B8A}"/>
          </ac:spMkLst>
        </pc:spChg>
        <pc:spChg chg="add mod">
          <ac:chgData name="丁霄汉" userId="5e1b37628c573526" providerId="LiveId" clId="{E1B1445A-BB5B-4107-9B79-C759626CFEE8}" dt="2017-12-04T05:46:03.721" v="473" actId="1076"/>
          <ac:spMkLst>
            <pc:docMk/>
            <pc:sldMk cId="1281257418" sldId="268"/>
            <ac:spMk id="203" creationId="{C85D07D1-C44C-4D76-9053-4DDF9F3F5D92}"/>
          </ac:spMkLst>
        </pc:spChg>
        <pc:spChg chg="add mod">
          <ac:chgData name="丁霄汉" userId="5e1b37628c573526" providerId="LiveId" clId="{E1B1445A-BB5B-4107-9B79-C759626CFEE8}" dt="2017-12-04T05:46:07.593" v="475" actId="1076"/>
          <ac:spMkLst>
            <pc:docMk/>
            <pc:sldMk cId="1281257418" sldId="268"/>
            <ac:spMk id="204" creationId="{C02C86C0-08AB-463D-B586-43F4C66E23CB}"/>
          </ac:spMkLst>
        </pc:spChg>
        <pc:spChg chg="add mod">
          <ac:chgData name="丁霄汉" userId="5e1b37628c573526" providerId="LiveId" clId="{E1B1445A-BB5B-4107-9B79-C759626CFEE8}" dt="2017-12-04T05:46:07.593" v="475" actId="1076"/>
          <ac:spMkLst>
            <pc:docMk/>
            <pc:sldMk cId="1281257418" sldId="268"/>
            <ac:spMk id="205" creationId="{F37645D3-DFFA-4613-AB0D-49F41C660427}"/>
          </ac:spMkLst>
        </pc:spChg>
        <pc:spChg chg="add mod">
          <ac:chgData name="丁霄汉" userId="5e1b37628c573526" providerId="LiveId" clId="{E1B1445A-BB5B-4107-9B79-C759626CFEE8}" dt="2017-12-04T05:46:07.593" v="475" actId="1076"/>
          <ac:spMkLst>
            <pc:docMk/>
            <pc:sldMk cId="1281257418" sldId="268"/>
            <ac:spMk id="206" creationId="{6CC46D5B-4C02-4282-8C61-B18CDB0C062E}"/>
          </ac:spMkLst>
        </pc:spChg>
        <pc:spChg chg="add mod">
          <ac:chgData name="丁霄汉" userId="5e1b37628c573526" providerId="LiveId" clId="{E1B1445A-BB5B-4107-9B79-C759626CFEE8}" dt="2017-12-04T05:46:07.593" v="475" actId="1076"/>
          <ac:spMkLst>
            <pc:docMk/>
            <pc:sldMk cId="1281257418" sldId="268"/>
            <ac:spMk id="207" creationId="{38F23DE1-CB41-46BF-85F9-B0890F00E4AA}"/>
          </ac:spMkLst>
        </pc:spChg>
        <pc:spChg chg="add mod">
          <ac:chgData name="丁霄汉" userId="5e1b37628c573526" providerId="LiveId" clId="{E1B1445A-BB5B-4107-9B79-C759626CFEE8}" dt="2017-12-04T05:46:07.593" v="475" actId="1076"/>
          <ac:spMkLst>
            <pc:docMk/>
            <pc:sldMk cId="1281257418" sldId="268"/>
            <ac:spMk id="208" creationId="{17AF2A9B-0DFD-41AC-AD8D-269C67FF3AE0}"/>
          </ac:spMkLst>
        </pc:spChg>
        <pc:spChg chg="add mod">
          <ac:chgData name="丁霄汉" userId="5e1b37628c573526" providerId="LiveId" clId="{E1B1445A-BB5B-4107-9B79-C759626CFEE8}" dt="2017-12-04T05:46:07.593" v="475" actId="1076"/>
          <ac:spMkLst>
            <pc:docMk/>
            <pc:sldMk cId="1281257418" sldId="268"/>
            <ac:spMk id="209" creationId="{79A68CE8-3670-4439-B657-52F9D755EDC2}"/>
          </ac:spMkLst>
        </pc:spChg>
        <pc:spChg chg="add mod">
          <ac:chgData name="丁霄汉" userId="5e1b37628c573526" providerId="LiveId" clId="{E1B1445A-BB5B-4107-9B79-C759626CFEE8}" dt="2017-12-04T05:46:07.593" v="475" actId="1076"/>
          <ac:spMkLst>
            <pc:docMk/>
            <pc:sldMk cId="1281257418" sldId="268"/>
            <ac:spMk id="210" creationId="{9BE25A98-0CCC-40CD-827E-F75A736F1817}"/>
          </ac:spMkLst>
        </pc:spChg>
        <pc:spChg chg="add mod">
          <ac:chgData name="丁霄汉" userId="5e1b37628c573526" providerId="LiveId" clId="{E1B1445A-BB5B-4107-9B79-C759626CFEE8}" dt="2017-12-04T05:46:07.593" v="475" actId="1076"/>
          <ac:spMkLst>
            <pc:docMk/>
            <pc:sldMk cId="1281257418" sldId="268"/>
            <ac:spMk id="211" creationId="{0A28FD5B-A25F-45D2-8D35-B27FE99CD925}"/>
          </ac:spMkLst>
        </pc:spChg>
        <pc:spChg chg="add mod">
          <ac:chgData name="丁霄汉" userId="5e1b37628c573526" providerId="LiveId" clId="{E1B1445A-BB5B-4107-9B79-C759626CFEE8}" dt="2017-12-04T05:46:07.593" v="475" actId="1076"/>
          <ac:spMkLst>
            <pc:docMk/>
            <pc:sldMk cId="1281257418" sldId="268"/>
            <ac:spMk id="212" creationId="{71EDFC11-C84A-463A-A737-9CA7E1D1972C}"/>
          </ac:spMkLst>
        </pc:spChg>
        <pc:spChg chg="add mod">
          <ac:chgData name="丁霄汉" userId="5e1b37628c573526" providerId="LiveId" clId="{E1B1445A-BB5B-4107-9B79-C759626CFEE8}" dt="2017-12-04T05:46:07.593" v="475" actId="1076"/>
          <ac:spMkLst>
            <pc:docMk/>
            <pc:sldMk cId="1281257418" sldId="268"/>
            <ac:spMk id="213" creationId="{A1330767-04A3-4868-A4CB-2DA1A4B8B390}"/>
          </ac:spMkLst>
        </pc:spChg>
        <pc:spChg chg="add mod">
          <ac:chgData name="丁霄汉" userId="5e1b37628c573526" providerId="LiveId" clId="{E1B1445A-BB5B-4107-9B79-C759626CFEE8}" dt="2017-12-04T05:46:07.593" v="475" actId="1076"/>
          <ac:spMkLst>
            <pc:docMk/>
            <pc:sldMk cId="1281257418" sldId="268"/>
            <ac:spMk id="214" creationId="{309AF242-8D18-4764-BD96-F081EFA4F79C}"/>
          </ac:spMkLst>
        </pc:spChg>
        <pc:spChg chg="add mod">
          <ac:chgData name="丁霄汉" userId="5e1b37628c573526" providerId="LiveId" clId="{E1B1445A-BB5B-4107-9B79-C759626CFEE8}" dt="2017-12-04T05:46:07.593" v="475" actId="1076"/>
          <ac:spMkLst>
            <pc:docMk/>
            <pc:sldMk cId="1281257418" sldId="268"/>
            <ac:spMk id="215" creationId="{E2767E2D-03DF-4413-A8AB-FACD722364BC}"/>
          </ac:spMkLst>
        </pc:spChg>
        <pc:spChg chg="add mod">
          <ac:chgData name="丁霄汉" userId="5e1b37628c573526" providerId="LiveId" clId="{E1B1445A-BB5B-4107-9B79-C759626CFEE8}" dt="2017-12-04T05:46:07.593" v="475" actId="1076"/>
          <ac:spMkLst>
            <pc:docMk/>
            <pc:sldMk cId="1281257418" sldId="268"/>
            <ac:spMk id="216" creationId="{5274B81C-F383-40CB-A1E3-2945DCB1A686}"/>
          </ac:spMkLst>
        </pc:spChg>
        <pc:spChg chg="add mod">
          <ac:chgData name="丁霄汉" userId="5e1b37628c573526" providerId="LiveId" clId="{E1B1445A-BB5B-4107-9B79-C759626CFEE8}" dt="2017-12-04T05:46:07.593" v="475" actId="1076"/>
          <ac:spMkLst>
            <pc:docMk/>
            <pc:sldMk cId="1281257418" sldId="268"/>
            <ac:spMk id="217" creationId="{4EA389A2-E4CA-4C31-8EE5-A5807766C373}"/>
          </ac:spMkLst>
        </pc:spChg>
        <pc:spChg chg="add mod">
          <ac:chgData name="丁霄汉" userId="5e1b37628c573526" providerId="LiveId" clId="{E1B1445A-BB5B-4107-9B79-C759626CFEE8}" dt="2017-12-04T05:46:07.593" v="475" actId="1076"/>
          <ac:spMkLst>
            <pc:docMk/>
            <pc:sldMk cId="1281257418" sldId="268"/>
            <ac:spMk id="218" creationId="{EA27E978-1306-4DE2-A7D8-C5CF9D66AFE6}"/>
          </ac:spMkLst>
        </pc:spChg>
        <pc:spChg chg="add mod">
          <ac:chgData name="丁霄汉" userId="5e1b37628c573526" providerId="LiveId" clId="{E1B1445A-BB5B-4107-9B79-C759626CFEE8}" dt="2017-12-04T05:46:07.593" v="475" actId="1076"/>
          <ac:spMkLst>
            <pc:docMk/>
            <pc:sldMk cId="1281257418" sldId="268"/>
            <ac:spMk id="219" creationId="{896442F0-ED67-4C4F-9CF1-459BA706C03C}"/>
          </ac:spMkLst>
        </pc:spChg>
        <pc:spChg chg="add mod">
          <ac:chgData name="丁霄汉" userId="5e1b37628c573526" providerId="LiveId" clId="{E1B1445A-BB5B-4107-9B79-C759626CFEE8}" dt="2017-12-04T05:46:07.593" v="475" actId="1076"/>
          <ac:spMkLst>
            <pc:docMk/>
            <pc:sldMk cId="1281257418" sldId="268"/>
            <ac:spMk id="220" creationId="{F0BF4FA2-E4FA-4F72-8D18-18F598074EC0}"/>
          </ac:spMkLst>
        </pc:spChg>
        <pc:spChg chg="add mod">
          <ac:chgData name="丁霄汉" userId="5e1b37628c573526" providerId="LiveId" clId="{E1B1445A-BB5B-4107-9B79-C759626CFEE8}" dt="2017-12-04T05:46:07.593" v="475" actId="1076"/>
          <ac:spMkLst>
            <pc:docMk/>
            <pc:sldMk cId="1281257418" sldId="268"/>
            <ac:spMk id="221" creationId="{800E4275-9999-4F88-B007-14FB8BC3609F}"/>
          </ac:spMkLst>
        </pc:spChg>
        <pc:spChg chg="add mod">
          <ac:chgData name="丁霄汉" userId="5e1b37628c573526" providerId="LiveId" clId="{E1B1445A-BB5B-4107-9B79-C759626CFEE8}" dt="2017-12-04T05:46:07.593" v="475" actId="1076"/>
          <ac:spMkLst>
            <pc:docMk/>
            <pc:sldMk cId="1281257418" sldId="268"/>
            <ac:spMk id="222" creationId="{198A6D00-B16F-4CCF-9E8B-919F5FFD334A}"/>
          </ac:spMkLst>
        </pc:spChg>
        <pc:spChg chg="add mod">
          <ac:chgData name="丁霄汉" userId="5e1b37628c573526" providerId="LiveId" clId="{E1B1445A-BB5B-4107-9B79-C759626CFEE8}" dt="2017-12-04T05:46:07.593" v="475" actId="1076"/>
          <ac:spMkLst>
            <pc:docMk/>
            <pc:sldMk cId="1281257418" sldId="268"/>
            <ac:spMk id="223" creationId="{1C867034-9465-4BF7-A630-6D2B13353AF2}"/>
          </ac:spMkLst>
        </pc:spChg>
        <pc:spChg chg="add mod">
          <ac:chgData name="丁霄汉" userId="5e1b37628c573526" providerId="LiveId" clId="{E1B1445A-BB5B-4107-9B79-C759626CFEE8}" dt="2017-12-04T05:46:07.593" v="475" actId="1076"/>
          <ac:spMkLst>
            <pc:docMk/>
            <pc:sldMk cId="1281257418" sldId="268"/>
            <ac:spMk id="224" creationId="{23E2A8C8-8CBD-4190-9EDE-B0A06B7E4751}"/>
          </ac:spMkLst>
        </pc:spChg>
        <pc:spChg chg="add mod">
          <ac:chgData name="丁霄汉" userId="5e1b37628c573526" providerId="LiveId" clId="{E1B1445A-BB5B-4107-9B79-C759626CFEE8}" dt="2017-12-04T05:46:07.593" v="475" actId="1076"/>
          <ac:spMkLst>
            <pc:docMk/>
            <pc:sldMk cId="1281257418" sldId="268"/>
            <ac:spMk id="225" creationId="{42DA1836-ACC3-4EDC-A1D2-42D312CDFB74}"/>
          </ac:spMkLst>
        </pc:spChg>
        <pc:spChg chg="add mod">
          <ac:chgData name="丁霄汉" userId="5e1b37628c573526" providerId="LiveId" clId="{E1B1445A-BB5B-4107-9B79-C759626CFEE8}" dt="2017-12-04T05:46:07.593" v="475" actId="1076"/>
          <ac:spMkLst>
            <pc:docMk/>
            <pc:sldMk cId="1281257418" sldId="268"/>
            <ac:spMk id="226" creationId="{ED397D99-1209-4D5C-A57E-4AEE58C6DB71}"/>
          </ac:spMkLst>
        </pc:spChg>
        <pc:spChg chg="add mod">
          <ac:chgData name="丁霄汉" userId="5e1b37628c573526" providerId="LiveId" clId="{E1B1445A-BB5B-4107-9B79-C759626CFEE8}" dt="2017-12-04T05:46:07.593" v="475" actId="1076"/>
          <ac:spMkLst>
            <pc:docMk/>
            <pc:sldMk cId="1281257418" sldId="268"/>
            <ac:spMk id="227" creationId="{C36909E1-FB69-4C3D-A979-092DC8CCF143}"/>
          </ac:spMkLst>
        </pc:spChg>
        <pc:spChg chg="add del">
          <ac:chgData name="丁霄汉" userId="5e1b37628c573526" providerId="LiveId" clId="{E1B1445A-BB5B-4107-9B79-C759626CFEE8}" dt="2017-12-04T05:46:38.330" v="495"/>
          <ac:spMkLst>
            <pc:docMk/>
            <pc:sldMk cId="1281257418" sldId="268"/>
            <ac:spMk id="228" creationId="{23C26F85-F6E6-4464-A516-29B60EB6A3BF}"/>
          </ac:spMkLst>
        </pc:spChg>
        <pc:spChg chg="add del">
          <ac:chgData name="丁霄汉" userId="5e1b37628c573526" providerId="LiveId" clId="{E1B1445A-BB5B-4107-9B79-C759626CFEE8}" dt="2017-12-04T05:46:38.330" v="495"/>
          <ac:spMkLst>
            <pc:docMk/>
            <pc:sldMk cId="1281257418" sldId="268"/>
            <ac:spMk id="229" creationId="{EC395B60-79BF-4D1F-962E-BD19A1225E72}"/>
          </ac:spMkLst>
        </pc:spChg>
        <pc:spChg chg="add del">
          <ac:chgData name="丁霄汉" userId="5e1b37628c573526" providerId="LiveId" clId="{E1B1445A-BB5B-4107-9B79-C759626CFEE8}" dt="2017-12-04T05:46:38.330" v="495"/>
          <ac:spMkLst>
            <pc:docMk/>
            <pc:sldMk cId="1281257418" sldId="268"/>
            <ac:spMk id="230" creationId="{F562DC23-22E6-4AC2-B253-D10F0EB40C2A}"/>
          </ac:spMkLst>
        </pc:spChg>
        <pc:spChg chg="add del">
          <ac:chgData name="丁霄汉" userId="5e1b37628c573526" providerId="LiveId" clId="{E1B1445A-BB5B-4107-9B79-C759626CFEE8}" dt="2017-12-04T05:46:38.330" v="495"/>
          <ac:spMkLst>
            <pc:docMk/>
            <pc:sldMk cId="1281257418" sldId="268"/>
            <ac:spMk id="231" creationId="{2A05B1DE-6E63-4568-B880-4DA1CB2C6AA8}"/>
          </ac:spMkLst>
        </pc:spChg>
        <pc:spChg chg="add del">
          <ac:chgData name="丁霄汉" userId="5e1b37628c573526" providerId="LiveId" clId="{E1B1445A-BB5B-4107-9B79-C759626CFEE8}" dt="2017-12-04T05:46:38.330" v="495"/>
          <ac:spMkLst>
            <pc:docMk/>
            <pc:sldMk cId="1281257418" sldId="268"/>
            <ac:spMk id="232" creationId="{ABA6FF45-E310-42EE-8F43-41E49D307280}"/>
          </ac:spMkLst>
        </pc:spChg>
        <pc:spChg chg="add del">
          <ac:chgData name="丁霄汉" userId="5e1b37628c573526" providerId="LiveId" clId="{E1B1445A-BB5B-4107-9B79-C759626CFEE8}" dt="2017-12-04T05:46:38.330" v="495"/>
          <ac:spMkLst>
            <pc:docMk/>
            <pc:sldMk cId="1281257418" sldId="268"/>
            <ac:spMk id="233" creationId="{DD1E9B1C-F442-46AE-8AAB-3C9CF742D5BA}"/>
          </ac:spMkLst>
        </pc:spChg>
        <pc:spChg chg="add del">
          <ac:chgData name="丁霄汉" userId="5e1b37628c573526" providerId="LiveId" clId="{E1B1445A-BB5B-4107-9B79-C759626CFEE8}" dt="2017-12-04T05:46:38.330" v="495"/>
          <ac:spMkLst>
            <pc:docMk/>
            <pc:sldMk cId="1281257418" sldId="268"/>
            <ac:spMk id="234" creationId="{B40CB7B0-447A-4F3C-87D9-A106D532F4FB}"/>
          </ac:spMkLst>
        </pc:spChg>
        <pc:spChg chg="add del">
          <ac:chgData name="丁霄汉" userId="5e1b37628c573526" providerId="LiveId" clId="{E1B1445A-BB5B-4107-9B79-C759626CFEE8}" dt="2017-12-04T05:46:38.330" v="495"/>
          <ac:spMkLst>
            <pc:docMk/>
            <pc:sldMk cId="1281257418" sldId="268"/>
            <ac:spMk id="235" creationId="{D5445B3A-E922-45E4-9A09-0606E2574B1C}"/>
          </ac:spMkLst>
        </pc:spChg>
        <pc:spChg chg="add del">
          <ac:chgData name="丁霄汉" userId="5e1b37628c573526" providerId="LiveId" clId="{E1B1445A-BB5B-4107-9B79-C759626CFEE8}" dt="2017-12-04T05:46:38.330" v="495"/>
          <ac:spMkLst>
            <pc:docMk/>
            <pc:sldMk cId="1281257418" sldId="268"/>
            <ac:spMk id="236" creationId="{63311F4D-5694-4053-8364-072D02A05D1C}"/>
          </ac:spMkLst>
        </pc:spChg>
        <pc:spChg chg="add del">
          <ac:chgData name="丁霄汉" userId="5e1b37628c573526" providerId="LiveId" clId="{E1B1445A-BB5B-4107-9B79-C759626CFEE8}" dt="2017-12-04T05:46:38.330" v="495"/>
          <ac:spMkLst>
            <pc:docMk/>
            <pc:sldMk cId="1281257418" sldId="268"/>
            <ac:spMk id="237" creationId="{7675638D-1327-44D3-86FC-6FE37901B471}"/>
          </ac:spMkLst>
        </pc:spChg>
        <pc:spChg chg="add del">
          <ac:chgData name="丁霄汉" userId="5e1b37628c573526" providerId="LiveId" clId="{E1B1445A-BB5B-4107-9B79-C759626CFEE8}" dt="2017-12-04T05:46:38.330" v="495"/>
          <ac:spMkLst>
            <pc:docMk/>
            <pc:sldMk cId="1281257418" sldId="268"/>
            <ac:spMk id="238" creationId="{12456B79-59C4-42E1-9D30-92BBA6976150}"/>
          </ac:spMkLst>
        </pc:spChg>
        <pc:spChg chg="add del">
          <ac:chgData name="丁霄汉" userId="5e1b37628c573526" providerId="LiveId" clId="{E1B1445A-BB5B-4107-9B79-C759626CFEE8}" dt="2017-12-04T05:46:38.330" v="495"/>
          <ac:spMkLst>
            <pc:docMk/>
            <pc:sldMk cId="1281257418" sldId="268"/>
            <ac:spMk id="239" creationId="{67A50F37-D52A-46DF-90CC-66B0092FD2E5}"/>
          </ac:spMkLst>
        </pc:spChg>
        <pc:spChg chg="add del">
          <ac:chgData name="丁霄汉" userId="5e1b37628c573526" providerId="LiveId" clId="{E1B1445A-BB5B-4107-9B79-C759626CFEE8}" dt="2017-12-04T05:46:38.330" v="495"/>
          <ac:spMkLst>
            <pc:docMk/>
            <pc:sldMk cId="1281257418" sldId="268"/>
            <ac:spMk id="240" creationId="{1D3CA8DD-65D2-46ED-89E2-95881F910CA5}"/>
          </ac:spMkLst>
        </pc:spChg>
        <pc:spChg chg="add del">
          <ac:chgData name="丁霄汉" userId="5e1b37628c573526" providerId="LiveId" clId="{E1B1445A-BB5B-4107-9B79-C759626CFEE8}" dt="2017-12-04T05:46:38.330" v="495"/>
          <ac:spMkLst>
            <pc:docMk/>
            <pc:sldMk cId="1281257418" sldId="268"/>
            <ac:spMk id="241" creationId="{7BEAC911-866A-4ED6-8932-8939309A04C0}"/>
          </ac:spMkLst>
        </pc:spChg>
        <pc:spChg chg="add del">
          <ac:chgData name="丁霄汉" userId="5e1b37628c573526" providerId="LiveId" clId="{E1B1445A-BB5B-4107-9B79-C759626CFEE8}" dt="2017-12-04T05:46:38.330" v="495"/>
          <ac:spMkLst>
            <pc:docMk/>
            <pc:sldMk cId="1281257418" sldId="268"/>
            <ac:spMk id="242" creationId="{1B603214-6A72-492B-A3C4-708AE043F3A2}"/>
          </ac:spMkLst>
        </pc:spChg>
        <pc:spChg chg="add del">
          <ac:chgData name="丁霄汉" userId="5e1b37628c573526" providerId="LiveId" clId="{E1B1445A-BB5B-4107-9B79-C759626CFEE8}" dt="2017-12-04T05:46:38.330" v="495"/>
          <ac:spMkLst>
            <pc:docMk/>
            <pc:sldMk cId="1281257418" sldId="268"/>
            <ac:spMk id="243" creationId="{5553701A-EE3D-4FDD-93CD-EA1D0618D421}"/>
          </ac:spMkLst>
        </pc:spChg>
        <pc:spChg chg="add del">
          <ac:chgData name="丁霄汉" userId="5e1b37628c573526" providerId="LiveId" clId="{E1B1445A-BB5B-4107-9B79-C759626CFEE8}" dt="2017-12-04T05:46:38.330" v="495"/>
          <ac:spMkLst>
            <pc:docMk/>
            <pc:sldMk cId="1281257418" sldId="268"/>
            <ac:spMk id="244" creationId="{3E42ABFA-2FB4-4B2C-BC4A-F4A45F81FA1B}"/>
          </ac:spMkLst>
        </pc:spChg>
        <pc:spChg chg="add del">
          <ac:chgData name="丁霄汉" userId="5e1b37628c573526" providerId="LiveId" clId="{E1B1445A-BB5B-4107-9B79-C759626CFEE8}" dt="2017-12-04T05:46:38.330" v="495"/>
          <ac:spMkLst>
            <pc:docMk/>
            <pc:sldMk cId="1281257418" sldId="268"/>
            <ac:spMk id="245" creationId="{EEBC7470-6338-4D7F-9EAD-FA25AAA6659B}"/>
          </ac:spMkLst>
        </pc:spChg>
        <pc:spChg chg="add del">
          <ac:chgData name="丁霄汉" userId="5e1b37628c573526" providerId="LiveId" clId="{E1B1445A-BB5B-4107-9B79-C759626CFEE8}" dt="2017-12-04T05:46:38.330" v="495"/>
          <ac:spMkLst>
            <pc:docMk/>
            <pc:sldMk cId="1281257418" sldId="268"/>
            <ac:spMk id="246" creationId="{1E884505-1A1B-4A1A-B7E7-37FE100D6F0E}"/>
          </ac:spMkLst>
        </pc:spChg>
        <pc:spChg chg="add del">
          <ac:chgData name="丁霄汉" userId="5e1b37628c573526" providerId="LiveId" clId="{E1B1445A-BB5B-4107-9B79-C759626CFEE8}" dt="2017-12-04T05:46:38.330" v="495"/>
          <ac:spMkLst>
            <pc:docMk/>
            <pc:sldMk cId="1281257418" sldId="268"/>
            <ac:spMk id="247" creationId="{66A6174A-0876-4788-8C17-6E565F6754C5}"/>
          </ac:spMkLst>
        </pc:spChg>
        <pc:spChg chg="add del">
          <ac:chgData name="丁霄汉" userId="5e1b37628c573526" providerId="LiveId" clId="{E1B1445A-BB5B-4107-9B79-C759626CFEE8}" dt="2017-12-04T05:46:38.330" v="495"/>
          <ac:spMkLst>
            <pc:docMk/>
            <pc:sldMk cId="1281257418" sldId="268"/>
            <ac:spMk id="248" creationId="{43982707-2877-4011-851A-FFE21A5C4F93}"/>
          </ac:spMkLst>
        </pc:spChg>
        <pc:spChg chg="add del">
          <ac:chgData name="丁霄汉" userId="5e1b37628c573526" providerId="LiveId" clId="{E1B1445A-BB5B-4107-9B79-C759626CFEE8}" dt="2017-12-04T05:46:38.330" v="495"/>
          <ac:spMkLst>
            <pc:docMk/>
            <pc:sldMk cId="1281257418" sldId="268"/>
            <ac:spMk id="249" creationId="{D885E3C0-E4BC-47AE-A4F3-4A4D42A871BF}"/>
          </ac:spMkLst>
        </pc:spChg>
        <pc:spChg chg="add del">
          <ac:chgData name="丁霄汉" userId="5e1b37628c573526" providerId="LiveId" clId="{E1B1445A-BB5B-4107-9B79-C759626CFEE8}" dt="2017-12-04T05:46:38.330" v="495"/>
          <ac:spMkLst>
            <pc:docMk/>
            <pc:sldMk cId="1281257418" sldId="268"/>
            <ac:spMk id="250" creationId="{7465AF89-1449-4B7B-95C0-1779F8A1839F}"/>
          </ac:spMkLst>
        </pc:spChg>
        <pc:spChg chg="add del">
          <ac:chgData name="丁霄汉" userId="5e1b37628c573526" providerId="LiveId" clId="{E1B1445A-BB5B-4107-9B79-C759626CFEE8}" dt="2017-12-04T05:46:38.330" v="495"/>
          <ac:spMkLst>
            <pc:docMk/>
            <pc:sldMk cId="1281257418" sldId="268"/>
            <ac:spMk id="251" creationId="{D9379FAF-92D3-4FC4-8040-1135B7D6EDAE}"/>
          </ac:spMkLst>
        </pc:spChg>
        <pc:spChg chg="add mod">
          <ac:chgData name="丁霄汉" userId="5e1b37628c573526" providerId="LiveId" clId="{E1B1445A-BB5B-4107-9B79-C759626CFEE8}" dt="2017-12-04T05:47:12.074" v="511" actId="14100"/>
          <ac:spMkLst>
            <pc:docMk/>
            <pc:sldMk cId="1281257418" sldId="268"/>
            <ac:spMk id="252" creationId="{5EDE93B3-0B10-449F-8913-2562E1E43B0F}"/>
          </ac:spMkLst>
        </pc:spChg>
      </pc:sldChg>
      <pc:sldChg chg="addSp delSp modSp">
        <pc:chgData name="丁霄汉" userId="5e1b37628c573526" providerId="LiveId" clId="{E1B1445A-BB5B-4107-9B79-C759626CFEE8}" dt="2017-12-04T05:58:03.909" v="585" actId="20577"/>
        <pc:sldMkLst>
          <pc:docMk/>
          <pc:sldMk cId="3411648754" sldId="269"/>
        </pc:sldMkLst>
        <pc:spChg chg="mod">
          <ac:chgData name="丁霄汉" userId="5e1b37628c573526" providerId="LiveId" clId="{E1B1445A-BB5B-4107-9B79-C759626CFEE8}" dt="2017-12-04T05:58:03.909" v="585" actId="20577"/>
          <ac:spMkLst>
            <pc:docMk/>
            <pc:sldMk cId="3411648754" sldId="269"/>
            <ac:spMk id="2" creationId="{56EF3B38-E7A1-436D-B902-995CF7904B15}"/>
          </ac:spMkLst>
        </pc:spChg>
        <pc:spChg chg="add mod">
          <ac:chgData name="丁霄汉" userId="5e1b37628c573526" providerId="LiveId" clId="{E1B1445A-BB5B-4107-9B79-C759626CFEE8}" dt="2017-12-04T05:51:19.035" v="562"/>
          <ac:spMkLst>
            <pc:docMk/>
            <pc:sldMk cId="3411648754" sldId="269"/>
            <ac:spMk id="12" creationId="{EB3BF223-5F58-4FEB-A856-262B215BFE67}"/>
          </ac:spMkLst>
        </pc:spChg>
        <pc:spChg chg="add del mod">
          <ac:chgData name="丁霄汉" userId="5e1b37628c573526" providerId="LiveId" clId="{E1B1445A-BB5B-4107-9B79-C759626CFEE8}" dt="2017-12-04T05:56:39.027" v="574" actId="478"/>
          <ac:spMkLst>
            <pc:docMk/>
            <pc:sldMk cId="3411648754" sldId="269"/>
            <ac:spMk id="123" creationId="{4B69AD1C-832C-4D43-B923-7194C1D60D93}"/>
          </ac:spMkLst>
        </pc:spChg>
        <pc:spChg chg="add del mod">
          <ac:chgData name="丁霄汉" userId="5e1b37628c573526" providerId="LiveId" clId="{E1B1445A-BB5B-4107-9B79-C759626CFEE8}" dt="2017-12-04T05:56:39.027" v="574" actId="478"/>
          <ac:spMkLst>
            <pc:docMk/>
            <pc:sldMk cId="3411648754" sldId="269"/>
            <ac:spMk id="124" creationId="{D0F64764-E0BD-48EC-B729-2AE18090A193}"/>
          </ac:spMkLst>
        </pc:spChg>
        <pc:spChg chg="add del mod">
          <ac:chgData name="丁霄汉" userId="5e1b37628c573526" providerId="LiveId" clId="{E1B1445A-BB5B-4107-9B79-C759626CFEE8}" dt="2017-12-04T05:56:39.027" v="574" actId="478"/>
          <ac:spMkLst>
            <pc:docMk/>
            <pc:sldMk cId="3411648754" sldId="269"/>
            <ac:spMk id="125" creationId="{5CCD1A6B-9FF7-4416-93BE-B24B0743CD1C}"/>
          </ac:spMkLst>
        </pc:spChg>
        <pc:spChg chg="add del mod">
          <ac:chgData name="丁霄汉" userId="5e1b37628c573526" providerId="LiveId" clId="{E1B1445A-BB5B-4107-9B79-C759626CFEE8}" dt="2017-12-04T05:56:39.027" v="574" actId="478"/>
          <ac:spMkLst>
            <pc:docMk/>
            <pc:sldMk cId="3411648754" sldId="269"/>
            <ac:spMk id="126" creationId="{FC121206-B705-4010-8F96-C6C88CFAB846}"/>
          </ac:spMkLst>
        </pc:spChg>
        <pc:spChg chg="add del mod">
          <ac:chgData name="丁霄汉" userId="5e1b37628c573526" providerId="LiveId" clId="{E1B1445A-BB5B-4107-9B79-C759626CFEE8}" dt="2017-12-04T05:56:39.027" v="574" actId="478"/>
          <ac:spMkLst>
            <pc:docMk/>
            <pc:sldMk cId="3411648754" sldId="269"/>
            <ac:spMk id="127" creationId="{7C80B4FB-00D7-4CBC-9C0D-9DF0AA2D3391}"/>
          </ac:spMkLst>
        </pc:spChg>
        <pc:spChg chg="add del mod">
          <ac:chgData name="丁霄汉" userId="5e1b37628c573526" providerId="LiveId" clId="{E1B1445A-BB5B-4107-9B79-C759626CFEE8}" dt="2017-12-04T05:56:39.027" v="574" actId="478"/>
          <ac:spMkLst>
            <pc:docMk/>
            <pc:sldMk cId="3411648754" sldId="269"/>
            <ac:spMk id="128" creationId="{94E521ED-BE89-4C1C-9BC9-C8DBC72EFF81}"/>
          </ac:spMkLst>
        </pc:spChg>
        <pc:spChg chg="add del mod">
          <ac:chgData name="丁霄汉" userId="5e1b37628c573526" providerId="LiveId" clId="{E1B1445A-BB5B-4107-9B79-C759626CFEE8}" dt="2017-12-04T05:56:39.027" v="574" actId="478"/>
          <ac:spMkLst>
            <pc:docMk/>
            <pc:sldMk cId="3411648754" sldId="269"/>
            <ac:spMk id="129" creationId="{F812B09E-168F-4403-8CEA-A3515E658BB7}"/>
          </ac:spMkLst>
        </pc:spChg>
        <pc:spChg chg="add del mod">
          <ac:chgData name="丁霄汉" userId="5e1b37628c573526" providerId="LiveId" clId="{E1B1445A-BB5B-4107-9B79-C759626CFEE8}" dt="2017-12-04T05:56:39.027" v="574" actId="478"/>
          <ac:spMkLst>
            <pc:docMk/>
            <pc:sldMk cId="3411648754" sldId="269"/>
            <ac:spMk id="130" creationId="{95D2CA9E-76E7-439C-BBC7-05357CCD0FAA}"/>
          </ac:spMkLst>
        </pc:spChg>
        <pc:spChg chg="add del mod">
          <ac:chgData name="丁霄汉" userId="5e1b37628c573526" providerId="LiveId" clId="{E1B1445A-BB5B-4107-9B79-C759626CFEE8}" dt="2017-12-04T05:56:39.027" v="574" actId="478"/>
          <ac:spMkLst>
            <pc:docMk/>
            <pc:sldMk cId="3411648754" sldId="269"/>
            <ac:spMk id="131" creationId="{99A57B94-E11B-4426-835E-A01A811B58C0}"/>
          </ac:spMkLst>
        </pc:spChg>
        <pc:spChg chg="add del mod">
          <ac:chgData name="丁霄汉" userId="5e1b37628c573526" providerId="LiveId" clId="{E1B1445A-BB5B-4107-9B79-C759626CFEE8}" dt="2017-12-04T05:56:39.027" v="574" actId="478"/>
          <ac:spMkLst>
            <pc:docMk/>
            <pc:sldMk cId="3411648754" sldId="269"/>
            <ac:spMk id="132" creationId="{7207FE90-0A34-4ED3-A3C3-64203EC99E42}"/>
          </ac:spMkLst>
        </pc:spChg>
        <pc:spChg chg="add del mod">
          <ac:chgData name="丁霄汉" userId="5e1b37628c573526" providerId="LiveId" clId="{E1B1445A-BB5B-4107-9B79-C759626CFEE8}" dt="2017-12-04T05:56:39.027" v="574" actId="478"/>
          <ac:spMkLst>
            <pc:docMk/>
            <pc:sldMk cId="3411648754" sldId="269"/>
            <ac:spMk id="133" creationId="{FD985AC5-0BEB-47AF-956F-D3A62FDE7410}"/>
          </ac:spMkLst>
        </pc:spChg>
        <pc:spChg chg="add del mod">
          <ac:chgData name="丁霄汉" userId="5e1b37628c573526" providerId="LiveId" clId="{E1B1445A-BB5B-4107-9B79-C759626CFEE8}" dt="2017-12-04T05:56:39.027" v="574" actId="478"/>
          <ac:spMkLst>
            <pc:docMk/>
            <pc:sldMk cId="3411648754" sldId="269"/>
            <ac:spMk id="134" creationId="{563EEE46-AF6C-47CC-A7A8-126F30F90986}"/>
          </ac:spMkLst>
        </pc:spChg>
        <pc:spChg chg="add del mod">
          <ac:chgData name="丁霄汉" userId="5e1b37628c573526" providerId="LiveId" clId="{E1B1445A-BB5B-4107-9B79-C759626CFEE8}" dt="2017-12-04T05:56:39.027" v="574" actId="478"/>
          <ac:spMkLst>
            <pc:docMk/>
            <pc:sldMk cId="3411648754" sldId="269"/>
            <ac:spMk id="135" creationId="{C588DD65-83A7-4CEC-8BC0-01A2D1A31F0F}"/>
          </ac:spMkLst>
        </pc:spChg>
        <pc:spChg chg="add del mod">
          <ac:chgData name="丁霄汉" userId="5e1b37628c573526" providerId="LiveId" clId="{E1B1445A-BB5B-4107-9B79-C759626CFEE8}" dt="2017-12-04T05:56:39.027" v="574" actId="478"/>
          <ac:spMkLst>
            <pc:docMk/>
            <pc:sldMk cId="3411648754" sldId="269"/>
            <ac:spMk id="136" creationId="{104A64F2-65E3-4CCC-97D8-C53707DBA25F}"/>
          </ac:spMkLst>
        </pc:spChg>
        <pc:spChg chg="add del mod">
          <ac:chgData name="丁霄汉" userId="5e1b37628c573526" providerId="LiveId" clId="{E1B1445A-BB5B-4107-9B79-C759626CFEE8}" dt="2017-12-04T05:56:39.027" v="574" actId="478"/>
          <ac:spMkLst>
            <pc:docMk/>
            <pc:sldMk cId="3411648754" sldId="269"/>
            <ac:spMk id="137" creationId="{6E271264-C7EB-49C9-82B8-314BC0A80BEC}"/>
          </ac:spMkLst>
        </pc:spChg>
        <pc:spChg chg="add del mod">
          <ac:chgData name="丁霄汉" userId="5e1b37628c573526" providerId="LiveId" clId="{E1B1445A-BB5B-4107-9B79-C759626CFEE8}" dt="2017-12-04T05:56:39.027" v="574" actId="478"/>
          <ac:spMkLst>
            <pc:docMk/>
            <pc:sldMk cId="3411648754" sldId="269"/>
            <ac:spMk id="138" creationId="{16E45250-1749-494F-967D-31173B88E5D6}"/>
          </ac:spMkLst>
        </pc:spChg>
        <pc:spChg chg="add del mod">
          <ac:chgData name="丁霄汉" userId="5e1b37628c573526" providerId="LiveId" clId="{E1B1445A-BB5B-4107-9B79-C759626CFEE8}" dt="2017-12-04T05:56:39.027" v="574" actId="478"/>
          <ac:spMkLst>
            <pc:docMk/>
            <pc:sldMk cId="3411648754" sldId="269"/>
            <ac:spMk id="139" creationId="{3606CDAC-B7E2-4A45-85B8-981D67311634}"/>
          </ac:spMkLst>
        </pc:spChg>
        <pc:spChg chg="add del mod">
          <ac:chgData name="丁霄汉" userId="5e1b37628c573526" providerId="LiveId" clId="{E1B1445A-BB5B-4107-9B79-C759626CFEE8}" dt="2017-12-04T05:56:39.027" v="574" actId="478"/>
          <ac:spMkLst>
            <pc:docMk/>
            <pc:sldMk cId="3411648754" sldId="269"/>
            <ac:spMk id="140" creationId="{15F12587-5F91-4901-8662-D9D76299ADB4}"/>
          </ac:spMkLst>
        </pc:spChg>
        <pc:spChg chg="add del mod">
          <ac:chgData name="丁霄汉" userId="5e1b37628c573526" providerId="LiveId" clId="{E1B1445A-BB5B-4107-9B79-C759626CFEE8}" dt="2017-12-04T05:56:39.027" v="574" actId="478"/>
          <ac:spMkLst>
            <pc:docMk/>
            <pc:sldMk cId="3411648754" sldId="269"/>
            <ac:spMk id="141" creationId="{6EB832FA-3D44-40E1-A84E-114B70BD4CA5}"/>
          </ac:spMkLst>
        </pc:spChg>
        <pc:spChg chg="add del mod">
          <ac:chgData name="丁霄汉" userId="5e1b37628c573526" providerId="LiveId" clId="{E1B1445A-BB5B-4107-9B79-C759626CFEE8}" dt="2017-12-04T05:56:39.027" v="574" actId="478"/>
          <ac:spMkLst>
            <pc:docMk/>
            <pc:sldMk cId="3411648754" sldId="269"/>
            <ac:spMk id="142" creationId="{ED323C6F-B706-488A-A456-EA820FDC87CA}"/>
          </ac:spMkLst>
        </pc:spChg>
        <pc:spChg chg="add del mod">
          <ac:chgData name="丁霄汉" userId="5e1b37628c573526" providerId="LiveId" clId="{E1B1445A-BB5B-4107-9B79-C759626CFEE8}" dt="2017-12-04T05:56:39.027" v="574" actId="478"/>
          <ac:spMkLst>
            <pc:docMk/>
            <pc:sldMk cId="3411648754" sldId="269"/>
            <ac:spMk id="143" creationId="{F653BBED-9202-47F6-B083-08F4B2668D04}"/>
          </ac:spMkLst>
        </pc:spChg>
        <pc:spChg chg="add del mod">
          <ac:chgData name="丁霄汉" userId="5e1b37628c573526" providerId="LiveId" clId="{E1B1445A-BB5B-4107-9B79-C759626CFEE8}" dt="2017-12-04T05:56:39.027" v="574" actId="478"/>
          <ac:spMkLst>
            <pc:docMk/>
            <pc:sldMk cId="3411648754" sldId="269"/>
            <ac:spMk id="144" creationId="{B8F61597-8F37-4774-ABD2-12CBB4684E9A}"/>
          </ac:spMkLst>
        </pc:spChg>
        <pc:spChg chg="add del mod">
          <ac:chgData name="丁霄汉" userId="5e1b37628c573526" providerId="LiveId" clId="{E1B1445A-BB5B-4107-9B79-C759626CFEE8}" dt="2017-12-04T05:56:39.027" v="574" actId="478"/>
          <ac:spMkLst>
            <pc:docMk/>
            <pc:sldMk cId="3411648754" sldId="269"/>
            <ac:spMk id="145" creationId="{954BAB0B-EEE4-4BE7-9DC0-C144F203BC54}"/>
          </ac:spMkLst>
        </pc:spChg>
        <pc:spChg chg="add del mod">
          <ac:chgData name="丁霄汉" userId="5e1b37628c573526" providerId="LiveId" clId="{E1B1445A-BB5B-4107-9B79-C759626CFEE8}" dt="2017-12-04T05:56:39.027" v="574" actId="478"/>
          <ac:spMkLst>
            <pc:docMk/>
            <pc:sldMk cId="3411648754" sldId="269"/>
            <ac:spMk id="146" creationId="{F465DD4B-8FB0-4383-B070-85C472C2D2F4}"/>
          </ac:spMkLst>
        </pc:spChg>
        <pc:spChg chg="add del mod">
          <ac:chgData name="丁霄汉" userId="5e1b37628c573526" providerId="LiveId" clId="{E1B1445A-BB5B-4107-9B79-C759626CFEE8}" dt="2017-12-04T05:56:39.027" v="574" actId="478"/>
          <ac:spMkLst>
            <pc:docMk/>
            <pc:sldMk cId="3411648754" sldId="269"/>
            <ac:spMk id="147" creationId="{14DA6164-05B0-4983-B748-C03782B028EF}"/>
          </ac:spMkLst>
        </pc:spChg>
        <pc:spChg chg="add del">
          <ac:chgData name="丁霄汉" userId="5e1b37628c573526" providerId="LiveId" clId="{E1B1445A-BB5B-4107-9B79-C759626CFEE8}" dt="2017-12-04T05:51:27.049" v="564"/>
          <ac:spMkLst>
            <pc:docMk/>
            <pc:sldMk cId="3411648754" sldId="269"/>
            <ac:spMk id="152" creationId="{D9D51640-37AD-4278-A237-22247541D5DE}"/>
          </ac:spMkLst>
        </pc:spChg>
        <pc:spChg chg="add del">
          <ac:chgData name="丁霄汉" userId="5e1b37628c573526" providerId="LiveId" clId="{E1B1445A-BB5B-4107-9B79-C759626CFEE8}" dt="2017-12-04T05:51:27.049" v="564"/>
          <ac:spMkLst>
            <pc:docMk/>
            <pc:sldMk cId="3411648754" sldId="269"/>
            <ac:spMk id="167" creationId="{C6AEE6F5-F122-4A6B-82DE-35D4CA9CB966}"/>
          </ac:spMkLst>
        </pc:spChg>
        <pc:spChg chg="add del">
          <ac:chgData name="丁霄汉" userId="5e1b37628c573526" providerId="LiveId" clId="{E1B1445A-BB5B-4107-9B79-C759626CFEE8}" dt="2017-12-04T05:51:27.049" v="564"/>
          <ac:spMkLst>
            <pc:docMk/>
            <pc:sldMk cId="3411648754" sldId="269"/>
            <ac:spMk id="168" creationId="{F41CD94A-13BA-43F1-9193-3E19F8F7607B}"/>
          </ac:spMkLst>
        </pc:spChg>
        <pc:spChg chg="add del">
          <ac:chgData name="丁霄汉" userId="5e1b37628c573526" providerId="LiveId" clId="{E1B1445A-BB5B-4107-9B79-C759626CFEE8}" dt="2017-12-04T05:51:27.049" v="564"/>
          <ac:spMkLst>
            <pc:docMk/>
            <pc:sldMk cId="3411648754" sldId="269"/>
            <ac:spMk id="169" creationId="{7557B90D-C972-469E-8C70-8BFDC9704409}"/>
          </ac:spMkLst>
        </pc:spChg>
        <pc:spChg chg="add del">
          <ac:chgData name="丁霄汉" userId="5e1b37628c573526" providerId="LiveId" clId="{E1B1445A-BB5B-4107-9B79-C759626CFEE8}" dt="2017-12-04T05:51:27.049" v="564"/>
          <ac:spMkLst>
            <pc:docMk/>
            <pc:sldMk cId="3411648754" sldId="269"/>
            <ac:spMk id="170" creationId="{2AF16D12-8E27-4B85-8E4D-2345A3A92EA9}"/>
          </ac:spMkLst>
        </pc:spChg>
        <pc:picChg chg="add mod">
          <ac:chgData name="丁霄汉" userId="5e1b37628c573526" providerId="LiveId" clId="{E1B1445A-BB5B-4107-9B79-C759626CFEE8}" dt="2017-12-04T05:56:57.001" v="576" actId="1076"/>
          <ac:picMkLst>
            <pc:docMk/>
            <pc:sldMk cId="3411648754" sldId="269"/>
            <ac:picMk id="4098" creationId="{90419F70-7FFC-40ED-824F-24EAB3A49151}"/>
          </ac:picMkLst>
        </pc:picChg>
        <pc:cxnChg chg="add del mod">
          <ac:chgData name="丁霄汉" userId="5e1b37628c573526" providerId="LiveId" clId="{E1B1445A-BB5B-4107-9B79-C759626CFEE8}" dt="2017-12-04T05:47:32.062" v="513" actId="478"/>
          <ac:cxnSpMkLst>
            <pc:docMk/>
            <pc:sldMk cId="3411648754" sldId="269"/>
            <ac:cxnSpMk id="5" creationId="{297FA788-6288-4F7D-AAB6-2B49E515A3AC}"/>
          </ac:cxnSpMkLst>
        </pc:cxnChg>
        <pc:cxnChg chg="add mod">
          <ac:chgData name="丁霄汉" userId="5e1b37628c573526" providerId="LiveId" clId="{E1B1445A-BB5B-4107-9B79-C759626CFEE8}" dt="2017-12-04T05:49:27.297" v="543" actId="14100"/>
          <ac:cxnSpMkLst>
            <pc:docMk/>
            <pc:sldMk cId="3411648754" sldId="269"/>
            <ac:cxnSpMk id="9" creationId="{392206C3-40F7-484D-AC49-7DFFB91017F8}"/>
          </ac:cxnSpMkLst>
        </pc:cxnChg>
        <pc:cxnChg chg="add mod">
          <ac:chgData name="丁霄汉" userId="5e1b37628c573526" providerId="LiveId" clId="{E1B1445A-BB5B-4107-9B79-C759626CFEE8}" dt="2017-12-04T05:51:11.552" v="554" actId="1076"/>
          <ac:cxnSpMkLst>
            <pc:docMk/>
            <pc:sldMk cId="3411648754" sldId="269"/>
            <ac:cxnSpMk id="108" creationId="{96FE27CE-8ECD-4220-8011-D364F8933D9D}"/>
          </ac:cxnSpMkLst>
        </pc:cxnChg>
      </pc:sldChg>
      <pc:sldChg chg="addSp delSp modSp">
        <pc:chgData name="丁霄汉" userId="5e1b37628c573526" providerId="LiveId" clId="{E1B1445A-BB5B-4107-9B79-C759626CFEE8}" dt="2017-12-04T05:58:06.508" v="586" actId="20577"/>
        <pc:sldMkLst>
          <pc:docMk/>
          <pc:sldMk cId="838660902" sldId="270"/>
        </pc:sldMkLst>
        <pc:spChg chg="mod">
          <ac:chgData name="丁霄汉" userId="5e1b37628c573526" providerId="LiveId" clId="{E1B1445A-BB5B-4107-9B79-C759626CFEE8}" dt="2017-12-04T05:58:06.508" v="586" actId="20577"/>
          <ac:spMkLst>
            <pc:docMk/>
            <pc:sldMk cId="838660902" sldId="270"/>
            <ac:spMk id="2" creationId="{56EF3B38-E7A1-436D-B902-995CF7904B15}"/>
          </ac:spMkLst>
        </pc:spChg>
        <pc:spChg chg="mod">
          <ac:chgData name="丁霄汉" userId="5e1b37628c573526" providerId="LiveId" clId="{E1B1445A-BB5B-4107-9B79-C759626CFEE8}" dt="2017-12-04T05:51:47.841" v="573" actId="1076"/>
          <ac:spMkLst>
            <pc:docMk/>
            <pc:sldMk cId="838660902" sldId="270"/>
            <ac:spMk id="12" creationId="{EB3BF223-5F58-4FEB-A856-262B215BFE67}"/>
          </ac:spMkLst>
        </pc:spChg>
        <pc:spChg chg="del">
          <ac:chgData name="丁霄汉" userId="5e1b37628c573526" providerId="LiveId" clId="{E1B1445A-BB5B-4107-9B79-C759626CFEE8}" dt="2017-12-04T05:57:35.020" v="577" actId="478"/>
          <ac:spMkLst>
            <pc:docMk/>
            <pc:sldMk cId="838660902" sldId="270"/>
            <ac:spMk id="123" creationId="{4B69AD1C-832C-4D43-B923-7194C1D60D93}"/>
          </ac:spMkLst>
        </pc:spChg>
        <pc:spChg chg="del">
          <ac:chgData name="丁霄汉" userId="5e1b37628c573526" providerId="LiveId" clId="{E1B1445A-BB5B-4107-9B79-C759626CFEE8}" dt="2017-12-04T05:57:35.020" v="577" actId="478"/>
          <ac:spMkLst>
            <pc:docMk/>
            <pc:sldMk cId="838660902" sldId="270"/>
            <ac:spMk id="124" creationId="{D0F64764-E0BD-48EC-B729-2AE18090A193}"/>
          </ac:spMkLst>
        </pc:spChg>
        <pc:spChg chg="del">
          <ac:chgData name="丁霄汉" userId="5e1b37628c573526" providerId="LiveId" clId="{E1B1445A-BB5B-4107-9B79-C759626CFEE8}" dt="2017-12-04T05:57:35.020" v="577" actId="478"/>
          <ac:spMkLst>
            <pc:docMk/>
            <pc:sldMk cId="838660902" sldId="270"/>
            <ac:spMk id="125" creationId="{5CCD1A6B-9FF7-4416-93BE-B24B0743CD1C}"/>
          </ac:spMkLst>
        </pc:spChg>
        <pc:spChg chg="del">
          <ac:chgData name="丁霄汉" userId="5e1b37628c573526" providerId="LiveId" clId="{E1B1445A-BB5B-4107-9B79-C759626CFEE8}" dt="2017-12-04T05:57:35.020" v="577" actId="478"/>
          <ac:spMkLst>
            <pc:docMk/>
            <pc:sldMk cId="838660902" sldId="270"/>
            <ac:spMk id="126" creationId="{FC121206-B705-4010-8F96-C6C88CFAB846}"/>
          </ac:spMkLst>
        </pc:spChg>
        <pc:spChg chg="del">
          <ac:chgData name="丁霄汉" userId="5e1b37628c573526" providerId="LiveId" clId="{E1B1445A-BB5B-4107-9B79-C759626CFEE8}" dt="2017-12-04T05:57:35.020" v="577" actId="478"/>
          <ac:spMkLst>
            <pc:docMk/>
            <pc:sldMk cId="838660902" sldId="270"/>
            <ac:spMk id="127" creationId="{7C80B4FB-00D7-4CBC-9C0D-9DF0AA2D3391}"/>
          </ac:spMkLst>
        </pc:spChg>
        <pc:spChg chg="del">
          <ac:chgData name="丁霄汉" userId="5e1b37628c573526" providerId="LiveId" clId="{E1B1445A-BB5B-4107-9B79-C759626CFEE8}" dt="2017-12-04T05:57:35.020" v="577" actId="478"/>
          <ac:spMkLst>
            <pc:docMk/>
            <pc:sldMk cId="838660902" sldId="270"/>
            <ac:spMk id="128" creationId="{94E521ED-BE89-4C1C-9BC9-C8DBC72EFF81}"/>
          </ac:spMkLst>
        </pc:spChg>
        <pc:spChg chg="del">
          <ac:chgData name="丁霄汉" userId="5e1b37628c573526" providerId="LiveId" clId="{E1B1445A-BB5B-4107-9B79-C759626CFEE8}" dt="2017-12-04T05:57:35.020" v="577" actId="478"/>
          <ac:spMkLst>
            <pc:docMk/>
            <pc:sldMk cId="838660902" sldId="270"/>
            <ac:spMk id="129" creationId="{F812B09E-168F-4403-8CEA-A3515E658BB7}"/>
          </ac:spMkLst>
        </pc:spChg>
        <pc:spChg chg="del">
          <ac:chgData name="丁霄汉" userId="5e1b37628c573526" providerId="LiveId" clId="{E1B1445A-BB5B-4107-9B79-C759626CFEE8}" dt="2017-12-04T05:57:35.020" v="577" actId="478"/>
          <ac:spMkLst>
            <pc:docMk/>
            <pc:sldMk cId="838660902" sldId="270"/>
            <ac:spMk id="130" creationId="{95D2CA9E-76E7-439C-BBC7-05357CCD0FAA}"/>
          </ac:spMkLst>
        </pc:spChg>
        <pc:spChg chg="del">
          <ac:chgData name="丁霄汉" userId="5e1b37628c573526" providerId="LiveId" clId="{E1B1445A-BB5B-4107-9B79-C759626CFEE8}" dt="2017-12-04T05:57:35.020" v="577" actId="478"/>
          <ac:spMkLst>
            <pc:docMk/>
            <pc:sldMk cId="838660902" sldId="270"/>
            <ac:spMk id="131" creationId="{99A57B94-E11B-4426-835E-A01A811B58C0}"/>
          </ac:spMkLst>
        </pc:spChg>
        <pc:spChg chg="del">
          <ac:chgData name="丁霄汉" userId="5e1b37628c573526" providerId="LiveId" clId="{E1B1445A-BB5B-4107-9B79-C759626CFEE8}" dt="2017-12-04T05:57:35.020" v="577" actId="478"/>
          <ac:spMkLst>
            <pc:docMk/>
            <pc:sldMk cId="838660902" sldId="270"/>
            <ac:spMk id="132" creationId="{7207FE90-0A34-4ED3-A3C3-64203EC99E42}"/>
          </ac:spMkLst>
        </pc:spChg>
        <pc:spChg chg="del">
          <ac:chgData name="丁霄汉" userId="5e1b37628c573526" providerId="LiveId" clId="{E1B1445A-BB5B-4107-9B79-C759626CFEE8}" dt="2017-12-04T05:57:35.020" v="577" actId="478"/>
          <ac:spMkLst>
            <pc:docMk/>
            <pc:sldMk cId="838660902" sldId="270"/>
            <ac:spMk id="133" creationId="{FD985AC5-0BEB-47AF-956F-D3A62FDE7410}"/>
          </ac:spMkLst>
        </pc:spChg>
        <pc:spChg chg="del">
          <ac:chgData name="丁霄汉" userId="5e1b37628c573526" providerId="LiveId" clId="{E1B1445A-BB5B-4107-9B79-C759626CFEE8}" dt="2017-12-04T05:57:35.020" v="577" actId="478"/>
          <ac:spMkLst>
            <pc:docMk/>
            <pc:sldMk cId="838660902" sldId="270"/>
            <ac:spMk id="134" creationId="{563EEE46-AF6C-47CC-A7A8-126F30F90986}"/>
          </ac:spMkLst>
        </pc:spChg>
        <pc:spChg chg="del">
          <ac:chgData name="丁霄汉" userId="5e1b37628c573526" providerId="LiveId" clId="{E1B1445A-BB5B-4107-9B79-C759626CFEE8}" dt="2017-12-04T05:57:35.020" v="577" actId="478"/>
          <ac:spMkLst>
            <pc:docMk/>
            <pc:sldMk cId="838660902" sldId="270"/>
            <ac:spMk id="135" creationId="{C588DD65-83A7-4CEC-8BC0-01A2D1A31F0F}"/>
          </ac:spMkLst>
        </pc:spChg>
        <pc:spChg chg="del">
          <ac:chgData name="丁霄汉" userId="5e1b37628c573526" providerId="LiveId" clId="{E1B1445A-BB5B-4107-9B79-C759626CFEE8}" dt="2017-12-04T05:57:35.020" v="577" actId="478"/>
          <ac:spMkLst>
            <pc:docMk/>
            <pc:sldMk cId="838660902" sldId="270"/>
            <ac:spMk id="136" creationId="{104A64F2-65E3-4CCC-97D8-C53707DBA25F}"/>
          </ac:spMkLst>
        </pc:spChg>
        <pc:spChg chg="del">
          <ac:chgData name="丁霄汉" userId="5e1b37628c573526" providerId="LiveId" clId="{E1B1445A-BB5B-4107-9B79-C759626CFEE8}" dt="2017-12-04T05:57:35.020" v="577" actId="478"/>
          <ac:spMkLst>
            <pc:docMk/>
            <pc:sldMk cId="838660902" sldId="270"/>
            <ac:spMk id="137" creationId="{6E271264-C7EB-49C9-82B8-314BC0A80BEC}"/>
          </ac:spMkLst>
        </pc:spChg>
        <pc:spChg chg="del">
          <ac:chgData name="丁霄汉" userId="5e1b37628c573526" providerId="LiveId" clId="{E1B1445A-BB5B-4107-9B79-C759626CFEE8}" dt="2017-12-04T05:57:35.020" v="577" actId="478"/>
          <ac:spMkLst>
            <pc:docMk/>
            <pc:sldMk cId="838660902" sldId="270"/>
            <ac:spMk id="138" creationId="{16E45250-1749-494F-967D-31173B88E5D6}"/>
          </ac:spMkLst>
        </pc:spChg>
        <pc:spChg chg="del">
          <ac:chgData name="丁霄汉" userId="5e1b37628c573526" providerId="LiveId" clId="{E1B1445A-BB5B-4107-9B79-C759626CFEE8}" dt="2017-12-04T05:57:35.020" v="577" actId="478"/>
          <ac:spMkLst>
            <pc:docMk/>
            <pc:sldMk cId="838660902" sldId="270"/>
            <ac:spMk id="139" creationId="{3606CDAC-B7E2-4A45-85B8-981D67311634}"/>
          </ac:spMkLst>
        </pc:spChg>
        <pc:spChg chg="del">
          <ac:chgData name="丁霄汉" userId="5e1b37628c573526" providerId="LiveId" clId="{E1B1445A-BB5B-4107-9B79-C759626CFEE8}" dt="2017-12-04T05:57:35.020" v="577" actId="478"/>
          <ac:spMkLst>
            <pc:docMk/>
            <pc:sldMk cId="838660902" sldId="270"/>
            <ac:spMk id="140" creationId="{15F12587-5F91-4901-8662-D9D76299ADB4}"/>
          </ac:spMkLst>
        </pc:spChg>
        <pc:spChg chg="del">
          <ac:chgData name="丁霄汉" userId="5e1b37628c573526" providerId="LiveId" clId="{E1B1445A-BB5B-4107-9B79-C759626CFEE8}" dt="2017-12-04T05:57:35.020" v="577" actId="478"/>
          <ac:spMkLst>
            <pc:docMk/>
            <pc:sldMk cId="838660902" sldId="270"/>
            <ac:spMk id="141" creationId="{6EB832FA-3D44-40E1-A84E-114B70BD4CA5}"/>
          </ac:spMkLst>
        </pc:spChg>
        <pc:spChg chg="del">
          <ac:chgData name="丁霄汉" userId="5e1b37628c573526" providerId="LiveId" clId="{E1B1445A-BB5B-4107-9B79-C759626CFEE8}" dt="2017-12-04T05:57:35.020" v="577" actId="478"/>
          <ac:spMkLst>
            <pc:docMk/>
            <pc:sldMk cId="838660902" sldId="270"/>
            <ac:spMk id="142" creationId="{ED323C6F-B706-488A-A456-EA820FDC87CA}"/>
          </ac:spMkLst>
        </pc:spChg>
        <pc:spChg chg="del">
          <ac:chgData name="丁霄汉" userId="5e1b37628c573526" providerId="LiveId" clId="{E1B1445A-BB5B-4107-9B79-C759626CFEE8}" dt="2017-12-04T05:57:35.020" v="577" actId="478"/>
          <ac:spMkLst>
            <pc:docMk/>
            <pc:sldMk cId="838660902" sldId="270"/>
            <ac:spMk id="143" creationId="{F653BBED-9202-47F6-B083-08F4B2668D04}"/>
          </ac:spMkLst>
        </pc:spChg>
        <pc:spChg chg="del">
          <ac:chgData name="丁霄汉" userId="5e1b37628c573526" providerId="LiveId" clId="{E1B1445A-BB5B-4107-9B79-C759626CFEE8}" dt="2017-12-04T05:57:35.020" v="577" actId="478"/>
          <ac:spMkLst>
            <pc:docMk/>
            <pc:sldMk cId="838660902" sldId="270"/>
            <ac:spMk id="144" creationId="{B8F61597-8F37-4774-ABD2-12CBB4684E9A}"/>
          </ac:spMkLst>
        </pc:spChg>
        <pc:spChg chg="del">
          <ac:chgData name="丁霄汉" userId="5e1b37628c573526" providerId="LiveId" clId="{E1B1445A-BB5B-4107-9B79-C759626CFEE8}" dt="2017-12-04T05:57:35.020" v="577" actId="478"/>
          <ac:spMkLst>
            <pc:docMk/>
            <pc:sldMk cId="838660902" sldId="270"/>
            <ac:spMk id="145" creationId="{954BAB0B-EEE4-4BE7-9DC0-C144F203BC54}"/>
          </ac:spMkLst>
        </pc:spChg>
        <pc:spChg chg="del">
          <ac:chgData name="丁霄汉" userId="5e1b37628c573526" providerId="LiveId" clId="{E1B1445A-BB5B-4107-9B79-C759626CFEE8}" dt="2017-12-04T05:57:35.020" v="577" actId="478"/>
          <ac:spMkLst>
            <pc:docMk/>
            <pc:sldMk cId="838660902" sldId="270"/>
            <ac:spMk id="146" creationId="{F465DD4B-8FB0-4383-B070-85C472C2D2F4}"/>
          </ac:spMkLst>
        </pc:spChg>
        <pc:spChg chg="del">
          <ac:chgData name="丁霄汉" userId="5e1b37628c573526" providerId="LiveId" clId="{E1B1445A-BB5B-4107-9B79-C759626CFEE8}" dt="2017-12-04T05:57:35.020" v="577" actId="478"/>
          <ac:spMkLst>
            <pc:docMk/>
            <pc:sldMk cId="838660902" sldId="270"/>
            <ac:spMk id="147" creationId="{14DA6164-05B0-4983-B748-C03782B028EF}"/>
          </ac:spMkLst>
        </pc:spChg>
        <pc:picChg chg="add mod">
          <ac:chgData name="丁霄汉" userId="5e1b37628c573526" providerId="LiveId" clId="{E1B1445A-BB5B-4107-9B79-C759626CFEE8}" dt="2017-12-04T05:57:41.001" v="581" actId="1076"/>
          <ac:picMkLst>
            <pc:docMk/>
            <pc:sldMk cId="838660902" sldId="270"/>
            <ac:picMk id="3074" creationId="{AC2CD859-0F1E-46A1-81E5-01A1DFF0DFDF}"/>
          </ac:picMkLst>
        </pc:picChg>
      </pc:sldChg>
      <pc:sldChg chg="addSp delSp modSp">
        <pc:chgData name="丁霄汉" userId="5e1b37628c573526" providerId="LiveId" clId="{E1B1445A-BB5B-4107-9B79-C759626CFEE8}" dt="2017-12-04T06:05:31.487" v="713" actId="1076"/>
        <pc:sldMkLst>
          <pc:docMk/>
          <pc:sldMk cId="368824581" sldId="271"/>
        </pc:sldMkLst>
        <pc:spChg chg="del mod">
          <ac:chgData name="丁霄汉" userId="5e1b37628c573526" providerId="LiveId" clId="{E1B1445A-BB5B-4107-9B79-C759626CFEE8}" dt="2017-12-04T06:05:19.453" v="710" actId="478"/>
          <ac:spMkLst>
            <pc:docMk/>
            <pc:sldMk cId="368824581" sldId="271"/>
            <ac:spMk id="3" creationId="{F78DA06D-4741-4648-946A-A439C6B3D16E}"/>
          </ac:spMkLst>
        </pc:spChg>
        <pc:spChg chg="add del mod">
          <ac:chgData name="丁霄汉" userId="5e1b37628c573526" providerId="LiveId" clId="{E1B1445A-BB5B-4107-9B79-C759626CFEE8}" dt="2017-12-04T06:05:22.979" v="711" actId="478"/>
          <ac:spMkLst>
            <pc:docMk/>
            <pc:sldMk cId="368824581" sldId="271"/>
            <ac:spMk id="9" creationId="{AACD1040-A32B-4447-BE6D-FED01657BCFC}"/>
          </ac:spMkLst>
        </pc:spChg>
        <pc:picChg chg="mod">
          <ac:chgData name="丁霄汉" userId="5e1b37628c573526" providerId="LiveId" clId="{E1B1445A-BB5B-4107-9B79-C759626CFEE8}" dt="2017-12-04T06:05:31.487" v="713" actId="1076"/>
          <ac:picMkLst>
            <pc:docMk/>
            <pc:sldMk cId="368824581" sldId="271"/>
            <ac:picMk id="5" creationId="{6EA78CC6-9729-4434-84B0-8CB0990FCCD5}"/>
          </ac:picMkLst>
        </pc:picChg>
        <pc:picChg chg="mod">
          <ac:chgData name="丁霄汉" userId="5e1b37628c573526" providerId="LiveId" clId="{E1B1445A-BB5B-4107-9B79-C759626CFEE8}" dt="2017-12-04T06:05:31.487" v="713" actId="1076"/>
          <ac:picMkLst>
            <pc:docMk/>
            <pc:sldMk cId="368824581" sldId="271"/>
            <ac:picMk id="6" creationId="{038F0056-8EB5-4367-8D87-66040870B8F6}"/>
          </ac:picMkLst>
        </pc:picChg>
        <pc:picChg chg="mod">
          <ac:chgData name="丁霄汉" userId="5e1b37628c573526" providerId="LiveId" clId="{E1B1445A-BB5B-4107-9B79-C759626CFEE8}" dt="2017-12-04T06:05:31.487" v="713" actId="1076"/>
          <ac:picMkLst>
            <pc:docMk/>
            <pc:sldMk cId="368824581" sldId="271"/>
            <ac:picMk id="7" creationId="{29030AC3-994D-4A27-A4E7-225E9D14E180}"/>
          </ac:picMkLst>
        </pc:picChg>
        <pc:picChg chg="mod">
          <ac:chgData name="丁霄汉" userId="5e1b37628c573526" providerId="LiveId" clId="{E1B1445A-BB5B-4107-9B79-C759626CFEE8}" dt="2017-12-04T06:05:25.624" v="712" actId="1076"/>
          <ac:picMkLst>
            <pc:docMk/>
            <pc:sldMk cId="368824581" sldId="271"/>
            <ac:picMk id="6146" creationId="{1C1BA318-20A7-4DB4-8366-EA4881845A1D}"/>
          </ac:picMkLst>
        </pc:picChg>
        <pc:cxnChg chg="mod">
          <ac:chgData name="丁霄汉" userId="5e1b37628c573526" providerId="LiveId" clId="{E1B1445A-BB5B-4107-9B79-C759626CFEE8}" dt="2017-12-04T06:05:31.487" v="713" actId="1076"/>
          <ac:cxnSpMkLst>
            <pc:docMk/>
            <pc:sldMk cId="368824581" sldId="271"/>
            <ac:cxnSpMk id="8" creationId="{5B621E36-AC10-4208-8A39-E743C227E96C}"/>
          </ac:cxnSpMkLst>
        </pc:cxnChg>
      </pc:sldChg>
      <pc:sldChg chg="modSp add">
        <pc:chgData name="丁霄汉" userId="5e1b37628c573526" providerId="LiveId" clId="{E1B1445A-BB5B-4107-9B79-C759626CFEE8}" dt="2017-12-04T06:50:21.588" v="754"/>
        <pc:sldMkLst>
          <pc:docMk/>
          <pc:sldMk cId="537911761" sldId="272"/>
        </pc:sldMkLst>
        <pc:spChg chg="mod">
          <ac:chgData name="丁霄汉" userId="5e1b37628c573526" providerId="LiveId" clId="{E1B1445A-BB5B-4107-9B79-C759626CFEE8}" dt="2017-12-04T06:49:38.261" v="718"/>
          <ac:spMkLst>
            <pc:docMk/>
            <pc:sldMk cId="537911761" sldId="272"/>
            <ac:spMk id="2" creationId="{A16CE1F4-B530-48B5-87A5-E3E9C3DDB095}"/>
          </ac:spMkLst>
        </pc:spChg>
        <pc:spChg chg="mod">
          <ac:chgData name="丁霄汉" userId="5e1b37628c573526" providerId="LiveId" clId="{E1B1445A-BB5B-4107-9B79-C759626CFEE8}" dt="2017-12-04T06:50:21.588" v="754"/>
          <ac:spMkLst>
            <pc:docMk/>
            <pc:sldMk cId="537911761" sldId="272"/>
            <ac:spMk id="3" creationId="{621D2DA8-724D-4F90-97D0-BD38A1502F84}"/>
          </ac:spMkLst>
        </pc:spChg>
      </pc:sldChg>
      <pc:sldChg chg="modSp add">
        <pc:chgData name="丁霄汉" userId="5e1b37628c573526" providerId="LiveId" clId="{E1B1445A-BB5B-4107-9B79-C759626CFEE8}" dt="2017-12-04T06:52:21.503" v="855"/>
        <pc:sldMkLst>
          <pc:docMk/>
          <pc:sldMk cId="3653370916" sldId="273"/>
        </pc:sldMkLst>
        <pc:spChg chg="mod">
          <ac:chgData name="丁霄汉" userId="5e1b37628c573526" providerId="LiveId" clId="{E1B1445A-BB5B-4107-9B79-C759626CFEE8}" dt="2017-12-04T06:50:32.769" v="757"/>
          <ac:spMkLst>
            <pc:docMk/>
            <pc:sldMk cId="3653370916" sldId="273"/>
            <ac:spMk id="2" creationId="{7CCEB56C-534D-4E73-96BA-86E2B10F371A}"/>
          </ac:spMkLst>
        </pc:spChg>
        <pc:spChg chg="mod">
          <ac:chgData name="丁霄汉" userId="5e1b37628c573526" providerId="LiveId" clId="{E1B1445A-BB5B-4107-9B79-C759626CFEE8}" dt="2017-12-04T06:52:21.503" v="855"/>
          <ac:spMkLst>
            <pc:docMk/>
            <pc:sldMk cId="3653370916" sldId="273"/>
            <ac:spMk id="3" creationId="{D60C5041-7864-4454-9450-F9248347B8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9BF5-A52F-453E-9976-1E4CC9AEAF9A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379C-CF59-4A63-BF2F-8BEA3E76E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66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9BF5-A52F-453E-9976-1E4CC9AEAF9A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379C-CF59-4A63-BF2F-8BEA3E76E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94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9BF5-A52F-453E-9976-1E4CC9AEAF9A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379C-CF59-4A63-BF2F-8BEA3E76E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48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9BF5-A52F-453E-9976-1E4CC9AEAF9A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379C-CF59-4A63-BF2F-8BEA3E76E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23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9BF5-A52F-453E-9976-1E4CC9AEAF9A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379C-CF59-4A63-BF2F-8BEA3E76E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55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9BF5-A52F-453E-9976-1E4CC9AEAF9A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379C-CF59-4A63-BF2F-8BEA3E76E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95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9BF5-A52F-453E-9976-1E4CC9AEAF9A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379C-CF59-4A63-BF2F-8BEA3E76E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74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9BF5-A52F-453E-9976-1E4CC9AEAF9A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379C-CF59-4A63-BF2F-8BEA3E76E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01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9BF5-A52F-453E-9976-1E4CC9AEAF9A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379C-CF59-4A63-BF2F-8BEA3E76E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76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9BF5-A52F-453E-9976-1E4CC9AEAF9A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379C-CF59-4A63-BF2F-8BEA3E76E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51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9BF5-A52F-453E-9976-1E4CC9AEAF9A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379C-CF59-4A63-BF2F-8BEA3E76E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07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9BF5-A52F-453E-9976-1E4CC9AEAF9A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F379C-CF59-4A63-BF2F-8BEA3E76E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03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4800D-69C9-442D-9906-EA9953DEE8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卷积神经网络辅助调试与优化工具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070B9B-4511-4DEA-A22B-A8065AECD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郭高扬、黄锐泓、丁霄汉</a:t>
            </a:r>
          </a:p>
        </p:txBody>
      </p:sp>
    </p:spTree>
    <p:extLst>
      <p:ext uri="{BB962C8B-B14F-4D97-AF65-F5344CB8AC3E}">
        <p14:creationId xmlns:p14="http://schemas.microsoft.com/office/powerpoint/2010/main" val="3820151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F3B38-E7A1-436D-B902-995CF790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功能示例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1030" name="Picture 6" descr="C:\Users\Shawn\Documents\My Knowledge\temp\32f9e59c-4430-4837-8cc1-82f9c3e8b086\128\index_files\1424000.png">
            <a:extLst>
              <a:ext uri="{FF2B5EF4-FFF2-40B4-BE49-F238E27FC236}">
                <a16:creationId xmlns:a16="http://schemas.microsoft.com/office/drawing/2014/main" id="{0B3AD7F0-0708-401C-9934-73CC9DAD8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74" y="3429000"/>
            <a:ext cx="8382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hawn\Documents\My Knowledge\temp\32f9e59c-4430-4837-8cc1-82f9c3e8b086\128\index_files\1668500.png">
            <a:extLst>
              <a:ext uri="{FF2B5EF4-FFF2-40B4-BE49-F238E27FC236}">
                <a16:creationId xmlns:a16="http://schemas.microsoft.com/office/drawing/2014/main" id="{4B14F549-874C-407D-BF00-99CF54866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74" y="2402103"/>
            <a:ext cx="80010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Shawn\Documents\My Knowledge\temp\32f9e59c-4430-4837-8cc1-82f9c3e8b086\128\index_files\1674421.png">
            <a:extLst>
              <a:ext uri="{FF2B5EF4-FFF2-40B4-BE49-F238E27FC236}">
                <a16:creationId xmlns:a16="http://schemas.microsoft.com/office/drawing/2014/main" id="{EACAE377-5679-4070-9B39-DCB5C4BAE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49" y="1416844"/>
            <a:ext cx="809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24E0065-12D3-4B8B-B06B-C4B68462D1CE}"/>
              </a:ext>
            </a:extLst>
          </p:cNvPr>
          <p:cNvSpPr/>
          <p:nvPr/>
        </p:nvSpPr>
        <p:spPr>
          <a:xfrm>
            <a:off x="3968318" y="2570779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407EB7-EEB9-47FB-82C7-ABE5AB9FB3EA}"/>
              </a:ext>
            </a:extLst>
          </p:cNvPr>
          <p:cNvSpPr/>
          <p:nvPr/>
        </p:nvSpPr>
        <p:spPr>
          <a:xfrm>
            <a:off x="3968318" y="2763174"/>
            <a:ext cx="221942" cy="2219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CBC47F-06C8-4D28-9F84-C5EDE777564B}"/>
              </a:ext>
            </a:extLst>
          </p:cNvPr>
          <p:cNvSpPr/>
          <p:nvPr/>
        </p:nvSpPr>
        <p:spPr>
          <a:xfrm>
            <a:off x="3968318" y="298289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876823A-FE83-4AA8-9E08-4182302BC7FB}"/>
              </a:ext>
            </a:extLst>
          </p:cNvPr>
          <p:cNvSpPr/>
          <p:nvPr/>
        </p:nvSpPr>
        <p:spPr>
          <a:xfrm>
            <a:off x="3968318" y="3204838"/>
            <a:ext cx="221942" cy="22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E57452D-7D67-4296-880D-1265053DD747}"/>
              </a:ext>
            </a:extLst>
          </p:cNvPr>
          <p:cNvSpPr/>
          <p:nvPr/>
        </p:nvSpPr>
        <p:spPr>
          <a:xfrm>
            <a:off x="3968318" y="339723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E738086-CD5A-4A9C-A7A3-0DC7F6E2D43F}"/>
              </a:ext>
            </a:extLst>
          </p:cNvPr>
          <p:cNvSpPr/>
          <p:nvPr/>
        </p:nvSpPr>
        <p:spPr>
          <a:xfrm>
            <a:off x="3968318" y="3616955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EE5F1FF-11CC-4557-A2EE-D9D161AB9032}"/>
              </a:ext>
            </a:extLst>
          </p:cNvPr>
          <p:cNvSpPr/>
          <p:nvPr/>
        </p:nvSpPr>
        <p:spPr>
          <a:xfrm>
            <a:off x="3968318" y="3838897"/>
            <a:ext cx="221942" cy="22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B90A656-6047-458B-B320-F2F65B47C89D}"/>
              </a:ext>
            </a:extLst>
          </p:cNvPr>
          <p:cNvSpPr/>
          <p:nvPr/>
        </p:nvSpPr>
        <p:spPr>
          <a:xfrm>
            <a:off x="3968318" y="4031292"/>
            <a:ext cx="221942" cy="2219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224FA4B-046E-45A4-9E2A-355FFED6B8E1}"/>
              </a:ext>
            </a:extLst>
          </p:cNvPr>
          <p:cNvSpPr/>
          <p:nvPr/>
        </p:nvSpPr>
        <p:spPr>
          <a:xfrm>
            <a:off x="3968318" y="425101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FE72326-5859-4D06-8BCA-AA46D4C46404}"/>
              </a:ext>
            </a:extLst>
          </p:cNvPr>
          <p:cNvSpPr/>
          <p:nvPr/>
        </p:nvSpPr>
        <p:spPr>
          <a:xfrm>
            <a:off x="3968318" y="4472956"/>
            <a:ext cx="221942" cy="2219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B185D71-825E-4C22-8DE0-9661A7549307}"/>
              </a:ext>
            </a:extLst>
          </p:cNvPr>
          <p:cNvSpPr/>
          <p:nvPr/>
        </p:nvSpPr>
        <p:spPr>
          <a:xfrm>
            <a:off x="3968318" y="466535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FE2DE74-1352-461F-9E78-62225E9B5F27}"/>
              </a:ext>
            </a:extLst>
          </p:cNvPr>
          <p:cNvSpPr/>
          <p:nvPr/>
        </p:nvSpPr>
        <p:spPr>
          <a:xfrm>
            <a:off x="3968318" y="488507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9994ECE-10D7-4AD3-8AE1-F7595723F034}"/>
              </a:ext>
            </a:extLst>
          </p:cNvPr>
          <p:cNvSpPr/>
          <p:nvPr/>
        </p:nvSpPr>
        <p:spPr>
          <a:xfrm>
            <a:off x="4662256" y="2570779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A7A6869-690E-4011-AD71-F08206FAE8A7}"/>
              </a:ext>
            </a:extLst>
          </p:cNvPr>
          <p:cNvSpPr/>
          <p:nvPr/>
        </p:nvSpPr>
        <p:spPr>
          <a:xfrm>
            <a:off x="4662256" y="276317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4CBC441-F26E-43D1-BF58-FCF9D10E888C}"/>
              </a:ext>
            </a:extLst>
          </p:cNvPr>
          <p:cNvSpPr/>
          <p:nvPr/>
        </p:nvSpPr>
        <p:spPr>
          <a:xfrm>
            <a:off x="4662256" y="2982896"/>
            <a:ext cx="221942" cy="22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1F67737-76D2-40C9-997E-5D45FE647887}"/>
              </a:ext>
            </a:extLst>
          </p:cNvPr>
          <p:cNvSpPr/>
          <p:nvPr/>
        </p:nvSpPr>
        <p:spPr>
          <a:xfrm>
            <a:off x="4662256" y="3204838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29832F2-1F54-4C49-8CC5-A4F78D325F6A}"/>
              </a:ext>
            </a:extLst>
          </p:cNvPr>
          <p:cNvSpPr/>
          <p:nvPr/>
        </p:nvSpPr>
        <p:spPr>
          <a:xfrm>
            <a:off x="4662256" y="3397233"/>
            <a:ext cx="221942" cy="22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2D8ACC0-B6DF-4CAA-B549-4D467A85678C}"/>
              </a:ext>
            </a:extLst>
          </p:cNvPr>
          <p:cNvSpPr/>
          <p:nvPr/>
        </p:nvSpPr>
        <p:spPr>
          <a:xfrm>
            <a:off x="4662256" y="3616955"/>
            <a:ext cx="221942" cy="221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D1B402-9585-42A1-ADF7-77FB24AEBDB1}"/>
              </a:ext>
            </a:extLst>
          </p:cNvPr>
          <p:cNvSpPr/>
          <p:nvPr/>
        </p:nvSpPr>
        <p:spPr>
          <a:xfrm>
            <a:off x="4662256" y="3838897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312A474-FD89-4164-BF46-4EB0F62629D1}"/>
              </a:ext>
            </a:extLst>
          </p:cNvPr>
          <p:cNvSpPr/>
          <p:nvPr/>
        </p:nvSpPr>
        <p:spPr>
          <a:xfrm>
            <a:off x="4662256" y="4031292"/>
            <a:ext cx="221942" cy="2219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753E22A-8B20-45DE-A333-ABDF6B82A63B}"/>
              </a:ext>
            </a:extLst>
          </p:cNvPr>
          <p:cNvSpPr/>
          <p:nvPr/>
        </p:nvSpPr>
        <p:spPr>
          <a:xfrm>
            <a:off x="4662256" y="4251014"/>
            <a:ext cx="221942" cy="2219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7C7AAE2-6A91-4752-A03F-B9802C4D4110}"/>
              </a:ext>
            </a:extLst>
          </p:cNvPr>
          <p:cNvSpPr/>
          <p:nvPr/>
        </p:nvSpPr>
        <p:spPr>
          <a:xfrm>
            <a:off x="4662256" y="447295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D0D3446-9E8D-41A0-B351-B9E0BB600A3F}"/>
              </a:ext>
            </a:extLst>
          </p:cNvPr>
          <p:cNvSpPr/>
          <p:nvPr/>
        </p:nvSpPr>
        <p:spPr>
          <a:xfrm>
            <a:off x="4662256" y="466535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1DA7116-ABD0-4034-A106-8FEB73EB179F}"/>
              </a:ext>
            </a:extLst>
          </p:cNvPr>
          <p:cNvSpPr/>
          <p:nvPr/>
        </p:nvSpPr>
        <p:spPr>
          <a:xfrm>
            <a:off x="4662256" y="488507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D5AC129-4D25-4DCC-BCFD-82B95B30B536}"/>
              </a:ext>
            </a:extLst>
          </p:cNvPr>
          <p:cNvSpPr/>
          <p:nvPr/>
        </p:nvSpPr>
        <p:spPr>
          <a:xfrm>
            <a:off x="5336219" y="1305016"/>
            <a:ext cx="221942" cy="2219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5253634-462D-4A4E-AF12-D329F956AAB5}"/>
              </a:ext>
            </a:extLst>
          </p:cNvPr>
          <p:cNvSpPr/>
          <p:nvPr/>
        </p:nvSpPr>
        <p:spPr>
          <a:xfrm>
            <a:off x="5336219" y="149741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84BA945-086C-4F24-90E0-6F0F595BFB18}"/>
              </a:ext>
            </a:extLst>
          </p:cNvPr>
          <p:cNvSpPr/>
          <p:nvPr/>
        </p:nvSpPr>
        <p:spPr>
          <a:xfrm>
            <a:off x="5336219" y="1717133"/>
            <a:ext cx="221942" cy="22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4319787-DFA4-4DB3-B71D-77F6DC1D7A36}"/>
              </a:ext>
            </a:extLst>
          </p:cNvPr>
          <p:cNvSpPr/>
          <p:nvPr/>
        </p:nvSpPr>
        <p:spPr>
          <a:xfrm>
            <a:off x="5336219" y="1939075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65E1957-C888-4D54-B60F-8F361098E9F2}"/>
              </a:ext>
            </a:extLst>
          </p:cNvPr>
          <p:cNvSpPr/>
          <p:nvPr/>
        </p:nvSpPr>
        <p:spPr>
          <a:xfrm>
            <a:off x="5336219" y="2131470"/>
            <a:ext cx="221942" cy="2219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7D73E85-B9C1-4594-AA35-416C4B5C6417}"/>
              </a:ext>
            </a:extLst>
          </p:cNvPr>
          <p:cNvSpPr/>
          <p:nvPr/>
        </p:nvSpPr>
        <p:spPr>
          <a:xfrm>
            <a:off x="5336219" y="2351192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DCC711A-9EF7-4253-BE75-C353E0956598}"/>
              </a:ext>
            </a:extLst>
          </p:cNvPr>
          <p:cNvSpPr/>
          <p:nvPr/>
        </p:nvSpPr>
        <p:spPr>
          <a:xfrm>
            <a:off x="5336219" y="257313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A1C6074-94D2-4147-BD77-4EBA720B3025}"/>
              </a:ext>
            </a:extLst>
          </p:cNvPr>
          <p:cNvSpPr/>
          <p:nvPr/>
        </p:nvSpPr>
        <p:spPr>
          <a:xfrm>
            <a:off x="5336219" y="2765529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6518D1F-495D-4E13-972D-2F6CC4EA778F}"/>
              </a:ext>
            </a:extLst>
          </p:cNvPr>
          <p:cNvSpPr/>
          <p:nvPr/>
        </p:nvSpPr>
        <p:spPr>
          <a:xfrm>
            <a:off x="5336219" y="2985251"/>
            <a:ext cx="221942" cy="22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55533C3-596E-4E8C-BE51-65CB32223991}"/>
              </a:ext>
            </a:extLst>
          </p:cNvPr>
          <p:cNvSpPr/>
          <p:nvPr/>
        </p:nvSpPr>
        <p:spPr>
          <a:xfrm>
            <a:off x="5336219" y="320719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E197C0F-93D7-4436-8C2F-004714E0E919}"/>
              </a:ext>
            </a:extLst>
          </p:cNvPr>
          <p:cNvSpPr/>
          <p:nvPr/>
        </p:nvSpPr>
        <p:spPr>
          <a:xfrm>
            <a:off x="5336219" y="3399588"/>
            <a:ext cx="221942" cy="2219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49FB87B-8C62-4F7F-AEDE-35674A2CCFA7}"/>
              </a:ext>
            </a:extLst>
          </p:cNvPr>
          <p:cNvSpPr/>
          <p:nvPr/>
        </p:nvSpPr>
        <p:spPr>
          <a:xfrm>
            <a:off x="5336219" y="3619310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6D8342D-3E0D-4133-83F8-CFDC23543911}"/>
              </a:ext>
            </a:extLst>
          </p:cNvPr>
          <p:cNvSpPr/>
          <p:nvPr/>
        </p:nvSpPr>
        <p:spPr>
          <a:xfrm>
            <a:off x="5336219" y="3814619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D5CA457-0C66-45A3-949E-7F77886E3518}"/>
              </a:ext>
            </a:extLst>
          </p:cNvPr>
          <p:cNvSpPr/>
          <p:nvPr/>
        </p:nvSpPr>
        <p:spPr>
          <a:xfrm>
            <a:off x="5336219" y="4007014"/>
            <a:ext cx="221942" cy="22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961E6D7-FCF0-47B8-93E6-96722A345AC6}"/>
              </a:ext>
            </a:extLst>
          </p:cNvPr>
          <p:cNvSpPr/>
          <p:nvPr/>
        </p:nvSpPr>
        <p:spPr>
          <a:xfrm>
            <a:off x="5336219" y="422673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E71EDD3-6617-4579-BFA2-7793E929B9B5}"/>
              </a:ext>
            </a:extLst>
          </p:cNvPr>
          <p:cNvSpPr/>
          <p:nvPr/>
        </p:nvSpPr>
        <p:spPr>
          <a:xfrm>
            <a:off x="5336219" y="4448678"/>
            <a:ext cx="221942" cy="2219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223380F-4B77-4334-BBDC-CF2AD537FEFF}"/>
              </a:ext>
            </a:extLst>
          </p:cNvPr>
          <p:cNvSpPr/>
          <p:nvPr/>
        </p:nvSpPr>
        <p:spPr>
          <a:xfrm>
            <a:off x="5336219" y="464107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EBBE2FF-A972-4A60-8772-DCA676A5197A}"/>
              </a:ext>
            </a:extLst>
          </p:cNvPr>
          <p:cNvSpPr/>
          <p:nvPr/>
        </p:nvSpPr>
        <p:spPr>
          <a:xfrm>
            <a:off x="5336219" y="4860795"/>
            <a:ext cx="221942" cy="2219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0061ADD-5957-4751-8A4E-2ADA706FC923}"/>
              </a:ext>
            </a:extLst>
          </p:cNvPr>
          <p:cNvSpPr/>
          <p:nvPr/>
        </p:nvSpPr>
        <p:spPr>
          <a:xfrm>
            <a:off x="5336219" y="5082737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FAD7608-DC46-4858-A6FF-7C7FC37D08FD}"/>
              </a:ext>
            </a:extLst>
          </p:cNvPr>
          <p:cNvSpPr/>
          <p:nvPr/>
        </p:nvSpPr>
        <p:spPr>
          <a:xfrm>
            <a:off x="5336219" y="5275132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7BDEB52-5D47-4E50-BC0E-7F04BD9BAAD8}"/>
              </a:ext>
            </a:extLst>
          </p:cNvPr>
          <p:cNvSpPr/>
          <p:nvPr/>
        </p:nvSpPr>
        <p:spPr>
          <a:xfrm>
            <a:off x="5336219" y="549485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DB58823-E80F-4F9B-9D61-BA8B056E553C}"/>
              </a:ext>
            </a:extLst>
          </p:cNvPr>
          <p:cNvSpPr/>
          <p:nvPr/>
        </p:nvSpPr>
        <p:spPr>
          <a:xfrm>
            <a:off x="5336219" y="5716796"/>
            <a:ext cx="221942" cy="2219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346723F-2818-4267-A15E-D8189D5EE4E4}"/>
              </a:ext>
            </a:extLst>
          </p:cNvPr>
          <p:cNvSpPr/>
          <p:nvPr/>
        </p:nvSpPr>
        <p:spPr>
          <a:xfrm>
            <a:off x="5336219" y="590919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D58649F-B310-4BD8-9D6D-F340BD225DD1}"/>
              </a:ext>
            </a:extLst>
          </p:cNvPr>
          <p:cNvSpPr/>
          <p:nvPr/>
        </p:nvSpPr>
        <p:spPr>
          <a:xfrm>
            <a:off x="5336219" y="612891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06C7F79-7175-4817-ACDF-CB0D7F4F554B}"/>
              </a:ext>
            </a:extLst>
          </p:cNvPr>
          <p:cNvSpPr/>
          <p:nvPr/>
        </p:nvSpPr>
        <p:spPr>
          <a:xfrm>
            <a:off x="6046155" y="130501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9A01374-213F-4BD4-AB58-CF81139C00B8}"/>
              </a:ext>
            </a:extLst>
          </p:cNvPr>
          <p:cNvSpPr/>
          <p:nvPr/>
        </p:nvSpPr>
        <p:spPr>
          <a:xfrm>
            <a:off x="6046155" y="149741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4A700AB-FF8E-4234-8FFB-F333D6A363D4}"/>
              </a:ext>
            </a:extLst>
          </p:cNvPr>
          <p:cNvSpPr/>
          <p:nvPr/>
        </p:nvSpPr>
        <p:spPr>
          <a:xfrm>
            <a:off x="6046155" y="171713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40442B4-D56F-4222-B017-662449610B27}"/>
              </a:ext>
            </a:extLst>
          </p:cNvPr>
          <p:cNvSpPr/>
          <p:nvPr/>
        </p:nvSpPr>
        <p:spPr>
          <a:xfrm>
            <a:off x="6046155" y="1939075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DE6C00B-0CB4-45AB-BE38-86468C569404}"/>
              </a:ext>
            </a:extLst>
          </p:cNvPr>
          <p:cNvSpPr/>
          <p:nvPr/>
        </p:nvSpPr>
        <p:spPr>
          <a:xfrm>
            <a:off x="6046155" y="2131470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F95692A-C5B2-40F7-8BC2-9C2A9FBB169E}"/>
              </a:ext>
            </a:extLst>
          </p:cNvPr>
          <p:cNvSpPr/>
          <p:nvPr/>
        </p:nvSpPr>
        <p:spPr>
          <a:xfrm>
            <a:off x="6046155" y="2351192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260741B-9E6B-4B49-A0A8-A09C58CB3DF4}"/>
              </a:ext>
            </a:extLst>
          </p:cNvPr>
          <p:cNvSpPr/>
          <p:nvPr/>
        </p:nvSpPr>
        <p:spPr>
          <a:xfrm>
            <a:off x="6046155" y="2573134"/>
            <a:ext cx="221942" cy="2219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D235555-CD11-4244-879F-6F7946043021}"/>
              </a:ext>
            </a:extLst>
          </p:cNvPr>
          <p:cNvSpPr/>
          <p:nvPr/>
        </p:nvSpPr>
        <p:spPr>
          <a:xfrm>
            <a:off x="6046155" y="2765529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7F51344-0B75-4A32-803C-6328AB31A8D7}"/>
              </a:ext>
            </a:extLst>
          </p:cNvPr>
          <p:cNvSpPr/>
          <p:nvPr/>
        </p:nvSpPr>
        <p:spPr>
          <a:xfrm>
            <a:off x="6046155" y="298525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4700518-3A76-4A8D-969B-7EFEFA94E5F8}"/>
              </a:ext>
            </a:extLst>
          </p:cNvPr>
          <p:cNvSpPr/>
          <p:nvPr/>
        </p:nvSpPr>
        <p:spPr>
          <a:xfrm>
            <a:off x="6046155" y="3207193"/>
            <a:ext cx="221942" cy="2219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DE70501-1080-447E-BD45-BD31843590F3}"/>
              </a:ext>
            </a:extLst>
          </p:cNvPr>
          <p:cNvSpPr/>
          <p:nvPr/>
        </p:nvSpPr>
        <p:spPr>
          <a:xfrm>
            <a:off x="6046155" y="3399588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876078C-2062-4E12-B996-C8F9DC3BBA73}"/>
              </a:ext>
            </a:extLst>
          </p:cNvPr>
          <p:cNvSpPr/>
          <p:nvPr/>
        </p:nvSpPr>
        <p:spPr>
          <a:xfrm>
            <a:off x="6046155" y="3619310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E63F767-0545-4AB7-91E0-8A408D2D87AC}"/>
              </a:ext>
            </a:extLst>
          </p:cNvPr>
          <p:cNvSpPr/>
          <p:nvPr/>
        </p:nvSpPr>
        <p:spPr>
          <a:xfrm>
            <a:off x="6046155" y="3814619"/>
            <a:ext cx="221942" cy="2219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FBF5673-9017-4EF2-AD5C-026C19278915}"/>
              </a:ext>
            </a:extLst>
          </p:cNvPr>
          <p:cNvSpPr/>
          <p:nvPr/>
        </p:nvSpPr>
        <p:spPr>
          <a:xfrm>
            <a:off x="6046155" y="400701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C3CD93B-692C-45FF-B002-F942FF2CD0F2}"/>
              </a:ext>
            </a:extLst>
          </p:cNvPr>
          <p:cNvSpPr/>
          <p:nvPr/>
        </p:nvSpPr>
        <p:spPr>
          <a:xfrm>
            <a:off x="6046155" y="422673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2A7D8E6-0A67-4BA6-AB82-840C927FE261}"/>
              </a:ext>
            </a:extLst>
          </p:cNvPr>
          <p:cNvSpPr/>
          <p:nvPr/>
        </p:nvSpPr>
        <p:spPr>
          <a:xfrm>
            <a:off x="6046155" y="4448678"/>
            <a:ext cx="221942" cy="2219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C249B1B-8830-4DC6-82F3-675FDD2EFA50}"/>
              </a:ext>
            </a:extLst>
          </p:cNvPr>
          <p:cNvSpPr/>
          <p:nvPr/>
        </p:nvSpPr>
        <p:spPr>
          <a:xfrm>
            <a:off x="6046155" y="464107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013636E-C6C0-4FE2-92F5-0B0ADEDA81E9}"/>
              </a:ext>
            </a:extLst>
          </p:cNvPr>
          <p:cNvSpPr/>
          <p:nvPr/>
        </p:nvSpPr>
        <p:spPr>
          <a:xfrm>
            <a:off x="6046155" y="4860795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781DEBC-D381-4A4D-B6CE-C8CF0111A9B0}"/>
              </a:ext>
            </a:extLst>
          </p:cNvPr>
          <p:cNvSpPr/>
          <p:nvPr/>
        </p:nvSpPr>
        <p:spPr>
          <a:xfrm>
            <a:off x="6046155" y="5082737"/>
            <a:ext cx="221942" cy="2219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00832FA1-540C-4591-9DDF-F412A3B9A7EA}"/>
              </a:ext>
            </a:extLst>
          </p:cNvPr>
          <p:cNvSpPr/>
          <p:nvPr/>
        </p:nvSpPr>
        <p:spPr>
          <a:xfrm>
            <a:off x="6046155" y="5275132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561765B8-CCDD-43E2-95B0-F54B5FAD87B5}"/>
              </a:ext>
            </a:extLst>
          </p:cNvPr>
          <p:cNvSpPr/>
          <p:nvPr/>
        </p:nvSpPr>
        <p:spPr>
          <a:xfrm>
            <a:off x="6046155" y="549485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BEC789B-B406-4A08-930B-AAA1F522E927}"/>
              </a:ext>
            </a:extLst>
          </p:cNvPr>
          <p:cNvSpPr/>
          <p:nvPr/>
        </p:nvSpPr>
        <p:spPr>
          <a:xfrm>
            <a:off x="6046155" y="5716796"/>
            <a:ext cx="221942" cy="2219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A664651-37E2-40CD-B951-C0AD6845D5D8}"/>
              </a:ext>
            </a:extLst>
          </p:cNvPr>
          <p:cNvSpPr/>
          <p:nvPr/>
        </p:nvSpPr>
        <p:spPr>
          <a:xfrm>
            <a:off x="6046155" y="590919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071B8180-B5BD-4CCA-B31B-8BDB3F8B0939}"/>
              </a:ext>
            </a:extLst>
          </p:cNvPr>
          <p:cNvSpPr/>
          <p:nvPr/>
        </p:nvSpPr>
        <p:spPr>
          <a:xfrm>
            <a:off x="6046155" y="612891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70E7137F-24D5-49F7-B024-05421DCE696F}"/>
              </a:ext>
            </a:extLst>
          </p:cNvPr>
          <p:cNvSpPr/>
          <p:nvPr/>
        </p:nvSpPr>
        <p:spPr>
          <a:xfrm>
            <a:off x="6756091" y="130501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9E87D0C-61B8-4039-81E5-1B8BE1B221CE}"/>
              </a:ext>
            </a:extLst>
          </p:cNvPr>
          <p:cNvSpPr/>
          <p:nvPr/>
        </p:nvSpPr>
        <p:spPr>
          <a:xfrm>
            <a:off x="6756091" y="149741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D1297D0-FA1B-4D7F-9300-82FE8DFB9F90}"/>
              </a:ext>
            </a:extLst>
          </p:cNvPr>
          <p:cNvSpPr/>
          <p:nvPr/>
        </p:nvSpPr>
        <p:spPr>
          <a:xfrm>
            <a:off x="6756091" y="1717133"/>
            <a:ext cx="221942" cy="22194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239DEEC-026A-4A1F-9377-CF2786AB8E18}"/>
              </a:ext>
            </a:extLst>
          </p:cNvPr>
          <p:cNvSpPr/>
          <p:nvPr/>
        </p:nvSpPr>
        <p:spPr>
          <a:xfrm>
            <a:off x="6756091" y="1939075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63415DD-D36B-4FB2-80CC-E40DA9B281EB}"/>
              </a:ext>
            </a:extLst>
          </p:cNvPr>
          <p:cNvSpPr/>
          <p:nvPr/>
        </p:nvSpPr>
        <p:spPr>
          <a:xfrm>
            <a:off x="6756091" y="2131470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34A46B39-6D12-45AD-BECB-C245CFA4A08B}"/>
              </a:ext>
            </a:extLst>
          </p:cNvPr>
          <p:cNvSpPr/>
          <p:nvPr/>
        </p:nvSpPr>
        <p:spPr>
          <a:xfrm>
            <a:off x="6756091" y="2351192"/>
            <a:ext cx="221942" cy="2219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831FE6E2-23B2-4EAE-B49B-3F4E0DDA4736}"/>
              </a:ext>
            </a:extLst>
          </p:cNvPr>
          <p:cNvSpPr/>
          <p:nvPr/>
        </p:nvSpPr>
        <p:spPr>
          <a:xfrm>
            <a:off x="6756091" y="257313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77511654-2700-4A35-A754-7F36F4F65A03}"/>
              </a:ext>
            </a:extLst>
          </p:cNvPr>
          <p:cNvSpPr/>
          <p:nvPr/>
        </p:nvSpPr>
        <p:spPr>
          <a:xfrm>
            <a:off x="6756091" y="2765529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D6AA313B-25C8-43CB-A188-BDB8D821B8D7}"/>
              </a:ext>
            </a:extLst>
          </p:cNvPr>
          <p:cNvSpPr/>
          <p:nvPr/>
        </p:nvSpPr>
        <p:spPr>
          <a:xfrm>
            <a:off x="6756091" y="2985251"/>
            <a:ext cx="221942" cy="2219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3E96617-9C69-4048-B99C-2C8BA0FAA27E}"/>
              </a:ext>
            </a:extLst>
          </p:cNvPr>
          <p:cNvSpPr/>
          <p:nvPr/>
        </p:nvSpPr>
        <p:spPr>
          <a:xfrm>
            <a:off x="6756091" y="320719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24601212-D0A5-4980-A62D-FC383D62DC07}"/>
              </a:ext>
            </a:extLst>
          </p:cNvPr>
          <p:cNvSpPr/>
          <p:nvPr/>
        </p:nvSpPr>
        <p:spPr>
          <a:xfrm>
            <a:off x="6756091" y="3399588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AC6DDACA-6224-4943-9570-BA9661BDB224}"/>
              </a:ext>
            </a:extLst>
          </p:cNvPr>
          <p:cNvSpPr/>
          <p:nvPr/>
        </p:nvSpPr>
        <p:spPr>
          <a:xfrm>
            <a:off x="6756091" y="3619310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AAE2354D-49F3-4DC4-A2E1-24B2581569A7}"/>
              </a:ext>
            </a:extLst>
          </p:cNvPr>
          <p:cNvSpPr/>
          <p:nvPr/>
        </p:nvSpPr>
        <p:spPr>
          <a:xfrm>
            <a:off x="6756091" y="3814619"/>
            <a:ext cx="221942" cy="2219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BD3553CD-ADEF-40CC-BE74-32B854688882}"/>
              </a:ext>
            </a:extLst>
          </p:cNvPr>
          <p:cNvSpPr/>
          <p:nvPr/>
        </p:nvSpPr>
        <p:spPr>
          <a:xfrm>
            <a:off x="6756091" y="400701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5ED5561B-932D-41EF-BFFC-4B5DAAFEB582}"/>
              </a:ext>
            </a:extLst>
          </p:cNvPr>
          <p:cNvSpPr/>
          <p:nvPr/>
        </p:nvSpPr>
        <p:spPr>
          <a:xfrm>
            <a:off x="6756091" y="422673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CAE3FA95-9200-489D-9E56-5DB291286923}"/>
              </a:ext>
            </a:extLst>
          </p:cNvPr>
          <p:cNvSpPr/>
          <p:nvPr/>
        </p:nvSpPr>
        <p:spPr>
          <a:xfrm>
            <a:off x="6756091" y="4448678"/>
            <a:ext cx="221942" cy="22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12906887-D288-425A-AE19-CEE69B6F9CF3}"/>
              </a:ext>
            </a:extLst>
          </p:cNvPr>
          <p:cNvSpPr/>
          <p:nvPr/>
        </p:nvSpPr>
        <p:spPr>
          <a:xfrm>
            <a:off x="6756091" y="464107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28204B48-8CBE-40B8-BFE0-50FF96D60369}"/>
              </a:ext>
            </a:extLst>
          </p:cNvPr>
          <p:cNvSpPr/>
          <p:nvPr/>
        </p:nvSpPr>
        <p:spPr>
          <a:xfrm>
            <a:off x="6756091" y="4860795"/>
            <a:ext cx="221942" cy="2219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A53933C1-1463-4F8B-BC13-1F4C94157968}"/>
              </a:ext>
            </a:extLst>
          </p:cNvPr>
          <p:cNvSpPr/>
          <p:nvPr/>
        </p:nvSpPr>
        <p:spPr>
          <a:xfrm>
            <a:off x="6756091" y="5082737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7D30E27-B814-4D44-9089-B1D079968B5B}"/>
              </a:ext>
            </a:extLst>
          </p:cNvPr>
          <p:cNvSpPr/>
          <p:nvPr/>
        </p:nvSpPr>
        <p:spPr>
          <a:xfrm>
            <a:off x="6756091" y="5275132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CAF80A78-357C-4B31-A6C0-81129E7876E2}"/>
              </a:ext>
            </a:extLst>
          </p:cNvPr>
          <p:cNvSpPr/>
          <p:nvPr/>
        </p:nvSpPr>
        <p:spPr>
          <a:xfrm>
            <a:off x="6756091" y="549485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2AF1A580-E89C-408C-BA21-90D8DC9958D9}"/>
              </a:ext>
            </a:extLst>
          </p:cNvPr>
          <p:cNvSpPr/>
          <p:nvPr/>
        </p:nvSpPr>
        <p:spPr>
          <a:xfrm>
            <a:off x="6756091" y="571679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2820E50-27B3-4268-9BE4-3B476FB55274}"/>
              </a:ext>
            </a:extLst>
          </p:cNvPr>
          <p:cNvSpPr/>
          <p:nvPr/>
        </p:nvSpPr>
        <p:spPr>
          <a:xfrm>
            <a:off x="6756091" y="590919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CED6F733-12C2-4522-89A1-C8B48D4ACB86}"/>
              </a:ext>
            </a:extLst>
          </p:cNvPr>
          <p:cNvSpPr/>
          <p:nvPr/>
        </p:nvSpPr>
        <p:spPr>
          <a:xfrm>
            <a:off x="6756091" y="612891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4D9DDCF0-8E47-463E-9604-F0CC98E37C72}"/>
              </a:ext>
            </a:extLst>
          </p:cNvPr>
          <p:cNvSpPr/>
          <p:nvPr/>
        </p:nvSpPr>
        <p:spPr>
          <a:xfrm>
            <a:off x="3374994" y="3065244"/>
            <a:ext cx="221942" cy="221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3F50A812-2533-46BF-A1C9-64635B396A04}"/>
              </a:ext>
            </a:extLst>
          </p:cNvPr>
          <p:cNvSpPr/>
          <p:nvPr/>
        </p:nvSpPr>
        <p:spPr>
          <a:xfrm>
            <a:off x="3374994" y="328718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FDD71D9E-50A3-4E13-9207-BE8F2FD5264C}"/>
              </a:ext>
            </a:extLst>
          </p:cNvPr>
          <p:cNvSpPr/>
          <p:nvPr/>
        </p:nvSpPr>
        <p:spPr>
          <a:xfrm>
            <a:off x="3374994" y="3479581"/>
            <a:ext cx="221942" cy="2219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A4A1A44A-9A76-401A-9BC1-DD3BD54713DF}"/>
              </a:ext>
            </a:extLst>
          </p:cNvPr>
          <p:cNvSpPr/>
          <p:nvPr/>
        </p:nvSpPr>
        <p:spPr>
          <a:xfrm>
            <a:off x="3374994" y="369930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A35C661F-326C-4CC1-ACF4-9D6BEBBE5ACA}"/>
              </a:ext>
            </a:extLst>
          </p:cNvPr>
          <p:cNvSpPr/>
          <p:nvPr/>
        </p:nvSpPr>
        <p:spPr>
          <a:xfrm>
            <a:off x="3374994" y="3921245"/>
            <a:ext cx="221942" cy="22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7DA100CC-0071-4727-A15A-79BF78F723C0}"/>
              </a:ext>
            </a:extLst>
          </p:cNvPr>
          <p:cNvSpPr/>
          <p:nvPr/>
        </p:nvSpPr>
        <p:spPr>
          <a:xfrm>
            <a:off x="3374994" y="4113640"/>
            <a:ext cx="221942" cy="2219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664F5A42-C084-4B06-9F85-D74E853E24DE}"/>
              </a:ext>
            </a:extLst>
          </p:cNvPr>
          <p:cNvSpPr/>
          <p:nvPr/>
        </p:nvSpPr>
        <p:spPr>
          <a:xfrm>
            <a:off x="3374994" y="4333362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C92367EF-D2F9-4757-B46A-EEC15173FC12}"/>
              </a:ext>
            </a:extLst>
          </p:cNvPr>
          <p:cNvSpPr/>
          <p:nvPr/>
        </p:nvSpPr>
        <p:spPr>
          <a:xfrm>
            <a:off x="2681056" y="306524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57D4B909-B715-4B43-8354-C711B1EF96A6}"/>
              </a:ext>
            </a:extLst>
          </p:cNvPr>
          <p:cNvSpPr/>
          <p:nvPr/>
        </p:nvSpPr>
        <p:spPr>
          <a:xfrm>
            <a:off x="2681056" y="3287186"/>
            <a:ext cx="221942" cy="2219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8E0411CA-8881-4521-A612-13C7E415486A}"/>
              </a:ext>
            </a:extLst>
          </p:cNvPr>
          <p:cNvSpPr/>
          <p:nvPr/>
        </p:nvSpPr>
        <p:spPr>
          <a:xfrm>
            <a:off x="2681056" y="347958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F2C5F2B9-E8F7-4F63-86DB-B63D5EC920DA}"/>
              </a:ext>
            </a:extLst>
          </p:cNvPr>
          <p:cNvSpPr/>
          <p:nvPr/>
        </p:nvSpPr>
        <p:spPr>
          <a:xfrm>
            <a:off x="2681056" y="3699303"/>
            <a:ext cx="221942" cy="22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1D8D43A8-C268-4068-872E-E80CD455BDC0}"/>
              </a:ext>
            </a:extLst>
          </p:cNvPr>
          <p:cNvSpPr/>
          <p:nvPr/>
        </p:nvSpPr>
        <p:spPr>
          <a:xfrm>
            <a:off x="2681056" y="3921245"/>
            <a:ext cx="221942" cy="2219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55243127-76BA-4CE4-A127-86471AC7C9C4}"/>
              </a:ext>
            </a:extLst>
          </p:cNvPr>
          <p:cNvSpPr/>
          <p:nvPr/>
        </p:nvSpPr>
        <p:spPr>
          <a:xfrm>
            <a:off x="2681056" y="4113640"/>
            <a:ext cx="221942" cy="2219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13F56D9E-12A7-422C-B302-F9203A9F3B0F}"/>
              </a:ext>
            </a:extLst>
          </p:cNvPr>
          <p:cNvSpPr/>
          <p:nvPr/>
        </p:nvSpPr>
        <p:spPr>
          <a:xfrm>
            <a:off x="2681056" y="4333362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F1AD05-7D60-4590-AE03-742F91B7D084}"/>
              </a:ext>
            </a:extLst>
          </p:cNvPr>
          <p:cNvSpPr txBox="1"/>
          <p:nvPr/>
        </p:nvSpPr>
        <p:spPr>
          <a:xfrm>
            <a:off x="7466027" y="2739792"/>
            <a:ext cx="15891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Bird:0.445</a:t>
            </a:r>
          </a:p>
          <a:p>
            <a:r>
              <a:rPr lang="en-US" altLang="zh-CN" dirty="0"/>
              <a:t>Car:0.012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b="1" dirty="0"/>
              <a:t>Horse:0.951</a:t>
            </a:r>
            <a:endParaRPr lang="zh-CN" altLang="en-US" b="1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FD0A676-09A5-470D-A400-C852695C8201}"/>
              </a:ext>
            </a:extLst>
          </p:cNvPr>
          <p:cNvCxnSpPr/>
          <p:nvPr/>
        </p:nvCxnSpPr>
        <p:spPr>
          <a:xfrm>
            <a:off x="1793289" y="3810274"/>
            <a:ext cx="710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9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F3B38-E7A1-436D-B902-995CF790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功能示例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1030" name="Picture 6" descr="C:\Users\Shawn\Documents\My Knowledge\temp\32f9e59c-4430-4837-8cc1-82f9c3e8b086\128\index_files\1424000.png">
            <a:extLst>
              <a:ext uri="{FF2B5EF4-FFF2-40B4-BE49-F238E27FC236}">
                <a16:creationId xmlns:a16="http://schemas.microsoft.com/office/drawing/2014/main" id="{0B3AD7F0-0708-401C-9934-73CC9DAD8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34" y="2470183"/>
            <a:ext cx="8382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hawn\Documents\My Knowledge\temp\32f9e59c-4430-4837-8cc1-82f9c3e8b086\128\index_files\1668500.png">
            <a:extLst>
              <a:ext uri="{FF2B5EF4-FFF2-40B4-BE49-F238E27FC236}">
                <a16:creationId xmlns:a16="http://schemas.microsoft.com/office/drawing/2014/main" id="{4B14F549-874C-407D-BF00-99CF54866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34" y="1443286"/>
            <a:ext cx="80010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24E0065-12D3-4B8B-B06B-C4B68462D1CE}"/>
              </a:ext>
            </a:extLst>
          </p:cNvPr>
          <p:cNvSpPr/>
          <p:nvPr/>
        </p:nvSpPr>
        <p:spPr>
          <a:xfrm>
            <a:off x="3968318" y="2570779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407EB7-EEB9-47FB-82C7-ABE5AB9FB3EA}"/>
              </a:ext>
            </a:extLst>
          </p:cNvPr>
          <p:cNvSpPr/>
          <p:nvPr/>
        </p:nvSpPr>
        <p:spPr>
          <a:xfrm>
            <a:off x="3968318" y="276317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CBC47F-06C8-4D28-9F84-C5EDE777564B}"/>
              </a:ext>
            </a:extLst>
          </p:cNvPr>
          <p:cNvSpPr/>
          <p:nvPr/>
        </p:nvSpPr>
        <p:spPr>
          <a:xfrm>
            <a:off x="3968318" y="298289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876823A-FE83-4AA8-9E08-4182302BC7FB}"/>
              </a:ext>
            </a:extLst>
          </p:cNvPr>
          <p:cNvSpPr/>
          <p:nvPr/>
        </p:nvSpPr>
        <p:spPr>
          <a:xfrm>
            <a:off x="3968318" y="3204838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E57452D-7D67-4296-880D-1265053DD747}"/>
              </a:ext>
            </a:extLst>
          </p:cNvPr>
          <p:cNvSpPr/>
          <p:nvPr/>
        </p:nvSpPr>
        <p:spPr>
          <a:xfrm>
            <a:off x="3968318" y="339723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E738086-CD5A-4A9C-A7A3-0DC7F6E2D43F}"/>
              </a:ext>
            </a:extLst>
          </p:cNvPr>
          <p:cNvSpPr/>
          <p:nvPr/>
        </p:nvSpPr>
        <p:spPr>
          <a:xfrm>
            <a:off x="3968318" y="3616955"/>
            <a:ext cx="221942" cy="221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EE5F1FF-11CC-4557-A2EE-D9D161AB9032}"/>
              </a:ext>
            </a:extLst>
          </p:cNvPr>
          <p:cNvSpPr/>
          <p:nvPr/>
        </p:nvSpPr>
        <p:spPr>
          <a:xfrm>
            <a:off x="3968318" y="3838897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B90A656-6047-458B-B320-F2F65B47C89D}"/>
              </a:ext>
            </a:extLst>
          </p:cNvPr>
          <p:cNvSpPr/>
          <p:nvPr/>
        </p:nvSpPr>
        <p:spPr>
          <a:xfrm>
            <a:off x="3968318" y="4031292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224FA4B-046E-45A4-9E2A-355FFED6B8E1}"/>
              </a:ext>
            </a:extLst>
          </p:cNvPr>
          <p:cNvSpPr/>
          <p:nvPr/>
        </p:nvSpPr>
        <p:spPr>
          <a:xfrm>
            <a:off x="3968318" y="425101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FE72326-5859-4D06-8BCA-AA46D4C46404}"/>
              </a:ext>
            </a:extLst>
          </p:cNvPr>
          <p:cNvSpPr/>
          <p:nvPr/>
        </p:nvSpPr>
        <p:spPr>
          <a:xfrm>
            <a:off x="3968318" y="447295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B185D71-825E-4C22-8DE0-9661A7549307}"/>
              </a:ext>
            </a:extLst>
          </p:cNvPr>
          <p:cNvSpPr/>
          <p:nvPr/>
        </p:nvSpPr>
        <p:spPr>
          <a:xfrm>
            <a:off x="3968318" y="466535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FE2DE74-1352-461F-9E78-62225E9B5F27}"/>
              </a:ext>
            </a:extLst>
          </p:cNvPr>
          <p:cNvSpPr/>
          <p:nvPr/>
        </p:nvSpPr>
        <p:spPr>
          <a:xfrm>
            <a:off x="3968318" y="488507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9994ECE-10D7-4AD3-8AE1-F7595723F034}"/>
              </a:ext>
            </a:extLst>
          </p:cNvPr>
          <p:cNvSpPr/>
          <p:nvPr/>
        </p:nvSpPr>
        <p:spPr>
          <a:xfrm>
            <a:off x="4662256" y="2570779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A7A6869-690E-4011-AD71-F08206FAE8A7}"/>
              </a:ext>
            </a:extLst>
          </p:cNvPr>
          <p:cNvSpPr/>
          <p:nvPr/>
        </p:nvSpPr>
        <p:spPr>
          <a:xfrm>
            <a:off x="4662256" y="276317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4CBC441-F26E-43D1-BF58-FCF9D10E888C}"/>
              </a:ext>
            </a:extLst>
          </p:cNvPr>
          <p:cNvSpPr/>
          <p:nvPr/>
        </p:nvSpPr>
        <p:spPr>
          <a:xfrm>
            <a:off x="4662256" y="298289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1F67737-76D2-40C9-997E-5D45FE647887}"/>
              </a:ext>
            </a:extLst>
          </p:cNvPr>
          <p:cNvSpPr/>
          <p:nvPr/>
        </p:nvSpPr>
        <p:spPr>
          <a:xfrm>
            <a:off x="4662256" y="3204838"/>
            <a:ext cx="221942" cy="22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29832F2-1F54-4C49-8CC5-A4F78D325F6A}"/>
              </a:ext>
            </a:extLst>
          </p:cNvPr>
          <p:cNvSpPr/>
          <p:nvPr/>
        </p:nvSpPr>
        <p:spPr>
          <a:xfrm>
            <a:off x="4662256" y="339723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2D8ACC0-B6DF-4CAA-B549-4D467A85678C}"/>
              </a:ext>
            </a:extLst>
          </p:cNvPr>
          <p:cNvSpPr/>
          <p:nvPr/>
        </p:nvSpPr>
        <p:spPr>
          <a:xfrm>
            <a:off x="4662256" y="3616955"/>
            <a:ext cx="221942" cy="2219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D1B402-9585-42A1-ADF7-77FB24AEBDB1}"/>
              </a:ext>
            </a:extLst>
          </p:cNvPr>
          <p:cNvSpPr/>
          <p:nvPr/>
        </p:nvSpPr>
        <p:spPr>
          <a:xfrm>
            <a:off x="4662256" y="3838897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312A474-FD89-4164-BF46-4EB0F62629D1}"/>
              </a:ext>
            </a:extLst>
          </p:cNvPr>
          <p:cNvSpPr/>
          <p:nvPr/>
        </p:nvSpPr>
        <p:spPr>
          <a:xfrm>
            <a:off x="4662256" y="4031292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753E22A-8B20-45DE-A333-ABDF6B82A63B}"/>
              </a:ext>
            </a:extLst>
          </p:cNvPr>
          <p:cNvSpPr/>
          <p:nvPr/>
        </p:nvSpPr>
        <p:spPr>
          <a:xfrm>
            <a:off x="4662256" y="425101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7C7AAE2-6A91-4752-A03F-B9802C4D4110}"/>
              </a:ext>
            </a:extLst>
          </p:cNvPr>
          <p:cNvSpPr/>
          <p:nvPr/>
        </p:nvSpPr>
        <p:spPr>
          <a:xfrm>
            <a:off x="4662256" y="447295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D0D3446-9E8D-41A0-B351-B9E0BB600A3F}"/>
              </a:ext>
            </a:extLst>
          </p:cNvPr>
          <p:cNvSpPr/>
          <p:nvPr/>
        </p:nvSpPr>
        <p:spPr>
          <a:xfrm>
            <a:off x="4662256" y="466535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1DA7116-ABD0-4034-A106-8FEB73EB179F}"/>
              </a:ext>
            </a:extLst>
          </p:cNvPr>
          <p:cNvSpPr/>
          <p:nvPr/>
        </p:nvSpPr>
        <p:spPr>
          <a:xfrm>
            <a:off x="4662256" y="488507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D5AC129-4D25-4DCC-BCFD-82B95B30B536}"/>
              </a:ext>
            </a:extLst>
          </p:cNvPr>
          <p:cNvSpPr/>
          <p:nvPr/>
        </p:nvSpPr>
        <p:spPr>
          <a:xfrm>
            <a:off x="5336219" y="130501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5253634-462D-4A4E-AF12-D329F956AAB5}"/>
              </a:ext>
            </a:extLst>
          </p:cNvPr>
          <p:cNvSpPr/>
          <p:nvPr/>
        </p:nvSpPr>
        <p:spPr>
          <a:xfrm>
            <a:off x="5336219" y="149741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84BA945-086C-4F24-90E0-6F0F595BFB18}"/>
              </a:ext>
            </a:extLst>
          </p:cNvPr>
          <p:cNvSpPr/>
          <p:nvPr/>
        </p:nvSpPr>
        <p:spPr>
          <a:xfrm>
            <a:off x="5336219" y="171713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4319787-DFA4-4DB3-B71D-77F6DC1D7A36}"/>
              </a:ext>
            </a:extLst>
          </p:cNvPr>
          <p:cNvSpPr/>
          <p:nvPr/>
        </p:nvSpPr>
        <p:spPr>
          <a:xfrm>
            <a:off x="5336219" y="1939075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65E1957-C888-4D54-B60F-8F361098E9F2}"/>
              </a:ext>
            </a:extLst>
          </p:cNvPr>
          <p:cNvSpPr/>
          <p:nvPr/>
        </p:nvSpPr>
        <p:spPr>
          <a:xfrm>
            <a:off x="5336219" y="2131470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7D73E85-B9C1-4594-AA35-416C4B5C6417}"/>
              </a:ext>
            </a:extLst>
          </p:cNvPr>
          <p:cNvSpPr/>
          <p:nvPr/>
        </p:nvSpPr>
        <p:spPr>
          <a:xfrm>
            <a:off x="5336219" y="2351192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DCC711A-9EF7-4253-BE75-C353E0956598}"/>
              </a:ext>
            </a:extLst>
          </p:cNvPr>
          <p:cNvSpPr/>
          <p:nvPr/>
        </p:nvSpPr>
        <p:spPr>
          <a:xfrm>
            <a:off x="5336219" y="257313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A1C6074-94D2-4147-BD77-4EBA720B3025}"/>
              </a:ext>
            </a:extLst>
          </p:cNvPr>
          <p:cNvSpPr/>
          <p:nvPr/>
        </p:nvSpPr>
        <p:spPr>
          <a:xfrm>
            <a:off x="5336219" y="2765529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6518D1F-495D-4E13-972D-2F6CC4EA778F}"/>
              </a:ext>
            </a:extLst>
          </p:cNvPr>
          <p:cNvSpPr/>
          <p:nvPr/>
        </p:nvSpPr>
        <p:spPr>
          <a:xfrm>
            <a:off x="5336219" y="2985251"/>
            <a:ext cx="221942" cy="2219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55533C3-596E-4E8C-BE51-65CB32223991}"/>
              </a:ext>
            </a:extLst>
          </p:cNvPr>
          <p:cNvSpPr/>
          <p:nvPr/>
        </p:nvSpPr>
        <p:spPr>
          <a:xfrm>
            <a:off x="5336219" y="320719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E197C0F-93D7-4436-8C2F-004714E0E919}"/>
              </a:ext>
            </a:extLst>
          </p:cNvPr>
          <p:cNvSpPr/>
          <p:nvPr/>
        </p:nvSpPr>
        <p:spPr>
          <a:xfrm>
            <a:off x="5336219" y="3399588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49FB87B-8C62-4F7F-AEDE-35674A2CCFA7}"/>
              </a:ext>
            </a:extLst>
          </p:cNvPr>
          <p:cNvSpPr/>
          <p:nvPr/>
        </p:nvSpPr>
        <p:spPr>
          <a:xfrm>
            <a:off x="5336219" y="3619310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6D8342D-3E0D-4133-83F8-CFDC23543911}"/>
              </a:ext>
            </a:extLst>
          </p:cNvPr>
          <p:cNvSpPr/>
          <p:nvPr/>
        </p:nvSpPr>
        <p:spPr>
          <a:xfrm>
            <a:off x="5336219" y="3814619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D5CA457-0C66-45A3-949E-7F77886E3518}"/>
              </a:ext>
            </a:extLst>
          </p:cNvPr>
          <p:cNvSpPr/>
          <p:nvPr/>
        </p:nvSpPr>
        <p:spPr>
          <a:xfrm>
            <a:off x="5336219" y="400701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961E6D7-FCF0-47B8-93E6-96722A345AC6}"/>
              </a:ext>
            </a:extLst>
          </p:cNvPr>
          <p:cNvSpPr/>
          <p:nvPr/>
        </p:nvSpPr>
        <p:spPr>
          <a:xfrm>
            <a:off x="5336219" y="422673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E71EDD3-6617-4579-BFA2-7793E929B9B5}"/>
              </a:ext>
            </a:extLst>
          </p:cNvPr>
          <p:cNvSpPr/>
          <p:nvPr/>
        </p:nvSpPr>
        <p:spPr>
          <a:xfrm>
            <a:off x="5336219" y="4448678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223380F-4B77-4334-BBDC-CF2AD537FEFF}"/>
              </a:ext>
            </a:extLst>
          </p:cNvPr>
          <p:cNvSpPr/>
          <p:nvPr/>
        </p:nvSpPr>
        <p:spPr>
          <a:xfrm>
            <a:off x="5336219" y="464107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EBBE2FF-A972-4A60-8772-DCA676A5197A}"/>
              </a:ext>
            </a:extLst>
          </p:cNvPr>
          <p:cNvSpPr/>
          <p:nvPr/>
        </p:nvSpPr>
        <p:spPr>
          <a:xfrm>
            <a:off x="5336219" y="4860795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0061ADD-5957-4751-8A4E-2ADA706FC923}"/>
              </a:ext>
            </a:extLst>
          </p:cNvPr>
          <p:cNvSpPr/>
          <p:nvPr/>
        </p:nvSpPr>
        <p:spPr>
          <a:xfrm>
            <a:off x="5336219" y="5082737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FAD7608-DC46-4858-A6FF-7C7FC37D08FD}"/>
              </a:ext>
            </a:extLst>
          </p:cNvPr>
          <p:cNvSpPr/>
          <p:nvPr/>
        </p:nvSpPr>
        <p:spPr>
          <a:xfrm>
            <a:off x="5336219" y="5275132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7BDEB52-5D47-4E50-BC0E-7F04BD9BAAD8}"/>
              </a:ext>
            </a:extLst>
          </p:cNvPr>
          <p:cNvSpPr/>
          <p:nvPr/>
        </p:nvSpPr>
        <p:spPr>
          <a:xfrm>
            <a:off x="5336219" y="549485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DB58823-E80F-4F9B-9D61-BA8B056E553C}"/>
              </a:ext>
            </a:extLst>
          </p:cNvPr>
          <p:cNvSpPr/>
          <p:nvPr/>
        </p:nvSpPr>
        <p:spPr>
          <a:xfrm>
            <a:off x="5336219" y="571679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346723F-2818-4267-A15E-D8189D5EE4E4}"/>
              </a:ext>
            </a:extLst>
          </p:cNvPr>
          <p:cNvSpPr/>
          <p:nvPr/>
        </p:nvSpPr>
        <p:spPr>
          <a:xfrm>
            <a:off x="5336219" y="590919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D58649F-B310-4BD8-9D6D-F340BD225DD1}"/>
              </a:ext>
            </a:extLst>
          </p:cNvPr>
          <p:cNvSpPr/>
          <p:nvPr/>
        </p:nvSpPr>
        <p:spPr>
          <a:xfrm>
            <a:off x="5336219" y="612891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06C7F79-7175-4817-ACDF-CB0D7F4F554B}"/>
              </a:ext>
            </a:extLst>
          </p:cNvPr>
          <p:cNvSpPr/>
          <p:nvPr/>
        </p:nvSpPr>
        <p:spPr>
          <a:xfrm>
            <a:off x="6046155" y="130501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9A01374-213F-4BD4-AB58-CF81139C00B8}"/>
              </a:ext>
            </a:extLst>
          </p:cNvPr>
          <p:cNvSpPr/>
          <p:nvPr/>
        </p:nvSpPr>
        <p:spPr>
          <a:xfrm>
            <a:off x="6046155" y="149741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4A700AB-FF8E-4234-8FFB-F333D6A363D4}"/>
              </a:ext>
            </a:extLst>
          </p:cNvPr>
          <p:cNvSpPr/>
          <p:nvPr/>
        </p:nvSpPr>
        <p:spPr>
          <a:xfrm>
            <a:off x="6046155" y="171713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40442B4-D56F-4222-B017-662449610B27}"/>
              </a:ext>
            </a:extLst>
          </p:cNvPr>
          <p:cNvSpPr/>
          <p:nvPr/>
        </p:nvSpPr>
        <p:spPr>
          <a:xfrm>
            <a:off x="6046155" y="1939075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DE6C00B-0CB4-45AB-BE38-86468C569404}"/>
              </a:ext>
            </a:extLst>
          </p:cNvPr>
          <p:cNvSpPr/>
          <p:nvPr/>
        </p:nvSpPr>
        <p:spPr>
          <a:xfrm>
            <a:off x="6046155" y="2131470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F95692A-C5B2-40F7-8BC2-9C2A9FBB169E}"/>
              </a:ext>
            </a:extLst>
          </p:cNvPr>
          <p:cNvSpPr/>
          <p:nvPr/>
        </p:nvSpPr>
        <p:spPr>
          <a:xfrm>
            <a:off x="6046155" y="2351192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260741B-9E6B-4B49-A0A8-A09C58CB3DF4}"/>
              </a:ext>
            </a:extLst>
          </p:cNvPr>
          <p:cNvSpPr/>
          <p:nvPr/>
        </p:nvSpPr>
        <p:spPr>
          <a:xfrm>
            <a:off x="6046155" y="257313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D235555-CD11-4244-879F-6F7946043021}"/>
              </a:ext>
            </a:extLst>
          </p:cNvPr>
          <p:cNvSpPr/>
          <p:nvPr/>
        </p:nvSpPr>
        <p:spPr>
          <a:xfrm>
            <a:off x="6046155" y="2765529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7F51344-0B75-4A32-803C-6328AB31A8D7}"/>
              </a:ext>
            </a:extLst>
          </p:cNvPr>
          <p:cNvSpPr/>
          <p:nvPr/>
        </p:nvSpPr>
        <p:spPr>
          <a:xfrm>
            <a:off x="6046155" y="298525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4700518-3A76-4A8D-969B-7EFEFA94E5F8}"/>
              </a:ext>
            </a:extLst>
          </p:cNvPr>
          <p:cNvSpPr/>
          <p:nvPr/>
        </p:nvSpPr>
        <p:spPr>
          <a:xfrm>
            <a:off x="6046155" y="320719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DE70501-1080-447E-BD45-BD31843590F3}"/>
              </a:ext>
            </a:extLst>
          </p:cNvPr>
          <p:cNvSpPr/>
          <p:nvPr/>
        </p:nvSpPr>
        <p:spPr>
          <a:xfrm>
            <a:off x="6046155" y="3399588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876078C-2062-4E12-B996-C8F9DC3BBA73}"/>
              </a:ext>
            </a:extLst>
          </p:cNvPr>
          <p:cNvSpPr/>
          <p:nvPr/>
        </p:nvSpPr>
        <p:spPr>
          <a:xfrm>
            <a:off x="6046155" y="3619310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E63F767-0545-4AB7-91E0-8A408D2D87AC}"/>
              </a:ext>
            </a:extLst>
          </p:cNvPr>
          <p:cNvSpPr/>
          <p:nvPr/>
        </p:nvSpPr>
        <p:spPr>
          <a:xfrm>
            <a:off x="6046155" y="3814619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FBF5673-9017-4EF2-AD5C-026C19278915}"/>
              </a:ext>
            </a:extLst>
          </p:cNvPr>
          <p:cNvSpPr/>
          <p:nvPr/>
        </p:nvSpPr>
        <p:spPr>
          <a:xfrm>
            <a:off x="6046155" y="4007014"/>
            <a:ext cx="221942" cy="22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C3CD93B-692C-45FF-B002-F942FF2CD0F2}"/>
              </a:ext>
            </a:extLst>
          </p:cNvPr>
          <p:cNvSpPr/>
          <p:nvPr/>
        </p:nvSpPr>
        <p:spPr>
          <a:xfrm>
            <a:off x="6046155" y="422673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2A7D8E6-0A67-4BA6-AB82-840C927FE261}"/>
              </a:ext>
            </a:extLst>
          </p:cNvPr>
          <p:cNvSpPr/>
          <p:nvPr/>
        </p:nvSpPr>
        <p:spPr>
          <a:xfrm>
            <a:off x="6046155" y="4448678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C249B1B-8830-4DC6-82F3-675FDD2EFA50}"/>
              </a:ext>
            </a:extLst>
          </p:cNvPr>
          <p:cNvSpPr/>
          <p:nvPr/>
        </p:nvSpPr>
        <p:spPr>
          <a:xfrm>
            <a:off x="6046155" y="464107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013636E-C6C0-4FE2-92F5-0B0ADEDA81E9}"/>
              </a:ext>
            </a:extLst>
          </p:cNvPr>
          <p:cNvSpPr/>
          <p:nvPr/>
        </p:nvSpPr>
        <p:spPr>
          <a:xfrm>
            <a:off x="6046155" y="4860795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781DEBC-D381-4A4D-B6CE-C8CF0111A9B0}"/>
              </a:ext>
            </a:extLst>
          </p:cNvPr>
          <p:cNvSpPr/>
          <p:nvPr/>
        </p:nvSpPr>
        <p:spPr>
          <a:xfrm>
            <a:off x="6046155" y="5082737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00832FA1-540C-4591-9DDF-F412A3B9A7EA}"/>
              </a:ext>
            </a:extLst>
          </p:cNvPr>
          <p:cNvSpPr/>
          <p:nvPr/>
        </p:nvSpPr>
        <p:spPr>
          <a:xfrm>
            <a:off x="6046155" y="5275132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561765B8-CCDD-43E2-95B0-F54B5FAD87B5}"/>
              </a:ext>
            </a:extLst>
          </p:cNvPr>
          <p:cNvSpPr/>
          <p:nvPr/>
        </p:nvSpPr>
        <p:spPr>
          <a:xfrm>
            <a:off x="6046155" y="549485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BEC789B-B406-4A08-930B-AAA1F522E927}"/>
              </a:ext>
            </a:extLst>
          </p:cNvPr>
          <p:cNvSpPr/>
          <p:nvPr/>
        </p:nvSpPr>
        <p:spPr>
          <a:xfrm>
            <a:off x="6046155" y="571679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A664651-37E2-40CD-B951-C0AD6845D5D8}"/>
              </a:ext>
            </a:extLst>
          </p:cNvPr>
          <p:cNvSpPr/>
          <p:nvPr/>
        </p:nvSpPr>
        <p:spPr>
          <a:xfrm>
            <a:off x="6046155" y="590919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071B8180-B5BD-4CCA-B31B-8BDB3F8B0939}"/>
              </a:ext>
            </a:extLst>
          </p:cNvPr>
          <p:cNvSpPr/>
          <p:nvPr/>
        </p:nvSpPr>
        <p:spPr>
          <a:xfrm>
            <a:off x="6046155" y="612891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70E7137F-24D5-49F7-B024-05421DCE696F}"/>
              </a:ext>
            </a:extLst>
          </p:cNvPr>
          <p:cNvSpPr/>
          <p:nvPr/>
        </p:nvSpPr>
        <p:spPr>
          <a:xfrm>
            <a:off x="6756091" y="130501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9E87D0C-61B8-4039-81E5-1B8BE1B221CE}"/>
              </a:ext>
            </a:extLst>
          </p:cNvPr>
          <p:cNvSpPr/>
          <p:nvPr/>
        </p:nvSpPr>
        <p:spPr>
          <a:xfrm>
            <a:off x="6756091" y="149741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D1297D0-FA1B-4D7F-9300-82FE8DFB9F90}"/>
              </a:ext>
            </a:extLst>
          </p:cNvPr>
          <p:cNvSpPr/>
          <p:nvPr/>
        </p:nvSpPr>
        <p:spPr>
          <a:xfrm>
            <a:off x="6756091" y="171713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239DEEC-026A-4A1F-9377-CF2786AB8E18}"/>
              </a:ext>
            </a:extLst>
          </p:cNvPr>
          <p:cNvSpPr/>
          <p:nvPr/>
        </p:nvSpPr>
        <p:spPr>
          <a:xfrm>
            <a:off x="6756091" y="1939075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63415DD-D36B-4FB2-80CC-E40DA9B281EB}"/>
              </a:ext>
            </a:extLst>
          </p:cNvPr>
          <p:cNvSpPr/>
          <p:nvPr/>
        </p:nvSpPr>
        <p:spPr>
          <a:xfrm>
            <a:off x="6756091" y="2131470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34A46B39-6D12-45AD-BECB-C245CFA4A08B}"/>
              </a:ext>
            </a:extLst>
          </p:cNvPr>
          <p:cNvSpPr/>
          <p:nvPr/>
        </p:nvSpPr>
        <p:spPr>
          <a:xfrm>
            <a:off x="6756091" y="2351192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831FE6E2-23B2-4EAE-B49B-3F4E0DDA4736}"/>
              </a:ext>
            </a:extLst>
          </p:cNvPr>
          <p:cNvSpPr/>
          <p:nvPr/>
        </p:nvSpPr>
        <p:spPr>
          <a:xfrm>
            <a:off x="6756091" y="257313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77511654-2700-4A35-A754-7F36F4F65A03}"/>
              </a:ext>
            </a:extLst>
          </p:cNvPr>
          <p:cNvSpPr/>
          <p:nvPr/>
        </p:nvSpPr>
        <p:spPr>
          <a:xfrm>
            <a:off x="6756091" y="2765529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D6AA313B-25C8-43CB-A188-BDB8D821B8D7}"/>
              </a:ext>
            </a:extLst>
          </p:cNvPr>
          <p:cNvSpPr/>
          <p:nvPr/>
        </p:nvSpPr>
        <p:spPr>
          <a:xfrm>
            <a:off x="6756091" y="298525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3E96617-9C69-4048-B99C-2C8BA0FAA27E}"/>
              </a:ext>
            </a:extLst>
          </p:cNvPr>
          <p:cNvSpPr/>
          <p:nvPr/>
        </p:nvSpPr>
        <p:spPr>
          <a:xfrm>
            <a:off x="6756091" y="320719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24601212-D0A5-4980-A62D-FC383D62DC07}"/>
              </a:ext>
            </a:extLst>
          </p:cNvPr>
          <p:cNvSpPr/>
          <p:nvPr/>
        </p:nvSpPr>
        <p:spPr>
          <a:xfrm>
            <a:off x="6756091" y="3399588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AC6DDACA-6224-4943-9570-BA9661BDB224}"/>
              </a:ext>
            </a:extLst>
          </p:cNvPr>
          <p:cNvSpPr/>
          <p:nvPr/>
        </p:nvSpPr>
        <p:spPr>
          <a:xfrm>
            <a:off x="6756091" y="3619310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AAE2354D-49F3-4DC4-A2E1-24B2581569A7}"/>
              </a:ext>
            </a:extLst>
          </p:cNvPr>
          <p:cNvSpPr/>
          <p:nvPr/>
        </p:nvSpPr>
        <p:spPr>
          <a:xfrm>
            <a:off x="6756091" y="3814619"/>
            <a:ext cx="221942" cy="2219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BD3553CD-ADEF-40CC-BE74-32B854688882}"/>
              </a:ext>
            </a:extLst>
          </p:cNvPr>
          <p:cNvSpPr/>
          <p:nvPr/>
        </p:nvSpPr>
        <p:spPr>
          <a:xfrm>
            <a:off x="6756091" y="400701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5ED5561B-932D-41EF-BFFC-4B5DAAFEB582}"/>
              </a:ext>
            </a:extLst>
          </p:cNvPr>
          <p:cNvSpPr/>
          <p:nvPr/>
        </p:nvSpPr>
        <p:spPr>
          <a:xfrm>
            <a:off x="6756091" y="422673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CAE3FA95-9200-489D-9E56-5DB291286923}"/>
              </a:ext>
            </a:extLst>
          </p:cNvPr>
          <p:cNvSpPr/>
          <p:nvPr/>
        </p:nvSpPr>
        <p:spPr>
          <a:xfrm>
            <a:off x="6756091" y="4448678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12906887-D288-425A-AE19-CEE69B6F9CF3}"/>
              </a:ext>
            </a:extLst>
          </p:cNvPr>
          <p:cNvSpPr/>
          <p:nvPr/>
        </p:nvSpPr>
        <p:spPr>
          <a:xfrm>
            <a:off x="6756091" y="464107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28204B48-8CBE-40B8-BFE0-50FF96D60369}"/>
              </a:ext>
            </a:extLst>
          </p:cNvPr>
          <p:cNvSpPr/>
          <p:nvPr/>
        </p:nvSpPr>
        <p:spPr>
          <a:xfrm>
            <a:off x="6756091" y="4860795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A53933C1-1463-4F8B-BC13-1F4C94157968}"/>
              </a:ext>
            </a:extLst>
          </p:cNvPr>
          <p:cNvSpPr/>
          <p:nvPr/>
        </p:nvSpPr>
        <p:spPr>
          <a:xfrm>
            <a:off x="6756091" y="5082737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7D30E27-B814-4D44-9089-B1D079968B5B}"/>
              </a:ext>
            </a:extLst>
          </p:cNvPr>
          <p:cNvSpPr/>
          <p:nvPr/>
        </p:nvSpPr>
        <p:spPr>
          <a:xfrm>
            <a:off x="6756091" y="5275132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CAF80A78-357C-4B31-A6C0-81129E7876E2}"/>
              </a:ext>
            </a:extLst>
          </p:cNvPr>
          <p:cNvSpPr/>
          <p:nvPr/>
        </p:nvSpPr>
        <p:spPr>
          <a:xfrm>
            <a:off x="6756091" y="549485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2AF1A580-E89C-408C-BA21-90D8DC9958D9}"/>
              </a:ext>
            </a:extLst>
          </p:cNvPr>
          <p:cNvSpPr/>
          <p:nvPr/>
        </p:nvSpPr>
        <p:spPr>
          <a:xfrm>
            <a:off x="6756091" y="571679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2820E50-27B3-4268-9BE4-3B476FB55274}"/>
              </a:ext>
            </a:extLst>
          </p:cNvPr>
          <p:cNvSpPr/>
          <p:nvPr/>
        </p:nvSpPr>
        <p:spPr>
          <a:xfrm>
            <a:off x="6756091" y="590919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CED6F733-12C2-4522-89A1-C8B48D4ACB86}"/>
              </a:ext>
            </a:extLst>
          </p:cNvPr>
          <p:cNvSpPr/>
          <p:nvPr/>
        </p:nvSpPr>
        <p:spPr>
          <a:xfrm>
            <a:off x="6756091" y="612891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4D9DDCF0-8E47-463E-9604-F0CC98E37C72}"/>
              </a:ext>
            </a:extLst>
          </p:cNvPr>
          <p:cNvSpPr/>
          <p:nvPr/>
        </p:nvSpPr>
        <p:spPr>
          <a:xfrm>
            <a:off x="3374994" y="306524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3F50A812-2533-46BF-A1C9-64635B396A04}"/>
              </a:ext>
            </a:extLst>
          </p:cNvPr>
          <p:cNvSpPr/>
          <p:nvPr/>
        </p:nvSpPr>
        <p:spPr>
          <a:xfrm>
            <a:off x="3374994" y="3287186"/>
            <a:ext cx="221942" cy="22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FDD71D9E-50A3-4E13-9207-BE8F2FD5264C}"/>
              </a:ext>
            </a:extLst>
          </p:cNvPr>
          <p:cNvSpPr/>
          <p:nvPr/>
        </p:nvSpPr>
        <p:spPr>
          <a:xfrm>
            <a:off x="3374994" y="347958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A4A1A44A-9A76-401A-9BC1-DD3BD54713DF}"/>
              </a:ext>
            </a:extLst>
          </p:cNvPr>
          <p:cNvSpPr/>
          <p:nvPr/>
        </p:nvSpPr>
        <p:spPr>
          <a:xfrm>
            <a:off x="3374994" y="369930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A35C661F-326C-4CC1-ACF4-9D6BEBBE5ACA}"/>
              </a:ext>
            </a:extLst>
          </p:cNvPr>
          <p:cNvSpPr/>
          <p:nvPr/>
        </p:nvSpPr>
        <p:spPr>
          <a:xfrm>
            <a:off x="3374994" y="3921245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7DA100CC-0071-4727-A15A-79BF78F723C0}"/>
              </a:ext>
            </a:extLst>
          </p:cNvPr>
          <p:cNvSpPr/>
          <p:nvPr/>
        </p:nvSpPr>
        <p:spPr>
          <a:xfrm>
            <a:off x="3374994" y="4113640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664F5A42-C084-4B06-9F85-D74E853E24DE}"/>
              </a:ext>
            </a:extLst>
          </p:cNvPr>
          <p:cNvSpPr/>
          <p:nvPr/>
        </p:nvSpPr>
        <p:spPr>
          <a:xfrm>
            <a:off x="3374994" y="4333362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C92367EF-D2F9-4757-B46A-EEC15173FC12}"/>
              </a:ext>
            </a:extLst>
          </p:cNvPr>
          <p:cNvSpPr/>
          <p:nvPr/>
        </p:nvSpPr>
        <p:spPr>
          <a:xfrm>
            <a:off x="2681056" y="306524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57D4B909-B715-4B43-8354-C711B1EF96A6}"/>
              </a:ext>
            </a:extLst>
          </p:cNvPr>
          <p:cNvSpPr/>
          <p:nvPr/>
        </p:nvSpPr>
        <p:spPr>
          <a:xfrm>
            <a:off x="2681056" y="328718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8E0411CA-8881-4521-A612-13C7E415486A}"/>
              </a:ext>
            </a:extLst>
          </p:cNvPr>
          <p:cNvSpPr/>
          <p:nvPr/>
        </p:nvSpPr>
        <p:spPr>
          <a:xfrm>
            <a:off x="2681056" y="347958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F2C5F2B9-E8F7-4F63-86DB-B63D5EC920DA}"/>
              </a:ext>
            </a:extLst>
          </p:cNvPr>
          <p:cNvSpPr/>
          <p:nvPr/>
        </p:nvSpPr>
        <p:spPr>
          <a:xfrm>
            <a:off x="2681056" y="369930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1D8D43A8-C268-4068-872E-E80CD455BDC0}"/>
              </a:ext>
            </a:extLst>
          </p:cNvPr>
          <p:cNvSpPr/>
          <p:nvPr/>
        </p:nvSpPr>
        <p:spPr>
          <a:xfrm>
            <a:off x="2681056" y="3921245"/>
            <a:ext cx="221942" cy="2219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55243127-76BA-4CE4-A127-86471AC7C9C4}"/>
              </a:ext>
            </a:extLst>
          </p:cNvPr>
          <p:cNvSpPr/>
          <p:nvPr/>
        </p:nvSpPr>
        <p:spPr>
          <a:xfrm>
            <a:off x="2681056" y="4113640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13F56D9E-12A7-422C-B302-F9203A9F3B0F}"/>
              </a:ext>
            </a:extLst>
          </p:cNvPr>
          <p:cNvSpPr/>
          <p:nvPr/>
        </p:nvSpPr>
        <p:spPr>
          <a:xfrm>
            <a:off x="2681056" y="4333362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5FB233A-6771-4519-9900-0714C3FD8D61}"/>
              </a:ext>
            </a:extLst>
          </p:cNvPr>
          <p:cNvCxnSpPr/>
          <p:nvPr/>
        </p:nvCxnSpPr>
        <p:spPr>
          <a:xfrm>
            <a:off x="1766656" y="3814619"/>
            <a:ext cx="639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3C19869F-2EC9-44E9-96FC-E2A128741436}"/>
              </a:ext>
            </a:extLst>
          </p:cNvPr>
          <p:cNvSpPr txBox="1"/>
          <p:nvPr/>
        </p:nvSpPr>
        <p:spPr>
          <a:xfrm>
            <a:off x="7466027" y="2739792"/>
            <a:ext cx="15891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Bird:0.04</a:t>
            </a:r>
          </a:p>
          <a:p>
            <a:r>
              <a:rPr lang="en-US" altLang="zh-CN" dirty="0"/>
              <a:t>Car:0.05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b="1" dirty="0"/>
              <a:t>Horse:0.08</a:t>
            </a:r>
            <a:endParaRPr lang="zh-CN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CB1CEE-7F1B-4F39-8A54-8075D6EA3FD7}"/>
              </a:ext>
            </a:extLst>
          </p:cNvPr>
          <p:cNvSpPr/>
          <p:nvPr/>
        </p:nvSpPr>
        <p:spPr>
          <a:xfrm>
            <a:off x="757284" y="3616955"/>
            <a:ext cx="838200" cy="7418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0589FD-A50F-4B24-8F8F-34BCACA8E3A3}"/>
              </a:ext>
            </a:extLst>
          </p:cNvPr>
          <p:cNvSpPr txBox="1"/>
          <p:nvPr/>
        </p:nvSpPr>
        <p:spPr>
          <a:xfrm>
            <a:off x="2086252" y="6128913"/>
            <a:ext cx="149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脏数据！</a:t>
            </a:r>
          </a:p>
        </p:txBody>
      </p:sp>
    </p:spTree>
    <p:extLst>
      <p:ext uri="{BB962C8B-B14F-4D97-AF65-F5344CB8AC3E}">
        <p14:creationId xmlns:p14="http://schemas.microsoft.com/office/powerpoint/2010/main" val="1877823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F3B38-E7A1-436D-B902-995CF790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功能示例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1030" name="Picture 6" descr="C:\Users\Shawn\Documents\My Knowledge\temp\32f9e59c-4430-4837-8cc1-82f9c3e8b086\128\index_files\1424000.png">
            <a:extLst>
              <a:ext uri="{FF2B5EF4-FFF2-40B4-BE49-F238E27FC236}">
                <a16:creationId xmlns:a16="http://schemas.microsoft.com/office/drawing/2014/main" id="{0B3AD7F0-0708-401C-9934-73CC9DAD8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74" y="3429000"/>
            <a:ext cx="8382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hawn\Documents\My Knowledge\temp\32f9e59c-4430-4837-8cc1-82f9c3e8b086\128\index_files\1668500.png">
            <a:extLst>
              <a:ext uri="{FF2B5EF4-FFF2-40B4-BE49-F238E27FC236}">
                <a16:creationId xmlns:a16="http://schemas.microsoft.com/office/drawing/2014/main" id="{4B14F549-874C-407D-BF00-99CF54866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74" y="2402103"/>
            <a:ext cx="80010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Shawn\Documents\My Knowledge\temp\32f9e59c-4430-4837-8cc1-82f9c3e8b086\128\index_files\1674421.png">
            <a:extLst>
              <a:ext uri="{FF2B5EF4-FFF2-40B4-BE49-F238E27FC236}">
                <a16:creationId xmlns:a16="http://schemas.microsoft.com/office/drawing/2014/main" id="{EACAE377-5679-4070-9B39-DCB5C4BAE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49" y="1416844"/>
            <a:ext cx="809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24E0065-12D3-4B8B-B06B-C4B68462D1CE}"/>
              </a:ext>
            </a:extLst>
          </p:cNvPr>
          <p:cNvSpPr/>
          <p:nvPr/>
        </p:nvSpPr>
        <p:spPr>
          <a:xfrm>
            <a:off x="3968318" y="2570779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407EB7-EEB9-47FB-82C7-ABE5AB9FB3EA}"/>
              </a:ext>
            </a:extLst>
          </p:cNvPr>
          <p:cNvSpPr/>
          <p:nvPr/>
        </p:nvSpPr>
        <p:spPr>
          <a:xfrm>
            <a:off x="3968318" y="2763174"/>
            <a:ext cx="221942" cy="2219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CBC47F-06C8-4D28-9F84-C5EDE777564B}"/>
              </a:ext>
            </a:extLst>
          </p:cNvPr>
          <p:cNvSpPr/>
          <p:nvPr/>
        </p:nvSpPr>
        <p:spPr>
          <a:xfrm>
            <a:off x="3968318" y="298289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876823A-FE83-4AA8-9E08-4182302BC7FB}"/>
              </a:ext>
            </a:extLst>
          </p:cNvPr>
          <p:cNvSpPr/>
          <p:nvPr/>
        </p:nvSpPr>
        <p:spPr>
          <a:xfrm>
            <a:off x="3968318" y="3204838"/>
            <a:ext cx="221942" cy="22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E57452D-7D67-4296-880D-1265053DD747}"/>
              </a:ext>
            </a:extLst>
          </p:cNvPr>
          <p:cNvSpPr/>
          <p:nvPr/>
        </p:nvSpPr>
        <p:spPr>
          <a:xfrm>
            <a:off x="3968318" y="339723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E738086-CD5A-4A9C-A7A3-0DC7F6E2D43F}"/>
              </a:ext>
            </a:extLst>
          </p:cNvPr>
          <p:cNvSpPr/>
          <p:nvPr/>
        </p:nvSpPr>
        <p:spPr>
          <a:xfrm>
            <a:off x="3968318" y="3616955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EE5F1FF-11CC-4557-A2EE-D9D161AB9032}"/>
              </a:ext>
            </a:extLst>
          </p:cNvPr>
          <p:cNvSpPr/>
          <p:nvPr/>
        </p:nvSpPr>
        <p:spPr>
          <a:xfrm>
            <a:off x="3968318" y="3838897"/>
            <a:ext cx="221942" cy="22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B90A656-6047-458B-B320-F2F65B47C89D}"/>
              </a:ext>
            </a:extLst>
          </p:cNvPr>
          <p:cNvSpPr/>
          <p:nvPr/>
        </p:nvSpPr>
        <p:spPr>
          <a:xfrm>
            <a:off x="3968318" y="4031292"/>
            <a:ext cx="221942" cy="2219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224FA4B-046E-45A4-9E2A-355FFED6B8E1}"/>
              </a:ext>
            </a:extLst>
          </p:cNvPr>
          <p:cNvSpPr/>
          <p:nvPr/>
        </p:nvSpPr>
        <p:spPr>
          <a:xfrm>
            <a:off x="3968318" y="425101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FE72326-5859-4D06-8BCA-AA46D4C46404}"/>
              </a:ext>
            </a:extLst>
          </p:cNvPr>
          <p:cNvSpPr/>
          <p:nvPr/>
        </p:nvSpPr>
        <p:spPr>
          <a:xfrm>
            <a:off x="3968318" y="4472956"/>
            <a:ext cx="221942" cy="2219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B185D71-825E-4C22-8DE0-9661A7549307}"/>
              </a:ext>
            </a:extLst>
          </p:cNvPr>
          <p:cNvSpPr/>
          <p:nvPr/>
        </p:nvSpPr>
        <p:spPr>
          <a:xfrm>
            <a:off x="3968318" y="466535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FE2DE74-1352-461F-9E78-62225E9B5F27}"/>
              </a:ext>
            </a:extLst>
          </p:cNvPr>
          <p:cNvSpPr/>
          <p:nvPr/>
        </p:nvSpPr>
        <p:spPr>
          <a:xfrm>
            <a:off x="3968318" y="488507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9994ECE-10D7-4AD3-8AE1-F7595723F034}"/>
              </a:ext>
            </a:extLst>
          </p:cNvPr>
          <p:cNvSpPr/>
          <p:nvPr/>
        </p:nvSpPr>
        <p:spPr>
          <a:xfrm>
            <a:off x="4662256" y="2570779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A7A6869-690E-4011-AD71-F08206FAE8A7}"/>
              </a:ext>
            </a:extLst>
          </p:cNvPr>
          <p:cNvSpPr/>
          <p:nvPr/>
        </p:nvSpPr>
        <p:spPr>
          <a:xfrm>
            <a:off x="4662256" y="276317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4CBC441-F26E-43D1-BF58-FCF9D10E888C}"/>
              </a:ext>
            </a:extLst>
          </p:cNvPr>
          <p:cNvSpPr/>
          <p:nvPr/>
        </p:nvSpPr>
        <p:spPr>
          <a:xfrm>
            <a:off x="4662256" y="2982896"/>
            <a:ext cx="221942" cy="22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1F67737-76D2-40C9-997E-5D45FE647887}"/>
              </a:ext>
            </a:extLst>
          </p:cNvPr>
          <p:cNvSpPr/>
          <p:nvPr/>
        </p:nvSpPr>
        <p:spPr>
          <a:xfrm>
            <a:off x="4662256" y="3204838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29832F2-1F54-4C49-8CC5-A4F78D325F6A}"/>
              </a:ext>
            </a:extLst>
          </p:cNvPr>
          <p:cNvSpPr/>
          <p:nvPr/>
        </p:nvSpPr>
        <p:spPr>
          <a:xfrm>
            <a:off x="4662256" y="3397233"/>
            <a:ext cx="221942" cy="22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2D8ACC0-B6DF-4CAA-B549-4D467A85678C}"/>
              </a:ext>
            </a:extLst>
          </p:cNvPr>
          <p:cNvSpPr/>
          <p:nvPr/>
        </p:nvSpPr>
        <p:spPr>
          <a:xfrm>
            <a:off x="4662256" y="3616955"/>
            <a:ext cx="221942" cy="221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D1B402-9585-42A1-ADF7-77FB24AEBDB1}"/>
              </a:ext>
            </a:extLst>
          </p:cNvPr>
          <p:cNvSpPr/>
          <p:nvPr/>
        </p:nvSpPr>
        <p:spPr>
          <a:xfrm>
            <a:off x="4662256" y="3838897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312A474-FD89-4164-BF46-4EB0F62629D1}"/>
              </a:ext>
            </a:extLst>
          </p:cNvPr>
          <p:cNvSpPr/>
          <p:nvPr/>
        </p:nvSpPr>
        <p:spPr>
          <a:xfrm>
            <a:off x="4662256" y="4031292"/>
            <a:ext cx="221942" cy="2219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753E22A-8B20-45DE-A333-ABDF6B82A63B}"/>
              </a:ext>
            </a:extLst>
          </p:cNvPr>
          <p:cNvSpPr/>
          <p:nvPr/>
        </p:nvSpPr>
        <p:spPr>
          <a:xfrm>
            <a:off x="4662256" y="4251014"/>
            <a:ext cx="221942" cy="2219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7C7AAE2-6A91-4752-A03F-B9802C4D4110}"/>
              </a:ext>
            </a:extLst>
          </p:cNvPr>
          <p:cNvSpPr/>
          <p:nvPr/>
        </p:nvSpPr>
        <p:spPr>
          <a:xfrm>
            <a:off x="4662256" y="447295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D0D3446-9E8D-41A0-B351-B9E0BB600A3F}"/>
              </a:ext>
            </a:extLst>
          </p:cNvPr>
          <p:cNvSpPr/>
          <p:nvPr/>
        </p:nvSpPr>
        <p:spPr>
          <a:xfrm>
            <a:off x="4662256" y="466535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1DA7116-ABD0-4034-A106-8FEB73EB179F}"/>
              </a:ext>
            </a:extLst>
          </p:cNvPr>
          <p:cNvSpPr/>
          <p:nvPr/>
        </p:nvSpPr>
        <p:spPr>
          <a:xfrm>
            <a:off x="4662256" y="488507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4D9DDCF0-8E47-463E-9604-F0CC98E37C72}"/>
              </a:ext>
            </a:extLst>
          </p:cNvPr>
          <p:cNvSpPr/>
          <p:nvPr/>
        </p:nvSpPr>
        <p:spPr>
          <a:xfrm>
            <a:off x="3374994" y="3065244"/>
            <a:ext cx="221942" cy="221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3F50A812-2533-46BF-A1C9-64635B396A04}"/>
              </a:ext>
            </a:extLst>
          </p:cNvPr>
          <p:cNvSpPr/>
          <p:nvPr/>
        </p:nvSpPr>
        <p:spPr>
          <a:xfrm>
            <a:off x="3374994" y="328718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FDD71D9E-50A3-4E13-9207-BE8F2FD5264C}"/>
              </a:ext>
            </a:extLst>
          </p:cNvPr>
          <p:cNvSpPr/>
          <p:nvPr/>
        </p:nvSpPr>
        <p:spPr>
          <a:xfrm>
            <a:off x="3374994" y="3479581"/>
            <a:ext cx="221942" cy="2219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A4A1A44A-9A76-401A-9BC1-DD3BD54713DF}"/>
              </a:ext>
            </a:extLst>
          </p:cNvPr>
          <p:cNvSpPr/>
          <p:nvPr/>
        </p:nvSpPr>
        <p:spPr>
          <a:xfrm>
            <a:off x="3374994" y="369930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A35C661F-326C-4CC1-ACF4-9D6BEBBE5ACA}"/>
              </a:ext>
            </a:extLst>
          </p:cNvPr>
          <p:cNvSpPr/>
          <p:nvPr/>
        </p:nvSpPr>
        <p:spPr>
          <a:xfrm>
            <a:off x="3374994" y="3921245"/>
            <a:ext cx="221942" cy="22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7DA100CC-0071-4727-A15A-79BF78F723C0}"/>
              </a:ext>
            </a:extLst>
          </p:cNvPr>
          <p:cNvSpPr/>
          <p:nvPr/>
        </p:nvSpPr>
        <p:spPr>
          <a:xfrm>
            <a:off x="3374994" y="4113640"/>
            <a:ext cx="221942" cy="2219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664F5A42-C084-4B06-9F85-D74E853E24DE}"/>
              </a:ext>
            </a:extLst>
          </p:cNvPr>
          <p:cNvSpPr/>
          <p:nvPr/>
        </p:nvSpPr>
        <p:spPr>
          <a:xfrm>
            <a:off x="3374994" y="4333362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C92367EF-D2F9-4757-B46A-EEC15173FC12}"/>
              </a:ext>
            </a:extLst>
          </p:cNvPr>
          <p:cNvSpPr/>
          <p:nvPr/>
        </p:nvSpPr>
        <p:spPr>
          <a:xfrm>
            <a:off x="2681056" y="306524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57D4B909-B715-4B43-8354-C711B1EF96A6}"/>
              </a:ext>
            </a:extLst>
          </p:cNvPr>
          <p:cNvSpPr/>
          <p:nvPr/>
        </p:nvSpPr>
        <p:spPr>
          <a:xfrm>
            <a:off x="2681056" y="3287186"/>
            <a:ext cx="221942" cy="2219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8E0411CA-8881-4521-A612-13C7E415486A}"/>
              </a:ext>
            </a:extLst>
          </p:cNvPr>
          <p:cNvSpPr/>
          <p:nvPr/>
        </p:nvSpPr>
        <p:spPr>
          <a:xfrm>
            <a:off x="2681056" y="347958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F2C5F2B9-E8F7-4F63-86DB-B63D5EC920DA}"/>
              </a:ext>
            </a:extLst>
          </p:cNvPr>
          <p:cNvSpPr/>
          <p:nvPr/>
        </p:nvSpPr>
        <p:spPr>
          <a:xfrm>
            <a:off x="2681056" y="3699303"/>
            <a:ext cx="221942" cy="22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1D8D43A8-C268-4068-872E-E80CD455BDC0}"/>
              </a:ext>
            </a:extLst>
          </p:cNvPr>
          <p:cNvSpPr/>
          <p:nvPr/>
        </p:nvSpPr>
        <p:spPr>
          <a:xfrm>
            <a:off x="2681056" y="3921245"/>
            <a:ext cx="221942" cy="2219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55243127-76BA-4CE4-A127-86471AC7C9C4}"/>
              </a:ext>
            </a:extLst>
          </p:cNvPr>
          <p:cNvSpPr/>
          <p:nvPr/>
        </p:nvSpPr>
        <p:spPr>
          <a:xfrm>
            <a:off x="2681056" y="4113640"/>
            <a:ext cx="221942" cy="2219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13F56D9E-12A7-422C-B302-F9203A9F3B0F}"/>
              </a:ext>
            </a:extLst>
          </p:cNvPr>
          <p:cNvSpPr/>
          <p:nvPr/>
        </p:nvSpPr>
        <p:spPr>
          <a:xfrm>
            <a:off x="2681056" y="4333362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F1AD05-7D60-4590-AE03-742F91B7D084}"/>
              </a:ext>
            </a:extLst>
          </p:cNvPr>
          <p:cNvSpPr txBox="1"/>
          <p:nvPr/>
        </p:nvSpPr>
        <p:spPr>
          <a:xfrm>
            <a:off x="7466027" y="2739792"/>
            <a:ext cx="15891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Bird:0.00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Car:0.00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…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…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…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Horse:0.00</a:t>
            </a: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FD0A676-09A5-470D-A400-C852695C8201}"/>
              </a:ext>
            </a:extLst>
          </p:cNvPr>
          <p:cNvCxnSpPr/>
          <p:nvPr/>
        </p:nvCxnSpPr>
        <p:spPr>
          <a:xfrm>
            <a:off x="1793289" y="3810274"/>
            <a:ext cx="710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4FB07A7D-0F62-48BC-A618-6C4D698686A8}"/>
              </a:ext>
            </a:extLst>
          </p:cNvPr>
          <p:cNvSpPr/>
          <p:nvPr/>
        </p:nvSpPr>
        <p:spPr>
          <a:xfrm>
            <a:off x="5336219" y="130501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2AB8E73E-7E51-4229-9977-D7DE690E8DE6}"/>
              </a:ext>
            </a:extLst>
          </p:cNvPr>
          <p:cNvSpPr/>
          <p:nvPr/>
        </p:nvSpPr>
        <p:spPr>
          <a:xfrm>
            <a:off x="5336219" y="149741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4696D9B7-D919-4F6A-808E-6994EA860A21}"/>
              </a:ext>
            </a:extLst>
          </p:cNvPr>
          <p:cNvSpPr/>
          <p:nvPr/>
        </p:nvSpPr>
        <p:spPr>
          <a:xfrm>
            <a:off x="5336219" y="171713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53C25DAA-9CF7-42FA-A129-DEAC740F656B}"/>
              </a:ext>
            </a:extLst>
          </p:cNvPr>
          <p:cNvSpPr/>
          <p:nvPr/>
        </p:nvSpPr>
        <p:spPr>
          <a:xfrm>
            <a:off x="5336219" y="1939075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B5F4CF85-5501-4809-AB14-0B4C0A10576A}"/>
              </a:ext>
            </a:extLst>
          </p:cNvPr>
          <p:cNvSpPr/>
          <p:nvPr/>
        </p:nvSpPr>
        <p:spPr>
          <a:xfrm>
            <a:off x="5336219" y="2131470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34DE5D73-2D96-4C1F-9D24-DA20E452BBE1}"/>
              </a:ext>
            </a:extLst>
          </p:cNvPr>
          <p:cNvSpPr/>
          <p:nvPr/>
        </p:nvSpPr>
        <p:spPr>
          <a:xfrm>
            <a:off x="5336219" y="2351192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0FB585C2-E05B-4C9E-A703-2647C10F45CF}"/>
              </a:ext>
            </a:extLst>
          </p:cNvPr>
          <p:cNvSpPr/>
          <p:nvPr/>
        </p:nvSpPr>
        <p:spPr>
          <a:xfrm>
            <a:off x="5336219" y="257313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DC8E432A-7F8A-4747-90D6-FB6638680E7E}"/>
              </a:ext>
            </a:extLst>
          </p:cNvPr>
          <p:cNvSpPr/>
          <p:nvPr/>
        </p:nvSpPr>
        <p:spPr>
          <a:xfrm>
            <a:off x="5336219" y="2765529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613AB74C-5DAB-45B0-882C-A850AA19E0A5}"/>
              </a:ext>
            </a:extLst>
          </p:cNvPr>
          <p:cNvSpPr/>
          <p:nvPr/>
        </p:nvSpPr>
        <p:spPr>
          <a:xfrm>
            <a:off x="5336219" y="298525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F8FD0190-9DD1-4917-8313-9A9ED8725EDC}"/>
              </a:ext>
            </a:extLst>
          </p:cNvPr>
          <p:cNvSpPr/>
          <p:nvPr/>
        </p:nvSpPr>
        <p:spPr>
          <a:xfrm>
            <a:off x="5336219" y="320719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ADEB6427-4821-469E-A7CD-D7E4F7945CB5}"/>
              </a:ext>
            </a:extLst>
          </p:cNvPr>
          <p:cNvSpPr/>
          <p:nvPr/>
        </p:nvSpPr>
        <p:spPr>
          <a:xfrm>
            <a:off x="5336219" y="3399588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06B54DC8-CBD7-48CF-9590-C361660ED753}"/>
              </a:ext>
            </a:extLst>
          </p:cNvPr>
          <p:cNvSpPr/>
          <p:nvPr/>
        </p:nvSpPr>
        <p:spPr>
          <a:xfrm>
            <a:off x="5336219" y="3619310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0406FE4D-CEF9-49BB-81B0-4D4BDADE2041}"/>
              </a:ext>
            </a:extLst>
          </p:cNvPr>
          <p:cNvSpPr/>
          <p:nvPr/>
        </p:nvSpPr>
        <p:spPr>
          <a:xfrm>
            <a:off x="5336219" y="3814619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C42C1082-112C-4BC2-AB4D-3575B681DB78}"/>
              </a:ext>
            </a:extLst>
          </p:cNvPr>
          <p:cNvSpPr/>
          <p:nvPr/>
        </p:nvSpPr>
        <p:spPr>
          <a:xfrm>
            <a:off x="5336219" y="400701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B787A90F-A4FA-42FB-B7E4-979869349EF3}"/>
              </a:ext>
            </a:extLst>
          </p:cNvPr>
          <p:cNvSpPr/>
          <p:nvPr/>
        </p:nvSpPr>
        <p:spPr>
          <a:xfrm>
            <a:off x="5336219" y="422673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EA227E1A-AD64-47A9-80C5-2B57C98FF714}"/>
              </a:ext>
            </a:extLst>
          </p:cNvPr>
          <p:cNvSpPr/>
          <p:nvPr/>
        </p:nvSpPr>
        <p:spPr>
          <a:xfrm>
            <a:off x="5336219" y="4448678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2323056F-4DCD-4644-9C3D-2C39D575E57B}"/>
              </a:ext>
            </a:extLst>
          </p:cNvPr>
          <p:cNvSpPr/>
          <p:nvPr/>
        </p:nvSpPr>
        <p:spPr>
          <a:xfrm>
            <a:off x="5336219" y="464107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4EA2EE61-6CE1-460B-8941-B3615D870E3E}"/>
              </a:ext>
            </a:extLst>
          </p:cNvPr>
          <p:cNvSpPr/>
          <p:nvPr/>
        </p:nvSpPr>
        <p:spPr>
          <a:xfrm>
            <a:off x="5336219" y="4860795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B523EE70-970A-4C1A-8ACE-88C3DBDABA0D}"/>
              </a:ext>
            </a:extLst>
          </p:cNvPr>
          <p:cNvSpPr/>
          <p:nvPr/>
        </p:nvSpPr>
        <p:spPr>
          <a:xfrm>
            <a:off x="5336219" y="5082737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9572DF95-BA4C-469B-A96E-B1478679BDAD}"/>
              </a:ext>
            </a:extLst>
          </p:cNvPr>
          <p:cNvSpPr/>
          <p:nvPr/>
        </p:nvSpPr>
        <p:spPr>
          <a:xfrm>
            <a:off x="5336219" y="5275132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263B243D-71B5-47A7-A272-C2DF523C3D76}"/>
              </a:ext>
            </a:extLst>
          </p:cNvPr>
          <p:cNvSpPr/>
          <p:nvPr/>
        </p:nvSpPr>
        <p:spPr>
          <a:xfrm>
            <a:off x="5336219" y="549485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2B303464-B753-4F32-B5F5-2CC05F3D8C11}"/>
              </a:ext>
            </a:extLst>
          </p:cNvPr>
          <p:cNvSpPr/>
          <p:nvPr/>
        </p:nvSpPr>
        <p:spPr>
          <a:xfrm>
            <a:off x="5336219" y="571679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1BAABA10-2A7B-4FA3-ACCE-444E37639CD8}"/>
              </a:ext>
            </a:extLst>
          </p:cNvPr>
          <p:cNvSpPr/>
          <p:nvPr/>
        </p:nvSpPr>
        <p:spPr>
          <a:xfrm>
            <a:off x="5336219" y="590919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713B270C-D273-4AC1-B2D2-DC9A34A18DD1}"/>
              </a:ext>
            </a:extLst>
          </p:cNvPr>
          <p:cNvSpPr/>
          <p:nvPr/>
        </p:nvSpPr>
        <p:spPr>
          <a:xfrm>
            <a:off x="5336219" y="612891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F503231A-7622-469C-B6E5-F9B4498DE0B4}"/>
              </a:ext>
            </a:extLst>
          </p:cNvPr>
          <p:cNvSpPr/>
          <p:nvPr/>
        </p:nvSpPr>
        <p:spPr>
          <a:xfrm>
            <a:off x="6010182" y="127702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5749DA65-ADB4-4480-92F8-27AE7CE8FAC2}"/>
              </a:ext>
            </a:extLst>
          </p:cNvPr>
          <p:cNvSpPr/>
          <p:nvPr/>
        </p:nvSpPr>
        <p:spPr>
          <a:xfrm>
            <a:off x="6010182" y="146941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44095538-98D9-4470-9204-8218983982AC}"/>
              </a:ext>
            </a:extLst>
          </p:cNvPr>
          <p:cNvSpPr/>
          <p:nvPr/>
        </p:nvSpPr>
        <p:spPr>
          <a:xfrm>
            <a:off x="6010182" y="1689138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709AA074-8C83-4008-828F-7126265A1E34}"/>
              </a:ext>
            </a:extLst>
          </p:cNvPr>
          <p:cNvSpPr/>
          <p:nvPr/>
        </p:nvSpPr>
        <p:spPr>
          <a:xfrm>
            <a:off x="6010182" y="1911080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9D08FED0-1DC9-4220-BA1F-67D448AF936B}"/>
              </a:ext>
            </a:extLst>
          </p:cNvPr>
          <p:cNvSpPr/>
          <p:nvPr/>
        </p:nvSpPr>
        <p:spPr>
          <a:xfrm>
            <a:off x="6010182" y="2103475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1903771B-5DF3-4BB1-AC81-C611CDEF695A}"/>
              </a:ext>
            </a:extLst>
          </p:cNvPr>
          <p:cNvSpPr/>
          <p:nvPr/>
        </p:nvSpPr>
        <p:spPr>
          <a:xfrm>
            <a:off x="6010182" y="2323197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24F370BC-7DBE-4DAA-9328-776EBD43858D}"/>
              </a:ext>
            </a:extLst>
          </p:cNvPr>
          <p:cNvSpPr/>
          <p:nvPr/>
        </p:nvSpPr>
        <p:spPr>
          <a:xfrm>
            <a:off x="6010182" y="2545139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4FCA1AF1-9393-4454-94A4-43716BE2A99E}"/>
              </a:ext>
            </a:extLst>
          </p:cNvPr>
          <p:cNvSpPr/>
          <p:nvPr/>
        </p:nvSpPr>
        <p:spPr>
          <a:xfrm>
            <a:off x="6010182" y="273753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EEC5B7EB-7329-4C77-A1C8-096E6EEBE5A6}"/>
              </a:ext>
            </a:extLst>
          </p:cNvPr>
          <p:cNvSpPr/>
          <p:nvPr/>
        </p:nvSpPr>
        <p:spPr>
          <a:xfrm>
            <a:off x="6010182" y="295725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ED8A9375-3C20-42C1-B739-0427ABBF162A}"/>
              </a:ext>
            </a:extLst>
          </p:cNvPr>
          <p:cNvSpPr/>
          <p:nvPr/>
        </p:nvSpPr>
        <p:spPr>
          <a:xfrm>
            <a:off x="6010182" y="3179198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A627BB3C-B58A-4EEF-9737-3106FC49D431}"/>
              </a:ext>
            </a:extLst>
          </p:cNvPr>
          <p:cNvSpPr/>
          <p:nvPr/>
        </p:nvSpPr>
        <p:spPr>
          <a:xfrm>
            <a:off x="6010182" y="337159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AF426334-AA04-4025-94AB-3316A82A3266}"/>
              </a:ext>
            </a:extLst>
          </p:cNvPr>
          <p:cNvSpPr/>
          <p:nvPr/>
        </p:nvSpPr>
        <p:spPr>
          <a:xfrm>
            <a:off x="6010182" y="3591315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C2B60396-363E-4013-ADE3-DB85DF542D8C}"/>
              </a:ext>
            </a:extLst>
          </p:cNvPr>
          <p:cNvSpPr/>
          <p:nvPr/>
        </p:nvSpPr>
        <p:spPr>
          <a:xfrm>
            <a:off x="6010182" y="378662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E068D125-9EBD-4EE5-84CB-7FE7D0C04064}"/>
              </a:ext>
            </a:extLst>
          </p:cNvPr>
          <p:cNvSpPr/>
          <p:nvPr/>
        </p:nvSpPr>
        <p:spPr>
          <a:xfrm>
            <a:off x="6010182" y="3979019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30F08B08-BA0D-403E-B1FD-BEC40BBF9D04}"/>
              </a:ext>
            </a:extLst>
          </p:cNvPr>
          <p:cNvSpPr/>
          <p:nvPr/>
        </p:nvSpPr>
        <p:spPr>
          <a:xfrm>
            <a:off x="6010182" y="419874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4DE55333-1D91-48E8-9E43-6A79E11EAA13}"/>
              </a:ext>
            </a:extLst>
          </p:cNvPr>
          <p:cNvSpPr/>
          <p:nvPr/>
        </p:nvSpPr>
        <p:spPr>
          <a:xfrm>
            <a:off x="6010182" y="442068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93CC6E24-8D91-4B5D-92BD-01AD46ABAB38}"/>
              </a:ext>
            </a:extLst>
          </p:cNvPr>
          <p:cNvSpPr/>
          <p:nvPr/>
        </p:nvSpPr>
        <p:spPr>
          <a:xfrm>
            <a:off x="6010182" y="4613078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A6C3EF46-AD11-4E73-8714-1DACC2E56137}"/>
              </a:ext>
            </a:extLst>
          </p:cNvPr>
          <p:cNvSpPr/>
          <p:nvPr/>
        </p:nvSpPr>
        <p:spPr>
          <a:xfrm>
            <a:off x="6010182" y="4832800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854C2E19-B2EF-45B6-B7C3-6F0AB3FCBAD5}"/>
              </a:ext>
            </a:extLst>
          </p:cNvPr>
          <p:cNvSpPr/>
          <p:nvPr/>
        </p:nvSpPr>
        <p:spPr>
          <a:xfrm>
            <a:off x="6010182" y="5054742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E9227656-ABFE-4732-85D4-70F94D839BAF}"/>
              </a:ext>
            </a:extLst>
          </p:cNvPr>
          <p:cNvSpPr/>
          <p:nvPr/>
        </p:nvSpPr>
        <p:spPr>
          <a:xfrm>
            <a:off x="6010182" y="5247137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8B81C1D4-EC08-4090-95F1-6C71B86CEC5D}"/>
              </a:ext>
            </a:extLst>
          </p:cNvPr>
          <p:cNvSpPr/>
          <p:nvPr/>
        </p:nvSpPr>
        <p:spPr>
          <a:xfrm>
            <a:off x="6010182" y="5466859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A3870A3C-8DA8-4F05-9919-711EAC022A29}"/>
              </a:ext>
            </a:extLst>
          </p:cNvPr>
          <p:cNvSpPr/>
          <p:nvPr/>
        </p:nvSpPr>
        <p:spPr>
          <a:xfrm>
            <a:off x="6010182" y="568880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FDB52638-8AEE-440D-9E9C-A1D2304E9B8A}"/>
              </a:ext>
            </a:extLst>
          </p:cNvPr>
          <p:cNvSpPr/>
          <p:nvPr/>
        </p:nvSpPr>
        <p:spPr>
          <a:xfrm>
            <a:off x="6010182" y="588119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C85D07D1-C44C-4D76-9053-4DDF9F3F5D92}"/>
              </a:ext>
            </a:extLst>
          </p:cNvPr>
          <p:cNvSpPr/>
          <p:nvPr/>
        </p:nvSpPr>
        <p:spPr>
          <a:xfrm>
            <a:off x="6010182" y="6100918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C02C86C0-08AB-463D-B586-43F4C66E23CB}"/>
              </a:ext>
            </a:extLst>
          </p:cNvPr>
          <p:cNvSpPr/>
          <p:nvPr/>
        </p:nvSpPr>
        <p:spPr>
          <a:xfrm>
            <a:off x="6720025" y="127702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F37645D3-DFFA-4613-AB0D-49F41C660427}"/>
              </a:ext>
            </a:extLst>
          </p:cNvPr>
          <p:cNvSpPr/>
          <p:nvPr/>
        </p:nvSpPr>
        <p:spPr>
          <a:xfrm>
            <a:off x="6720025" y="146941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6CC46D5B-4C02-4282-8C61-B18CDB0C062E}"/>
              </a:ext>
            </a:extLst>
          </p:cNvPr>
          <p:cNvSpPr/>
          <p:nvPr/>
        </p:nvSpPr>
        <p:spPr>
          <a:xfrm>
            <a:off x="6720025" y="1689138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38F23DE1-CB41-46BF-85F9-B0890F00E4AA}"/>
              </a:ext>
            </a:extLst>
          </p:cNvPr>
          <p:cNvSpPr/>
          <p:nvPr/>
        </p:nvSpPr>
        <p:spPr>
          <a:xfrm>
            <a:off x="6720025" y="1911080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17AF2A9B-0DFD-41AC-AD8D-269C67FF3AE0}"/>
              </a:ext>
            </a:extLst>
          </p:cNvPr>
          <p:cNvSpPr/>
          <p:nvPr/>
        </p:nvSpPr>
        <p:spPr>
          <a:xfrm>
            <a:off x="6720025" y="2103475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79A68CE8-3670-4439-B657-52F9D755EDC2}"/>
              </a:ext>
            </a:extLst>
          </p:cNvPr>
          <p:cNvSpPr/>
          <p:nvPr/>
        </p:nvSpPr>
        <p:spPr>
          <a:xfrm>
            <a:off x="6720025" y="2323197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9BE25A98-0CCC-40CD-827E-F75A736F1817}"/>
              </a:ext>
            </a:extLst>
          </p:cNvPr>
          <p:cNvSpPr/>
          <p:nvPr/>
        </p:nvSpPr>
        <p:spPr>
          <a:xfrm>
            <a:off x="6720025" y="2545139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0A28FD5B-A25F-45D2-8D35-B27FE99CD925}"/>
              </a:ext>
            </a:extLst>
          </p:cNvPr>
          <p:cNvSpPr/>
          <p:nvPr/>
        </p:nvSpPr>
        <p:spPr>
          <a:xfrm>
            <a:off x="6720025" y="273753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71EDFC11-C84A-463A-A737-9CA7E1D1972C}"/>
              </a:ext>
            </a:extLst>
          </p:cNvPr>
          <p:cNvSpPr/>
          <p:nvPr/>
        </p:nvSpPr>
        <p:spPr>
          <a:xfrm>
            <a:off x="6720025" y="295725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A1330767-04A3-4868-A4CB-2DA1A4B8B390}"/>
              </a:ext>
            </a:extLst>
          </p:cNvPr>
          <p:cNvSpPr/>
          <p:nvPr/>
        </p:nvSpPr>
        <p:spPr>
          <a:xfrm>
            <a:off x="6720025" y="3179198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309AF242-8D18-4764-BD96-F081EFA4F79C}"/>
              </a:ext>
            </a:extLst>
          </p:cNvPr>
          <p:cNvSpPr/>
          <p:nvPr/>
        </p:nvSpPr>
        <p:spPr>
          <a:xfrm>
            <a:off x="6720025" y="337159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E2767E2D-03DF-4413-A8AB-FACD722364BC}"/>
              </a:ext>
            </a:extLst>
          </p:cNvPr>
          <p:cNvSpPr/>
          <p:nvPr/>
        </p:nvSpPr>
        <p:spPr>
          <a:xfrm>
            <a:off x="6720025" y="3591315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5274B81C-F383-40CB-A1E3-2945DCB1A686}"/>
              </a:ext>
            </a:extLst>
          </p:cNvPr>
          <p:cNvSpPr/>
          <p:nvPr/>
        </p:nvSpPr>
        <p:spPr>
          <a:xfrm>
            <a:off x="6720025" y="378662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4EA389A2-E4CA-4C31-8EE5-A5807766C373}"/>
              </a:ext>
            </a:extLst>
          </p:cNvPr>
          <p:cNvSpPr/>
          <p:nvPr/>
        </p:nvSpPr>
        <p:spPr>
          <a:xfrm>
            <a:off x="6720025" y="3979019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EA27E978-1306-4DE2-A7D8-C5CF9D66AFE6}"/>
              </a:ext>
            </a:extLst>
          </p:cNvPr>
          <p:cNvSpPr/>
          <p:nvPr/>
        </p:nvSpPr>
        <p:spPr>
          <a:xfrm>
            <a:off x="6720025" y="419874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896442F0-ED67-4C4F-9CF1-459BA706C03C}"/>
              </a:ext>
            </a:extLst>
          </p:cNvPr>
          <p:cNvSpPr/>
          <p:nvPr/>
        </p:nvSpPr>
        <p:spPr>
          <a:xfrm>
            <a:off x="6720025" y="442068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F0BF4FA2-E4FA-4F72-8D18-18F598074EC0}"/>
              </a:ext>
            </a:extLst>
          </p:cNvPr>
          <p:cNvSpPr/>
          <p:nvPr/>
        </p:nvSpPr>
        <p:spPr>
          <a:xfrm>
            <a:off x="6720025" y="4613078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800E4275-9999-4F88-B007-14FB8BC3609F}"/>
              </a:ext>
            </a:extLst>
          </p:cNvPr>
          <p:cNvSpPr/>
          <p:nvPr/>
        </p:nvSpPr>
        <p:spPr>
          <a:xfrm>
            <a:off x="6720025" y="4832800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198A6D00-B16F-4CCF-9E8B-919F5FFD334A}"/>
              </a:ext>
            </a:extLst>
          </p:cNvPr>
          <p:cNvSpPr/>
          <p:nvPr/>
        </p:nvSpPr>
        <p:spPr>
          <a:xfrm>
            <a:off x="6720025" y="5054742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1C867034-9465-4BF7-A630-6D2B13353AF2}"/>
              </a:ext>
            </a:extLst>
          </p:cNvPr>
          <p:cNvSpPr/>
          <p:nvPr/>
        </p:nvSpPr>
        <p:spPr>
          <a:xfrm>
            <a:off x="6720025" y="5247137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23E2A8C8-8CBD-4190-9EDE-B0A06B7E4751}"/>
              </a:ext>
            </a:extLst>
          </p:cNvPr>
          <p:cNvSpPr/>
          <p:nvPr/>
        </p:nvSpPr>
        <p:spPr>
          <a:xfrm>
            <a:off x="6720025" y="5466859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42DA1836-ACC3-4EDC-A1D2-42D312CDFB74}"/>
              </a:ext>
            </a:extLst>
          </p:cNvPr>
          <p:cNvSpPr/>
          <p:nvPr/>
        </p:nvSpPr>
        <p:spPr>
          <a:xfrm>
            <a:off x="6720025" y="568880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ED397D99-1209-4D5C-A57E-4AEE58C6DB71}"/>
              </a:ext>
            </a:extLst>
          </p:cNvPr>
          <p:cNvSpPr/>
          <p:nvPr/>
        </p:nvSpPr>
        <p:spPr>
          <a:xfrm>
            <a:off x="6720025" y="588119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C36909E1-FB69-4C3D-A979-092DC8CCF143}"/>
              </a:ext>
            </a:extLst>
          </p:cNvPr>
          <p:cNvSpPr/>
          <p:nvPr/>
        </p:nvSpPr>
        <p:spPr>
          <a:xfrm>
            <a:off x="6720025" y="6100918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5EDE93B3-0B10-449F-8913-2562E1E43B0F}"/>
              </a:ext>
            </a:extLst>
          </p:cNvPr>
          <p:cNvSpPr txBox="1"/>
          <p:nvPr/>
        </p:nvSpPr>
        <p:spPr>
          <a:xfrm>
            <a:off x="2086252" y="6128913"/>
            <a:ext cx="279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权值没有正确初始化！</a:t>
            </a:r>
          </a:p>
        </p:txBody>
      </p:sp>
    </p:spTree>
    <p:extLst>
      <p:ext uri="{BB962C8B-B14F-4D97-AF65-F5344CB8AC3E}">
        <p14:creationId xmlns:p14="http://schemas.microsoft.com/office/powerpoint/2010/main" val="1281257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F3B38-E7A1-436D-B902-995CF790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功能示例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1030" name="Picture 6" descr="C:\Users\Shawn\Documents\My Knowledge\temp\32f9e59c-4430-4837-8cc1-82f9c3e8b086\128\index_files\1424000.png">
            <a:extLst>
              <a:ext uri="{FF2B5EF4-FFF2-40B4-BE49-F238E27FC236}">
                <a16:creationId xmlns:a16="http://schemas.microsoft.com/office/drawing/2014/main" id="{0B3AD7F0-0708-401C-9934-73CC9DAD8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74" y="3429000"/>
            <a:ext cx="8382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hawn\Documents\My Knowledge\temp\32f9e59c-4430-4837-8cc1-82f9c3e8b086\128\index_files\1668500.png">
            <a:extLst>
              <a:ext uri="{FF2B5EF4-FFF2-40B4-BE49-F238E27FC236}">
                <a16:creationId xmlns:a16="http://schemas.microsoft.com/office/drawing/2014/main" id="{4B14F549-874C-407D-BF00-99CF54866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74" y="2402103"/>
            <a:ext cx="80010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Shawn\Documents\My Knowledge\temp\32f9e59c-4430-4837-8cc1-82f9c3e8b086\128\index_files\1674421.png">
            <a:extLst>
              <a:ext uri="{FF2B5EF4-FFF2-40B4-BE49-F238E27FC236}">
                <a16:creationId xmlns:a16="http://schemas.microsoft.com/office/drawing/2014/main" id="{EACAE377-5679-4070-9B39-DCB5C4BAE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49" y="1416844"/>
            <a:ext cx="809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24E0065-12D3-4B8B-B06B-C4B68462D1CE}"/>
              </a:ext>
            </a:extLst>
          </p:cNvPr>
          <p:cNvSpPr/>
          <p:nvPr/>
        </p:nvSpPr>
        <p:spPr>
          <a:xfrm>
            <a:off x="3968318" y="2570779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407EB7-EEB9-47FB-82C7-ABE5AB9FB3EA}"/>
              </a:ext>
            </a:extLst>
          </p:cNvPr>
          <p:cNvSpPr/>
          <p:nvPr/>
        </p:nvSpPr>
        <p:spPr>
          <a:xfrm>
            <a:off x="3968318" y="2763174"/>
            <a:ext cx="221942" cy="2219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CBC47F-06C8-4D28-9F84-C5EDE777564B}"/>
              </a:ext>
            </a:extLst>
          </p:cNvPr>
          <p:cNvSpPr/>
          <p:nvPr/>
        </p:nvSpPr>
        <p:spPr>
          <a:xfrm>
            <a:off x="3968318" y="298289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876823A-FE83-4AA8-9E08-4182302BC7FB}"/>
              </a:ext>
            </a:extLst>
          </p:cNvPr>
          <p:cNvSpPr/>
          <p:nvPr/>
        </p:nvSpPr>
        <p:spPr>
          <a:xfrm>
            <a:off x="3968318" y="3204838"/>
            <a:ext cx="221942" cy="22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E57452D-7D67-4296-880D-1265053DD747}"/>
              </a:ext>
            </a:extLst>
          </p:cNvPr>
          <p:cNvSpPr/>
          <p:nvPr/>
        </p:nvSpPr>
        <p:spPr>
          <a:xfrm>
            <a:off x="3968318" y="339723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E738086-CD5A-4A9C-A7A3-0DC7F6E2D43F}"/>
              </a:ext>
            </a:extLst>
          </p:cNvPr>
          <p:cNvSpPr/>
          <p:nvPr/>
        </p:nvSpPr>
        <p:spPr>
          <a:xfrm>
            <a:off x="3968318" y="3616955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EE5F1FF-11CC-4557-A2EE-D9D161AB9032}"/>
              </a:ext>
            </a:extLst>
          </p:cNvPr>
          <p:cNvSpPr/>
          <p:nvPr/>
        </p:nvSpPr>
        <p:spPr>
          <a:xfrm>
            <a:off x="3968318" y="3838897"/>
            <a:ext cx="221942" cy="22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B90A656-6047-458B-B320-F2F65B47C89D}"/>
              </a:ext>
            </a:extLst>
          </p:cNvPr>
          <p:cNvSpPr/>
          <p:nvPr/>
        </p:nvSpPr>
        <p:spPr>
          <a:xfrm>
            <a:off x="3968318" y="4031292"/>
            <a:ext cx="221942" cy="2219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224FA4B-046E-45A4-9E2A-355FFED6B8E1}"/>
              </a:ext>
            </a:extLst>
          </p:cNvPr>
          <p:cNvSpPr/>
          <p:nvPr/>
        </p:nvSpPr>
        <p:spPr>
          <a:xfrm>
            <a:off x="3968318" y="425101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FE72326-5859-4D06-8BCA-AA46D4C46404}"/>
              </a:ext>
            </a:extLst>
          </p:cNvPr>
          <p:cNvSpPr/>
          <p:nvPr/>
        </p:nvSpPr>
        <p:spPr>
          <a:xfrm>
            <a:off x="3968318" y="4472956"/>
            <a:ext cx="221942" cy="2219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B185D71-825E-4C22-8DE0-9661A7549307}"/>
              </a:ext>
            </a:extLst>
          </p:cNvPr>
          <p:cNvSpPr/>
          <p:nvPr/>
        </p:nvSpPr>
        <p:spPr>
          <a:xfrm>
            <a:off x="3968318" y="466535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FE2DE74-1352-461F-9E78-62225E9B5F27}"/>
              </a:ext>
            </a:extLst>
          </p:cNvPr>
          <p:cNvSpPr/>
          <p:nvPr/>
        </p:nvSpPr>
        <p:spPr>
          <a:xfrm>
            <a:off x="3968318" y="488507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9994ECE-10D7-4AD3-8AE1-F7595723F034}"/>
              </a:ext>
            </a:extLst>
          </p:cNvPr>
          <p:cNvSpPr/>
          <p:nvPr/>
        </p:nvSpPr>
        <p:spPr>
          <a:xfrm>
            <a:off x="4662256" y="2570779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A7A6869-690E-4011-AD71-F08206FAE8A7}"/>
              </a:ext>
            </a:extLst>
          </p:cNvPr>
          <p:cNvSpPr/>
          <p:nvPr/>
        </p:nvSpPr>
        <p:spPr>
          <a:xfrm>
            <a:off x="4662256" y="276317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4CBC441-F26E-43D1-BF58-FCF9D10E888C}"/>
              </a:ext>
            </a:extLst>
          </p:cNvPr>
          <p:cNvSpPr/>
          <p:nvPr/>
        </p:nvSpPr>
        <p:spPr>
          <a:xfrm>
            <a:off x="4662256" y="2982896"/>
            <a:ext cx="221942" cy="22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1F67737-76D2-40C9-997E-5D45FE647887}"/>
              </a:ext>
            </a:extLst>
          </p:cNvPr>
          <p:cNvSpPr/>
          <p:nvPr/>
        </p:nvSpPr>
        <p:spPr>
          <a:xfrm>
            <a:off x="4662256" y="3204838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29832F2-1F54-4C49-8CC5-A4F78D325F6A}"/>
              </a:ext>
            </a:extLst>
          </p:cNvPr>
          <p:cNvSpPr/>
          <p:nvPr/>
        </p:nvSpPr>
        <p:spPr>
          <a:xfrm>
            <a:off x="4662256" y="3397233"/>
            <a:ext cx="221942" cy="22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2D8ACC0-B6DF-4CAA-B549-4D467A85678C}"/>
              </a:ext>
            </a:extLst>
          </p:cNvPr>
          <p:cNvSpPr/>
          <p:nvPr/>
        </p:nvSpPr>
        <p:spPr>
          <a:xfrm>
            <a:off x="4662256" y="3616955"/>
            <a:ext cx="221942" cy="221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D1B402-9585-42A1-ADF7-77FB24AEBDB1}"/>
              </a:ext>
            </a:extLst>
          </p:cNvPr>
          <p:cNvSpPr/>
          <p:nvPr/>
        </p:nvSpPr>
        <p:spPr>
          <a:xfrm>
            <a:off x="4662256" y="3838897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312A474-FD89-4164-BF46-4EB0F62629D1}"/>
              </a:ext>
            </a:extLst>
          </p:cNvPr>
          <p:cNvSpPr/>
          <p:nvPr/>
        </p:nvSpPr>
        <p:spPr>
          <a:xfrm>
            <a:off x="4662256" y="4031292"/>
            <a:ext cx="221942" cy="2219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753E22A-8B20-45DE-A333-ABDF6B82A63B}"/>
              </a:ext>
            </a:extLst>
          </p:cNvPr>
          <p:cNvSpPr/>
          <p:nvPr/>
        </p:nvSpPr>
        <p:spPr>
          <a:xfrm>
            <a:off x="4662256" y="4251014"/>
            <a:ext cx="221942" cy="2219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7C7AAE2-6A91-4752-A03F-B9802C4D4110}"/>
              </a:ext>
            </a:extLst>
          </p:cNvPr>
          <p:cNvSpPr/>
          <p:nvPr/>
        </p:nvSpPr>
        <p:spPr>
          <a:xfrm>
            <a:off x="4662256" y="447295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D0D3446-9E8D-41A0-B351-B9E0BB600A3F}"/>
              </a:ext>
            </a:extLst>
          </p:cNvPr>
          <p:cNvSpPr/>
          <p:nvPr/>
        </p:nvSpPr>
        <p:spPr>
          <a:xfrm>
            <a:off x="4662256" y="466535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1DA7116-ABD0-4034-A106-8FEB73EB179F}"/>
              </a:ext>
            </a:extLst>
          </p:cNvPr>
          <p:cNvSpPr/>
          <p:nvPr/>
        </p:nvSpPr>
        <p:spPr>
          <a:xfrm>
            <a:off x="4662256" y="488507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D5AC129-4D25-4DCC-BCFD-82B95B30B536}"/>
              </a:ext>
            </a:extLst>
          </p:cNvPr>
          <p:cNvSpPr/>
          <p:nvPr/>
        </p:nvSpPr>
        <p:spPr>
          <a:xfrm>
            <a:off x="5336219" y="1305016"/>
            <a:ext cx="221942" cy="2219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5253634-462D-4A4E-AF12-D329F956AAB5}"/>
              </a:ext>
            </a:extLst>
          </p:cNvPr>
          <p:cNvSpPr/>
          <p:nvPr/>
        </p:nvSpPr>
        <p:spPr>
          <a:xfrm>
            <a:off x="5336219" y="149741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84BA945-086C-4F24-90E0-6F0F595BFB18}"/>
              </a:ext>
            </a:extLst>
          </p:cNvPr>
          <p:cNvSpPr/>
          <p:nvPr/>
        </p:nvSpPr>
        <p:spPr>
          <a:xfrm>
            <a:off x="5336219" y="1717133"/>
            <a:ext cx="221942" cy="22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4319787-DFA4-4DB3-B71D-77F6DC1D7A36}"/>
              </a:ext>
            </a:extLst>
          </p:cNvPr>
          <p:cNvSpPr/>
          <p:nvPr/>
        </p:nvSpPr>
        <p:spPr>
          <a:xfrm>
            <a:off x="5336219" y="1939075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65E1957-C888-4D54-B60F-8F361098E9F2}"/>
              </a:ext>
            </a:extLst>
          </p:cNvPr>
          <p:cNvSpPr/>
          <p:nvPr/>
        </p:nvSpPr>
        <p:spPr>
          <a:xfrm>
            <a:off x="5336219" y="2131470"/>
            <a:ext cx="221942" cy="2219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7D73E85-B9C1-4594-AA35-416C4B5C6417}"/>
              </a:ext>
            </a:extLst>
          </p:cNvPr>
          <p:cNvSpPr/>
          <p:nvPr/>
        </p:nvSpPr>
        <p:spPr>
          <a:xfrm>
            <a:off x="5336219" y="2351192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DCC711A-9EF7-4253-BE75-C353E0956598}"/>
              </a:ext>
            </a:extLst>
          </p:cNvPr>
          <p:cNvSpPr/>
          <p:nvPr/>
        </p:nvSpPr>
        <p:spPr>
          <a:xfrm>
            <a:off x="5336219" y="257313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A1C6074-94D2-4147-BD77-4EBA720B3025}"/>
              </a:ext>
            </a:extLst>
          </p:cNvPr>
          <p:cNvSpPr/>
          <p:nvPr/>
        </p:nvSpPr>
        <p:spPr>
          <a:xfrm>
            <a:off x="5336219" y="2765529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6518D1F-495D-4E13-972D-2F6CC4EA778F}"/>
              </a:ext>
            </a:extLst>
          </p:cNvPr>
          <p:cNvSpPr/>
          <p:nvPr/>
        </p:nvSpPr>
        <p:spPr>
          <a:xfrm>
            <a:off x="5336219" y="2985251"/>
            <a:ext cx="221942" cy="22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55533C3-596E-4E8C-BE51-65CB32223991}"/>
              </a:ext>
            </a:extLst>
          </p:cNvPr>
          <p:cNvSpPr/>
          <p:nvPr/>
        </p:nvSpPr>
        <p:spPr>
          <a:xfrm>
            <a:off x="5336219" y="320719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E197C0F-93D7-4436-8C2F-004714E0E919}"/>
              </a:ext>
            </a:extLst>
          </p:cNvPr>
          <p:cNvSpPr/>
          <p:nvPr/>
        </p:nvSpPr>
        <p:spPr>
          <a:xfrm>
            <a:off x="5336219" y="3399588"/>
            <a:ext cx="221942" cy="2219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49FB87B-8C62-4F7F-AEDE-35674A2CCFA7}"/>
              </a:ext>
            </a:extLst>
          </p:cNvPr>
          <p:cNvSpPr/>
          <p:nvPr/>
        </p:nvSpPr>
        <p:spPr>
          <a:xfrm>
            <a:off x="5336219" y="3619310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6D8342D-3E0D-4133-83F8-CFDC23543911}"/>
              </a:ext>
            </a:extLst>
          </p:cNvPr>
          <p:cNvSpPr/>
          <p:nvPr/>
        </p:nvSpPr>
        <p:spPr>
          <a:xfrm>
            <a:off x="5336219" y="3814619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D5CA457-0C66-45A3-949E-7F77886E3518}"/>
              </a:ext>
            </a:extLst>
          </p:cNvPr>
          <p:cNvSpPr/>
          <p:nvPr/>
        </p:nvSpPr>
        <p:spPr>
          <a:xfrm>
            <a:off x="5336219" y="4007014"/>
            <a:ext cx="221942" cy="22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961E6D7-FCF0-47B8-93E6-96722A345AC6}"/>
              </a:ext>
            </a:extLst>
          </p:cNvPr>
          <p:cNvSpPr/>
          <p:nvPr/>
        </p:nvSpPr>
        <p:spPr>
          <a:xfrm>
            <a:off x="5336219" y="422673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E71EDD3-6617-4579-BFA2-7793E929B9B5}"/>
              </a:ext>
            </a:extLst>
          </p:cNvPr>
          <p:cNvSpPr/>
          <p:nvPr/>
        </p:nvSpPr>
        <p:spPr>
          <a:xfrm>
            <a:off x="5336219" y="4448678"/>
            <a:ext cx="221942" cy="2219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223380F-4B77-4334-BBDC-CF2AD537FEFF}"/>
              </a:ext>
            </a:extLst>
          </p:cNvPr>
          <p:cNvSpPr/>
          <p:nvPr/>
        </p:nvSpPr>
        <p:spPr>
          <a:xfrm>
            <a:off x="5336219" y="464107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EBBE2FF-A972-4A60-8772-DCA676A5197A}"/>
              </a:ext>
            </a:extLst>
          </p:cNvPr>
          <p:cNvSpPr/>
          <p:nvPr/>
        </p:nvSpPr>
        <p:spPr>
          <a:xfrm>
            <a:off x="5336219" y="4860795"/>
            <a:ext cx="221942" cy="2219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0061ADD-5957-4751-8A4E-2ADA706FC923}"/>
              </a:ext>
            </a:extLst>
          </p:cNvPr>
          <p:cNvSpPr/>
          <p:nvPr/>
        </p:nvSpPr>
        <p:spPr>
          <a:xfrm>
            <a:off x="5336219" y="5082737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FAD7608-DC46-4858-A6FF-7C7FC37D08FD}"/>
              </a:ext>
            </a:extLst>
          </p:cNvPr>
          <p:cNvSpPr/>
          <p:nvPr/>
        </p:nvSpPr>
        <p:spPr>
          <a:xfrm>
            <a:off x="5336219" y="5275132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7BDEB52-5D47-4E50-BC0E-7F04BD9BAAD8}"/>
              </a:ext>
            </a:extLst>
          </p:cNvPr>
          <p:cNvSpPr/>
          <p:nvPr/>
        </p:nvSpPr>
        <p:spPr>
          <a:xfrm>
            <a:off x="5336219" y="549485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DB58823-E80F-4F9B-9D61-BA8B056E553C}"/>
              </a:ext>
            </a:extLst>
          </p:cNvPr>
          <p:cNvSpPr/>
          <p:nvPr/>
        </p:nvSpPr>
        <p:spPr>
          <a:xfrm>
            <a:off x="5336219" y="5716796"/>
            <a:ext cx="221942" cy="2219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346723F-2818-4267-A15E-D8189D5EE4E4}"/>
              </a:ext>
            </a:extLst>
          </p:cNvPr>
          <p:cNvSpPr/>
          <p:nvPr/>
        </p:nvSpPr>
        <p:spPr>
          <a:xfrm>
            <a:off x="5336219" y="590919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D58649F-B310-4BD8-9D6D-F340BD225DD1}"/>
              </a:ext>
            </a:extLst>
          </p:cNvPr>
          <p:cNvSpPr/>
          <p:nvPr/>
        </p:nvSpPr>
        <p:spPr>
          <a:xfrm>
            <a:off x="5336219" y="612891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06C7F79-7175-4817-ACDF-CB0D7F4F554B}"/>
              </a:ext>
            </a:extLst>
          </p:cNvPr>
          <p:cNvSpPr/>
          <p:nvPr/>
        </p:nvSpPr>
        <p:spPr>
          <a:xfrm>
            <a:off x="6046155" y="130501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9A01374-213F-4BD4-AB58-CF81139C00B8}"/>
              </a:ext>
            </a:extLst>
          </p:cNvPr>
          <p:cNvSpPr/>
          <p:nvPr/>
        </p:nvSpPr>
        <p:spPr>
          <a:xfrm>
            <a:off x="6046155" y="149741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4A700AB-FF8E-4234-8FFB-F333D6A363D4}"/>
              </a:ext>
            </a:extLst>
          </p:cNvPr>
          <p:cNvSpPr/>
          <p:nvPr/>
        </p:nvSpPr>
        <p:spPr>
          <a:xfrm>
            <a:off x="6046155" y="171713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40442B4-D56F-4222-B017-662449610B27}"/>
              </a:ext>
            </a:extLst>
          </p:cNvPr>
          <p:cNvSpPr/>
          <p:nvPr/>
        </p:nvSpPr>
        <p:spPr>
          <a:xfrm>
            <a:off x="6046155" y="1939075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DE6C00B-0CB4-45AB-BE38-86468C569404}"/>
              </a:ext>
            </a:extLst>
          </p:cNvPr>
          <p:cNvSpPr/>
          <p:nvPr/>
        </p:nvSpPr>
        <p:spPr>
          <a:xfrm>
            <a:off x="6046155" y="2131470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F95692A-C5B2-40F7-8BC2-9C2A9FBB169E}"/>
              </a:ext>
            </a:extLst>
          </p:cNvPr>
          <p:cNvSpPr/>
          <p:nvPr/>
        </p:nvSpPr>
        <p:spPr>
          <a:xfrm>
            <a:off x="6046155" y="2351192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260741B-9E6B-4B49-A0A8-A09C58CB3DF4}"/>
              </a:ext>
            </a:extLst>
          </p:cNvPr>
          <p:cNvSpPr/>
          <p:nvPr/>
        </p:nvSpPr>
        <p:spPr>
          <a:xfrm>
            <a:off x="6046155" y="2573134"/>
            <a:ext cx="221942" cy="2219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D235555-CD11-4244-879F-6F7946043021}"/>
              </a:ext>
            </a:extLst>
          </p:cNvPr>
          <p:cNvSpPr/>
          <p:nvPr/>
        </p:nvSpPr>
        <p:spPr>
          <a:xfrm>
            <a:off x="6046155" y="2765529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7F51344-0B75-4A32-803C-6328AB31A8D7}"/>
              </a:ext>
            </a:extLst>
          </p:cNvPr>
          <p:cNvSpPr/>
          <p:nvPr/>
        </p:nvSpPr>
        <p:spPr>
          <a:xfrm>
            <a:off x="6046155" y="298525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4700518-3A76-4A8D-969B-7EFEFA94E5F8}"/>
              </a:ext>
            </a:extLst>
          </p:cNvPr>
          <p:cNvSpPr/>
          <p:nvPr/>
        </p:nvSpPr>
        <p:spPr>
          <a:xfrm>
            <a:off x="6046155" y="3207193"/>
            <a:ext cx="221942" cy="2219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DE70501-1080-447E-BD45-BD31843590F3}"/>
              </a:ext>
            </a:extLst>
          </p:cNvPr>
          <p:cNvSpPr/>
          <p:nvPr/>
        </p:nvSpPr>
        <p:spPr>
          <a:xfrm>
            <a:off x="6046155" y="3399588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876078C-2062-4E12-B996-C8F9DC3BBA73}"/>
              </a:ext>
            </a:extLst>
          </p:cNvPr>
          <p:cNvSpPr/>
          <p:nvPr/>
        </p:nvSpPr>
        <p:spPr>
          <a:xfrm>
            <a:off x="6046155" y="3619310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E63F767-0545-4AB7-91E0-8A408D2D87AC}"/>
              </a:ext>
            </a:extLst>
          </p:cNvPr>
          <p:cNvSpPr/>
          <p:nvPr/>
        </p:nvSpPr>
        <p:spPr>
          <a:xfrm>
            <a:off x="6046155" y="3814619"/>
            <a:ext cx="221942" cy="2219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FBF5673-9017-4EF2-AD5C-026C19278915}"/>
              </a:ext>
            </a:extLst>
          </p:cNvPr>
          <p:cNvSpPr/>
          <p:nvPr/>
        </p:nvSpPr>
        <p:spPr>
          <a:xfrm>
            <a:off x="6046155" y="400701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C3CD93B-692C-45FF-B002-F942FF2CD0F2}"/>
              </a:ext>
            </a:extLst>
          </p:cNvPr>
          <p:cNvSpPr/>
          <p:nvPr/>
        </p:nvSpPr>
        <p:spPr>
          <a:xfrm>
            <a:off x="6046155" y="422673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2A7D8E6-0A67-4BA6-AB82-840C927FE261}"/>
              </a:ext>
            </a:extLst>
          </p:cNvPr>
          <p:cNvSpPr/>
          <p:nvPr/>
        </p:nvSpPr>
        <p:spPr>
          <a:xfrm>
            <a:off x="6046155" y="4448678"/>
            <a:ext cx="221942" cy="2219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C249B1B-8830-4DC6-82F3-675FDD2EFA50}"/>
              </a:ext>
            </a:extLst>
          </p:cNvPr>
          <p:cNvSpPr/>
          <p:nvPr/>
        </p:nvSpPr>
        <p:spPr>
          <a:xfrm>
            <a:off x="6046155" y="464107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013636E-C6C0-4FE2-92F5-0B0ADEDA81E9}"/>
              </a:ext>
            </a:extLst>
          </p:cNvPr>
          <p:cNvSpPr/>
          <p:nvPr/>
        </p:nvSpPr>
        <p:spPr>
          <a:xfrm>
            <a:off x="6046155" y="4860795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781DEBC-D381-4A4D-B6CE-C8CF0111A9B0}"/>
              </a:ext>
            </a:extLst>
          </p:cNvPr>
          <p:cNvSpPr/>
          <p:nvPr/>
        </p:nvSpPr>
        <p:spPr>
          <a:xfrm>
            <a:off x="6046155" y="5082737"/>
            <a:ext cx="221942" cy="2219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00832FA1-540C-4591-9DDF-F412A3B9A7EA}"/>
              </a:ext>
            </a:extLst>
          </p:cNvPr>
          <p:cNvSpPr/>
          <p:nvPr/>
        </p:nvSpPr>
        <p:spPr>
          <a:xfrm>
            <a:off x="6046155" y="5275132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561765B8-CCDD-43E2-95B0-F54B5FAD87B5}"/>
              </a:ext>
            </a:extLst>
          </p:cNvPr>
          <p:cNvSpPr/>
          <p:nvPr/>
        </p:nvSpPr>
        <p:spPr>
          <a:xfrm>
            <a:off x="6046155" y="549485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BEC789B-B406-4A08-930B-AAA1F522E927}"/>
              </a:ext>
            </a:extLst>
          </p:cNvPr>
          <p:cNvSpPr/>
          <p:nvPr/>
        </p:nvSpPr>
        <p:spPr>
          <a:xfrm>
            <a:off x="6046155" y="5716796"/>
            <a:ext cx="221942" cy="2219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A664651-37E2-40CD-B951-C0AD6845D5D8}"/>
              </a:ext>
            </a:extLst>
          </p:cNvPr>
          <p:cNvSpPr/>
          <p:nvPr/>
        </p:nvSpPr>
        <p:spPr>
          <a:xfrm>
            <a:off x="6046155" y="590919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071B8180-B5BD-4CCA-B31B-8BDB3F8B0939}"/>
              </a:ext>
            </a:extLst>
          </p:cNvPr>
          <p:cNvSpPr/>
          <p:nvPr/>
        </p:nvSpPr>
        <p:spPr>
          <a:xfrm>
            <a:off x="6046155" y="612891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70E7137F-24D5-49F7-B024-05421DCE696F}"/>
              </a:ext>
            </a:extLst>
          </p:cNvPr>
          <p:cNvSpPr/>
          <p:nvPr/>
        </p:nvSpPr>
        <p:spPr>
          <a:xfrm>
            <a:off x="6756091" y="130501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9E87D0C-61B8-4039-81E5-1B8BE1B221CE}"/>
              </a:ext>
            </a:extLst>
          </p:cNvPr>
          <p:cNvSpPr/>
          <p:nvPr/>
        </p:nvSpPr>
        <p:spPr>
          <a:xfrm>
            <a:off x="6756091" y="149741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D1297D0-FA1B-4D7F-9300-82FE8DFB9F90}"/>
              </a:ext>
            </a:extLst>
          </p:cNvPr>
          <p:cNvSpPr/>
          <p:nvPr/>
        </p:nvSpPr>
        <p:spPr>
          <a:xfrm>
            <a:off x="6756091" y="1717133"/>
            <a:ext cx="221942" cy="22194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239DEEC-026A-4A1F-9377-CF2786AB8E18}"/>
              </a:ext>
            </a:extLst>
          </p:cNvPr>
          <p:cNvSpPr/>
          <p:nvPr/>
        </p:nvSpPr>
        <p:spPr>
          <a:xfrm>
            <a:off x="6756091" y="1939075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63415DD-D36B-4FB2-80CC-E40DA9B281EB}"/>
              </a:ext>
            </a:extLst>
          </p:cNvPr>
          <p:cNvSpPr/>
          <p:nvPr/>
        </p:nvSpPr>
        <p:spPr>
          <a:xfrm>
            <a:off x="6756091" y="2131470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34A46B39-6D12-45AD-BECB-C245CFA4A08B}"/>
              </a:ext>
            </a:extLst>
          </p:cNvPr>
          <p:cNvSpPr/>
          <p:nvPr/>
        </p:nvSpPr>
        <p:spPr>
          <a:xfrm>
            <a:off x="6756091" y="2351192"/>
            <a:ext cx="221942" cy="2219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831FE6E2-23B2-4EAE-B49B-3F4E0DDA4736}"/>
              </a:ext>
            </a:extLst>
          </p:cNvPr>
          <p:cNvSpPr/>
          <p:nvPr/>
        </p:nvSpPr>
        <p:spPr>
          <a:xfrm>
            <a:off x="6756091" y="257313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77511654-2700-4A35-A754-7F36F4F65A03}"/>
              </a:ext>
            </a:extLst>
          </p:cNvPr>
          <p:cNvSpPr/>
          <p:nvPr/>
        </p:nvSpPr>
        <p:spPr>
          <a:xfrm>
            <a:off x="6756091" y="2765529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D6AA313B-25C8-43CB-A188-BDB8D821B8D7}"/>
              </a:ext>
            </a:extLst>
          </p:cNvPr>
          <p:cNvSpPr/>
          <p:nvPr/>
        </p:nvSpPr>
        <p:spPr>
          <a:xfrm>
            <a:off x="6756091" y="2985251"/>
            <a:ext cx="221942" cy="2219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3E96617-9C69-4048-B99C-2C8BA0FAA27E}"/>
              </a:ext>
            </a:extLst>
          </p:cNvPr>
          <p:cNvSpPr/>
          <p:nvPr/>
        </p:nvSpPr>
        <p:spPr>
          <a:xfrm>
            <a:off x="6756091" y="320719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24601212-D0A5-4980-A62D-FC383D62DC07}"/>
              </a:ext>
            </a:extLst>
          </p:cNvPr>
          <p:cNvSpPr/>
          <p:nvPr/>
        </p:nvSpPr>
        <p:spPr>
          <a:xfrm>
            <a:off x="6756091" y="3399588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AC6DDACA-6224-4943-9570-BA9661BDB224}"/>
              </a:ext>
            </a:extLst>
          </p:cNvPr>
          <p:cNvSpPr/>
          <p:nvPr/>
        </p:nvSpPr>
        <p:spPr>
          <a:xfrm>
            <a:off x="6756091" y="3619310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AAE2354D-49F3-4DC4-A2E1-24B2581569A7}"/>
              </a:ext>
            </a:extLst>
          </p:cNvPr>
          <p:cNvSpPr/>
          <p:nvPr/>
        </p:nvSpPr>
        <p:spPr>
          <a:xfrm>
            <a:off x="6756091" y="3814619"/>
            <a:ext cx="221942" cy="2219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BD3553CD-ADEF-40CC-BE74-32B854688882}"/>
              </a:ext>
            </a:extLst>
          </p:cNvPr>
          <p:cNvSpPr/>
          <p:nvPr/>
        </p:nvSpPr>
        <p:spPr>
          <a:xfrm>
            <a:off x="6756091" y="400701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5ED5561B-932D-41EF-BFFC-4B5DAAFEB582}"/>
              </a:ext>
            </a:extLst>
          </p:cNvPr>
          <p:cNvSpPr/>
          <p:nvPr/>
        </p:nvSpPr>
        <p:spPr>
          <a:xfrm>
            <a:off x="6756091" y="422673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CAE3FA95-9200-489D-9E56-5DB291286923}"/>
              </a:ext>
            </a:extLst>
          </p:cNvPr>
          <p:cNvSpPr/>
          <p:nvPr/>
        </p:nvSpPr>
        <p:spPr>
          <a:xfrm>
            <a:off x="6756091" y="4448678"/>
            <a:ext cx="221942" cy="22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12906887-D288-425A-AE19-CEE69B6F9CF3}"/>
              </a:ext>
            </a:extLst>
          </p:cNvPr>
          <p:cNvSpPr/>
          <p:nvPr/>
        </p:nvSpPr>
        <p:spPr>
          <a:xfrm>
            <a:off x="6756091" y="464107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28204B48-8CBE-40B8-BFE0-50FF96D60369}"/>
              </a:ext>
            </a:extLst>
          </p:cNvPr>
          <p:cNvSpPr/>
          <p:nvPr/>
        </p:nvSpPr>
        <p:spPr>
          <a:xfrm>
            <a:off x="6756091" y="4860795"/>
            <a:ext cx="221942" cy="2219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A53933C1-1463-4F8B-BC13-1F4C94157968}"/>
              </a:ext>
            </a:extLst>
          </p:cNvPr>
          <p:cNvSpPr/>
          <p:nvPr/>
        </p:nvSpPr>
        <p:spPr>
          <a:xfrm>
            <a:off x="6756091" y="5082737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7D30E27-B814-4D44-9089-B1D079968B5B}"/>
              </a:ext>
            </a:extLst>
          </p:cNvPr>
          <p:cNvSpPr/>
          <p:nvPr/>
        </p:nvSpPr>
        <p:spPr>
          <a:xfrm>
            <a:off x="6756091" y="5275132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CAF80A78-357C-4B31-A6C0-81129E7876E2}"/>
              </a:ext>
            </a:extLst>
          </p:cNvPr>
          <p:cNvSpPr/>
          <p:nvPr/>
        </p:nvSpPr>
        <p:spPr>
          <a:xfrm>
            <a:off x="6756091" y="549485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2AF1A580-E89C-408C-BA21-90D8DC9958D9}"/>
              </a:ext>
            </a:extLst>
          </p:cNvPr>
          <p:cNvSpPr/>
          <p:nvPr/>
        </p:nvSpPr>
        <p:spPr>
          <a:xfrm>
            <a:off x="6756091" y="571679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2820E50-27B3-4268-9BE4-3B476FB55274}"/>
              </a:ext>
            </a:extLst>
          </p:cNvPr>
          <p:cNvSpPr/>
          <p:nvPr/>
        </p:nvSpPr>
        <p:spPr>
          <a:xfrm>
            <a:off x="6756091" y="590919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CED6F733-12C2-4522-89A1-C8B48D4ACB86}"/>
              </a:ext>
            </a:extLst>
          </p:cNvPr>
          <p:cNvSpPr/>
          <p:nvPr/>
        </p:nvSpPr>
        <p:spPr>
          <a:xfrm>
            <a:off x="6756091" y="612891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4D9DDCF0-8E47-463E-9604-F0CC98E37C72}"/>
              </a:ext>
            </a:extLst>
          </p:cNvPr>
          <p:cNvSpPr/>
          <p:nvPr/>
        </p:nvSpPr>
        <p:spPr>
          <a:xfrm>
            <a:off x="3374994" y="3065244"/>
            <a:ext cx="221942" cy="221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3F50A812-2533-46BF-A1C9-64635B396A04}"/>
              </a:ext>
            </a:extLst>
          </p:cNvPr>
          <p:cNvSpPr/>
          <p:nvPr/>
        </p:nvSpPr>
        <p:spPr>
          <a:xfrm>
            <a:off x="3374994" y="328718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FDD71D9E-50A3-4E13-9207-BE8F2FD5264C}"/>
              </a:ext>
            </a:extLst>
          </p:cNvPr>
          <p:cNvSpPr/>
          <p:nvPr/>
        </p:nvSpPr>
        <p:spPr>
          <a:xfrm>
            <a:off x="3374994" y="3479581"/>
            <a:ext cx="221942" cy="2219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A4A1A44A-9A76-401A-9BC1-DD3BD54713DF}"/>
              </a:ext>
            </a:extLst>
          </p:cNvPr>
          <p:cNvSpPr/>
          <p:nvPr/>
        </p:nvSpPr>
        <p:spPr>
          <a:xfrm>
            <a:off x="3374994" y="369930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A35C661F-326C-4CC1-ACF4-9D6BEBBE5ACA}"/>
              </a:ext>
            </a:extLst>
          </p:cNvPr>
          <p:cNvSpPr/>
          <p:nvPr/>
        </p:nvSpPr>
        <p:spPr>
          <a:xfrm>
            <a:off x="3374994" y="3921245"/>
            <a:ext cx="221942" cy="22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7DA100CC-0071-4727-A15A-79BF78F723C0}"/>
              </a:ext>
            </a:extLst>
          </p:cNvPr>
          <p:cNvSpPr/>
          <p:nvPr/>
        </p:nvSpPr>
        <p:spPr>
          <a:xfrm>
            <a:off x="3374994" y="4113640"/>
            <a:ext cx="221942" cy="2219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664F5A42-C084-4B06-9F85-D74E853E24DE}"/>
              </a:ext>
            </a:extLst>
          </p:cNvPr>
          <p:cNvSpPr/>
          <p:nvPr/>
        </p:nvSpPr>
        <p:spPr>
          <a:xfrm>
            <a:off x="3374994" y="4333362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C92367EF-D2F9-4757-B46A-EEC15173FC12}"/>
              </a:ext>
            </a:extLst>
          </p:cNvPr>
          <p:cNvSpPr/>
          <p:nvPr/>
        </p:nvSpPr>
        <p:spPr>
          <a:xfrm>
            <a:off x="2681056" y="306524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57D4B909-B715-4B43-8354-C711B1EF96A6}"/>
              </a:ext>
            </a:extLst>
          </p:cNvPr>
          <p:cNvSpPr/>
          <p:nvPr/>
        </p:nvSpPr>
        <p:spPr>
          <a:xfrm>
            <a:off x="2681056" y="3287186"/>
            <a:ext cx="221942" cy="2219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8E0411CA-8881-4521-A612-13C7E415486A}"/>
              </a:ext>
            </a:extLst>
          </p:cNvPr>
          <p:cNvSpPr/>
          <p:nvPr/>
        </p:nvSpPr>
        <p:spPr>
          <a:xfrm>
            <a:off x="2681056" y="347958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F2C5F2B9-E8F7-4F63-86DB-B63D5EC920DA}"/>
              </a:ext>
            </a:extLst>
          </p:cNvPr>
          <p:cNvSpPr/>
          <p:nvPr/>
        </p:nvSpPr>
        <p:spPr>
          <a:xfrm>
            <a:off x="2681056" y="3699303"/>
            <a:ext cx="221942" cy="22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1D8D43A8-C268-4068-872E-E80CD455BDC0}"/>
              </a:ext>
            </a:extLst>
          </p:cNvPr>
          <p:cNvSpPr/>
          <p:nvPr/>
        </p:nvSpPr>
        <p:spPr>
          <a:xfrm>
            <a:off x="2681056" y="3921245"/>
            <a:ext cx="221942" cy="2219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55243127-76BA-4CE4-A127-86471AC7C9C4}"/>
              </a:ext>
            </a:extLst>
          </p:cNvPr>
          <p:cNvSpPr/>
          <p:nvPr/>
        </p:nvSpPr>
        <p:spPr>
          <a:xfrm>
            <a:off x="2681056" y="4113640"/>
            <a:ext cx="221942" cy="2219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13F56D9E-12A7-422C-B302-F9203A9F3B0F}"/>
              </a:ext>
            </a:extLst>
          </p:cNvPr>
          <p:cNvSpPr/>
          <p:nvPr/>
        </p:nvSpPr>
        <p:spPr>
          <a:xfrm>
            <a:off x="2681056" y="4333362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F1AD05-7D60-4590-AE03-742F91B7D084}"/>
              </a:ext>
            </a:extLst>
          </p:cNvPr>
          <p:cNvSpPr txBox="1"/>
          <p:nvPr/>
        </p:nvSpPr>
        <p:spPr>
          <a:xfrm>
            <a:off x="7466027" y="2739792"/>
            <a:ext cx="15891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Bird:0.445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Car:0.012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…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…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…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Horse:0.951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FD0A676-09A5-470D-A400-C852695C8201}"/>
              </a:ext>
            </a:extLst>
          </p:cNvPr>
          <p:cNvCxnSpPr/>
          <p:nvPr/>
        </p:nvCxnSpPr>
        <p:spPr>
          <a:xfrm>
            <a:off x="1793289" y="3810274"/>
            <a:ext cx="710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92206C3-40F7-484D-AC49-7DFFB91017F8}"/>
              </a:ext>
            </a:extLst>
          </p:cNvPr>
          <p:cNvCxnSpPr>
            <a:cxnSpLocks/>
          </p:cNvCxnSpPr>
          <p:nvPr/>
        </p:nvCxnSpPr>
        <p:spPr>
          <a:xfrm flipH="1">
            <a:off x="2976006" y="5909191"/>
            <a:ext cx="2252943" cy="654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B3BF223-5F58-4FEB-A856-262B215BFE67}"/>
              </a:ext>
            </a:extLst>
          </p:cNvPr>
          <p:cNvSpPr txBox="1"/>
          <p:nvPr/>
        </p:nvSpPr>
        <p:spPr>
          <a:xfrm>
            <a:off x="3314538" y="5724525"/>
            <a:ext cx="20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Feature map</a:t>
            </a:r>
            <a:r>
              <a:rPr lang="zh-CN" altLang="en-US" dirty="0"/>
              <a:t>热力图</a:t>
            </a:r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96FE27CE-8ECD-4220-8011-D364F8933D9D}"/>
              </a:ext>
            </a:extLst>
          </p:cNvPr>
          <p:cNvCxnSpPr/>
          <p:nvPr/>
        </p:nvCxnSpPr>
        <p:spPr>
          <a:xfrm flipH="1" flipV="1">
            <a:off x="3026545" y="5519194"/>
            <a:ext cx="2202404" cy="219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Shawn\Documents\My Knowledge\temp\32f9e59c-4430-4837-8cc1-82f9c3e8b086\128\index_files\3176500.png">
            <a:extLst>
              <a:ext uri="{FF2B5EF4-FFF2-40B4-BE49-F238E27FC236}">
                <a16:creationId xmlns:a16="http://schemas.microsoft.com/office/drawing/2014/main" id="{90419F70-7FFC-40ED-824F-24EAB3A49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73" y="5350363"/>
            <a:ext cx="134302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648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F3B38-E7A1-436D-B902-995CF790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功能示例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1030" name="Picture 6" descr="C:\Users\Shawn\Documents\My Knowledge\temp\32f9e59c-4430-4837-8cc1-82f9c3e8b086\128\index_files\1424000.png">
            <a:extLst>
              <a:ext uri="{FF2B5EF4-FFF2-40B4-BE49-F238E27FC236}">
                <a16:creationId xmlns:a16="http://schemas.microsoft.com/office/drawing/2014/main" id="{0B3AD7F0-0708-401C-9934-73CC9DAD8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74" y="3429000"/>
            <a:ext cx="8382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hawn\Documents\My Knowledge\temp\32f9e59c-4430-4837-8cc1-82f9c3e8b086\128\index_files\1668500.png">
            <a:extLst>
              <a:ext uri="{FF2B5EF4-FFF2-40B4-BE49-F238E27FC236}">
                <a16:creationId xmlns:a16="http://schemas.microsoft.com/office/drawing/2014/main" id="{4B14F549-874C-407D-BF00-99CF54866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74" y="2402103"/>
            <a:ext cx="80010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Shawn\Documents\My Knowledge\temp\32f9e59c-4430-4837-8cc1-82f9c3e8b086\128\index_files\1674421.png">
            <a:extLst>
              <a:ext uri="{FF2B5EF4-FFF2-40B4-BE49-F238E27FC236}">
                <a16:creationId xmlns:a16="http://schemas.microsoft.com/office/drawing/2014/main" id="{EACAE377-5679-4070-9B39-DCB5C4BAE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49" y="1416844"/>
            <a:ext cx="809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24E0065-12D3-4B8B-B06B-C4B68462D1CE}"/>
              </a:ext>
            </a:extLst>
          </p:cNvPr>
          <p:cNvSpPr/>
          <p:nvPr/>
        </p:nvSpPr>
        <p:spPr>
          <a:xfrm>
            <a:off x="3968318" y="2570779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407EB7-EEB9-47FB-82C7-ABE5AB9FB3EA}"/>
              </a:ext>
            </a:extLst>
          </p:cNvPr>
          <p:cNvSpPr/>
          <p:nvPr/>
        </p:nvSpPr>
        <p:spPr>
          <a:xfrm>
            <a:off x="3968318" y="2763174"/>
            <a:ext cx="221942" cy="2219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CBC47F-06C8-4D28-9F84-C5EDE777564B}"/>
              </a:ext>
            </a:extLst>
          </p:cNvPr>
          <p:cNvSpPr/>
          <p:nvPr/>
        </p:nvSpPr>
        <p:spPr>
          <a:xfrm>
            <a:off x="3968318" y="298289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876823A-FE83-4AA8-9E08-4182302BC7FB}"/>
              </a:ext>
            </a:extLst>
          </p:cNvPr>
          <p:cNvSpPr/>
          <p:nvPr/>
        </p:nvSpPr>
        <p:spPr>
          <a:xfrm>
            <a:off x="3968318" y="3204838"/>
            <a:ext cx="221942" cy="22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E57452D-7D67-4296-880D-1265053DD747}"/>
              </a:ext>
            </a:extLst>
          </p:cNvPr>
          <p:cNvSpPr/>
          <p:nvPr/>
        </p:nvSpPr>
        <p:spPr>
          <a:xfrm>
            <a:off x="3968318" y="339723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E738086-CD5A-4A9C-A7A3-0DC7F6E2D43F}"/>
              </a:ext>
            </a:extLst>
          </p:cNvPr>
          <p:cNvSpPr/>
          <p:nvPr/>
        </p:nvSpPr>
        <p:spPr>
          <a:xfrm>
            <a:off x="3968318" y="3616955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EE5F1FF-11CC-4557-A2EE-D9D161AB9032}"/>
              </a:ext>
            </a:extLst>
          </p:cNvPr>
          <p:cNvSpPr/>
          <p:nvPr/>
        </p:nvSpPr>
        <p:spPr>
          <a:xfrm>
            <a:off x="3968318" y="3838897"/>
            <a:ext cx="221942" cy="22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B90A656-6047-458B-B320-F2F65B47C89D}"/>
              </a:ext>
            </a:extLst>
          </p:cNvPr>
          <p:cNvSpPr/>
          <p:nvPr/>
        </p:nvSpPr>
        <p:spPr>
          <a:xfrm>
            <a:off x="3968318" y="4031292"/>
            <a:ext cx="221942" cy="2219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224FA4B-046E-45A4-9E2A-355FFED6B8E1}"/>
              </a:ext>
            </a:extLst>
          </p:cNvPr>
          <p:cNvSpPr/>
          <p:nvPr/>
        </p:nvSpPr>
        <p:spPr>
          <a:xfrm>
            <a:off x="3968318" y="425101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FE72326-5859-4D06-8BCA-AA46D4C46404}"/>
              </a:ext>
            </a:extLst>
          </p:cNvPr>
          <p:cNvSpPr/>
          <p:nvPr/>
        </p:nvSpPr>
        <p:spPr>
          <a:xfrm>
            <a:off x="3968318" y="4472956"/>
            <a:ext cx="221942" cy="2219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B185D71-825E-4C22-8DE0-9661A7549307}"/>
              </a:ext>
            </a:extLst>
          </p:cNvPr>
          <p:cNvSpPr/>
          <p:nvPr/>
        </p:nvSpPr>
        <p:spPr>
          <a:xfrm>
            <a:off x="3968318" y="466535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FE2DE74-1352-461F-9E78-62225E9B5F27}"/>
              </a:ext>
            </a:extLst>
          </p:cNvPr>
          <p:cNvSpPr/>
          <p:nvPr/>
        </p:nvSpPr>
        <p:spPr>
          <a:xfrm>
            <a:off x="3968318" y="488507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9994ECE-10D7-4AD3-8AE1-F7595723F034}"/>
              </a:ext>
            </a:extLst>
          </p:cNvPr>
          <p:cNvSpPr/>
          <p:nvPr/>
        </p:nvSpPr>
        <p:spPr>
          <a:xfrm>
            <a:off x="4662256" y="2570779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A7A6869-690E-4011-AD71-F08206FAE8A7}"/>
              </a:ext>
            </a:extLst>
          </p:cNvPr>
          <p:cNvSpPr/>
          <p:nvPr/>
        </p:nvSpPr>
        <p:spPr>
          <a:xfrm>
            <a:off x="4662256" y="276317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4CBC441-F26E-43D1-BF58-FCF9D10E888C}"/>
              </a:ext>
            </a:extLst>
          </p:cNvPr>
          <p:cNvSpPr/>
          <p:nvPr/>
        </p:nvSpPr>
        <p:spPr>
          <a:xfrm>
            <a:off x="4662256" y="2982896"/>
            <a:ext cx="221942" cy="22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1F67737-76D2-40C9-997E-5D45FE647887}"/>
              </a:ext>
            </a:extLst>
          </p:cNvPr>
          <p:cNvSpPr/>
          <p:nvPr/>
        </p:nvSpPr>
        <p:spPr>
          <a:xfrm>
            <a:off x="4662256" y="3204838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29832F2-1F54-4C49-8CC5-A4F78D325F6A}"/>
              </a:ext>
            </a:extLst>
          </p:cNvPr>
          <p:cNvSpPr/>
          <p:nvPr/>
        </p:nvSpPr>
        <p:spPr>
          <a:xfrm>
            <a:off x="4662256" y="3397233"/>
            <a:ext cx="221942" cy="22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2D8ACC0-B6DF-4CAA-B549-4D467A85678C}"/>
              </a:ext>
            </a:extLst>
          </p:cNvPr>
          <p:cNvSpPr/>
          <p:nvPr/>
        </p:nvSpPr>
        <p:spPr>
          <a:xfrm>
            <a:off x="4662256" y="3616955"/>
            <a:ext cx="221942" cy="221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D1B402-9585-42A1-ADF7-77FB24AEBDB1}"/>
              </a:ext>
            </a:extLst>
          </p:cNvPr>
          <p:cNvSpPr/>
          <p:nvPr/>
        </p:nvSpPr>
        <p:spPr>
          <a:xfrm>
            <a:off x="4662256" y="3838897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312A474-FD89-4164-BF46-4EB0F62629D1}"/>
              </a:ext>
            </a:extLst>
          </p:cNvPr>
          <p:cNvSpPr/>
          <p:nvPr/>
        </p:nvSpPr>
        <p:spPr>
          <a:xfrm>
            <a:off x="4662256" y="4031292"/>
            <a:ext cx="221942" cy="2219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753E22A-8B20-45DE-A333-ABDF6B82A63B}"/>
              </a:ext>
            </a:extLst>
          </p:cNvPr>
          <p:cNvSpPr/>
          <p:nvPr/>
        </p:nvSpPr>
        <p:spPr>
          <a:xfrm>
            <a:off x="4662256" y="4251014"/>
            <a:ext cx="221942" cy="2219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7C7AAE2-6A91-4752-A03F-B9802C4D4110}"/>
              </a:ext>
            </a:extLst>
          </p:cNvPr>
          <p:cNvSpPr/>
          <p:nvPr/>
        </p:nvSpPr>
        <p:spPr>
          <a:xfrm>
            <a:off x="4662256" y="447295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D0D3446-9E8D-41A0-B351-B9E0BB600A3F}"/>
              </a:ext>
            </a:extLst>
          </p:cNvPr>
          <p:cNvSpPr/>
          <p:nvPr/>
        </p:nvSpPr>
        <p:spPr>
          <a:xfrm>
            <a:off x="4662256" y="466535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1DA7116-ABD0-4034-A106-8FEB73EB179F}"/>
              </a:ext>
            </a:extLst>
          </p:cNvPr>
          <p:cNvSpPr/>
          <p:nvPr/>
        </p:nvSpPr>
        <p:spPr>
          <a:xfrm>
            <a:off x="4662256" y="488507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D5AC129-4D25-4DCC-BCFD-82B95B30B536}"/>
              </a:ext>
            </a:extLst>
          </p:cNvPr>
          <p:cNvSpPr/>
          <p:nvPr/>
        </p:nvSpPr>
        <p:spPr>
          <a:xfrm>
            <a:off x="5336219" y="1305016"/>
            <a:ext cx="221942" cy="2219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5253634-462D-4A4E-AF12-D329F956AAB5}"/>
              </a:ext>
            </a:extLst>
          </p:cNvPr>
          <p:cNvSpPr/>
          <p:nvPr/>
        </p:nvSpPr>
        <p:spPr>
          <a:xfrm>
            <a:off x="5336219" y="149741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84BA945-086C-4F24-90E0-6F0F595BFB18}"/>
              </a:ext>
            </a:extLst>
          </p:cNvPr>
          <p:cNvSpPr/>
          <p:nvPr/>
        </p:nvSpPr>
        <p:spPr>
          <a:xfrm>
            <a:off x="5336219" y="1717133"/>
            <a:ext cx="221942" cy="22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4319787-DFA4-4DB3-B71D-77F6DC1D7A36}"/>
              </a:ext>
            </a:extLst>
          </p:cNvPr>
          <p:cNvSpPr/>
          <p:nvPr/>
        </p:nvSpPr>
        <p:spPr>
          <a:xfrm>
            <a:off x="5336219" y="1939075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65E1957-C888-4D54-B60F-8F361098E9F2}"/>
              </a:ext>
            </a:extLst>
          </p:cNvPr>
          <p:cNvSpPr/>
          <p:nvPr/>
        </p:nvSpPr>
        <p:spPr>
          <a:xfrm>
            <a:off x="5336219" y="2131470"/>
            <a:ext cx="221942" cy="2219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7D73E85-B9C1-4594-AA35-416C4B5C6417}"/>
              </a:ext>
            </a:extLst>
          </p:cNvPr>
          <p:cNvSpPr/>
          <p:nvPr/>
        </p:nvSpPr>
        <p:spPr>
          <a:xfrm>
            <a:off x="5336219" y="2351192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DCC711A-9EF7-4253-BE75-C353E0956598}"/>
              </a:ext>
            </a:extLst>
          </p:cNvPr>
          <p:cNvSpPr/>
          <p:nvPr/>
        </p:nvSpPr>
        <p:spPr>
          <a:xfrm>
            <a:off x="5336219" y="257313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A1C6074-94D2-4147-BD77-4EBA720B3025}"/>
              </a:ext>
            </a:extLst>
          </p:cNvPr>
          <p:cNvSpPr/>
          <p:nvPr/>
        </p:nvSpPr>
        <p:spPr>
          <a:xfrm>
            <a:off x="5336219" y="2765529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6518D1F-495D-4E13-972D-2F6CC4EA778F}"/>
              </a:ext>
            </a:extLst>
          </p:cNvPr>
          <p:cNvSpPr/>
          <p:nvPr/>
        </p:nvSpPr>
        <p:spPr>
          <a:xfrm>
            <a:off x="5336219" y="2985251"/>
            <a:ext cx="221942" cy="22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55533C3-596E-4E8C-BE51-65CB32223991}"/>
              </a:ext>
            </a:extLst>
          </p:cNvPr>
          <p:cNvSpPr/>
          <p:nvPr/>
        </p:nvSpPr>
        <p:spPr>
          <a:xfrm>
            <a:off x="5336219" y="320719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E197C0F-93D7-4436-8C2F-004714E0E919}"/>
              </a:ext>
            </a:extLst>
          </p:cNvPr>
          <p:cNvSpPr/>
          <p:nvPr/>
        </p:nvSpPr>
        <p:spPr>
          <a:xfrm>
            <a:off x="5336219" y="3399588"/>
            <a:ext cx="221942" cy="2219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49FB87B-8C62-4F7F-AEDE-35674A2CCFA7}"/>
              </a:ext>
            </a:extLst>
          </p:cNvPr>
          <p:cNvSpPr/>
          <p:nvPr/>
        </p:nvSpPr>
        <p:spPr>
          <a:xfrm>
            <a:off x="5336219" y="3619310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6D8342D-3E0D-4133-83F8-CFDC23543911}"/>
              </a:ext>
            </a:extLst>
          </p:cNvPr>
          <p:cNvSpPr/>
          <p:nvPr/>
        </p:nvSpPr>
        <p:spPr>
          <a:xfrm>
            <a:off x="5336219" y="3814619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D5CA457-0C66-45A3-949E-7F77886E3518}"/>
              </a:ext>
            </a:extLst>
          </p:cNvPr>
          <p:cNvSpPr/>
          <p:nvPr/>
        </p:nvSpPr>
        <p:spPr>
          <a:xfrm>
            <a:off x="5336219" y="4007014"/>
            <a:ext cx="221942" cy="22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961E6D7-FCF0-47B8-93E6-96722A345AC6}"/>
              </a:ext>
            </a:extLst>
          </p:cNvPr>
          <p:cNvSpPr/>
          <p:nvPr/>
        </p:nvSpPr>
        <p:spPr>
          <a:xfrm>
            <a:off x="5336219" y="422673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E71EDD3-6617-4579-BFA2-7793E929B9B5}"/>
              </a:ext>
            </a:extLst>
          </p:cNvPr>
          <p:cNvSpPr/>
          <p:nvPr/>
        </p:nvSpPr>
        <p:spPr>
          <a:xfrm>
            <a:off x="5336219" y="4448678"/>
            <a:ext cx="221942" cy="2219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223380F-4B77-4334-BBDC-CF2AD537FEFF}"/>
              </a:ext>
            </a:extLst>
          </p:cNvPr>
          <p:cNvSpPr/>
          <p:nvPr/>
        </p:nvSpPr>
        <p:spPr>
          <a:xfrm>
            <a:off x="5336219" y="464107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EBBE2FF-A972-4A60-8772-DCA676A5197A}"/>
              </a:ext>
            </a:extLst>
          </p:cNvPr>
          <p:cNvSpPr/>
          <p:nvPr/>
        </p:nvSpPr>
        <p:spPr>
          <a:xfrm>
            <a:off x="5336219" y="4860795"/>
            <a:ext cx="221942" cy="2219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0061ADD-5957-4751-8A4E-2ADA706FC923}"/>
              </a:ext>
            </a:extLst>
          </p:cNvPr>
          <p:cNvSpPr/>
          <p:nvPr/>
        </p:nvSpPr>
        <p:spPr>
          <a:xfrm>
            <a:off x="5336219" y="5082737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FAD7608-DC46-4858-A6FF-7C7FC37D08FD}"/>
              </a:ext>
            </a:extLst>
          </p:cNvPr>
          <p:cNvSpPr/>
          <p:nvPr/>
        </p:nvSpPr>
        <p:spPr>
          <a:xfrm>
            <a:off x="5336219" y="5275132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7BDEB52-5D47-4E50-BC0E-7F04BD9BAAD8}"/>
              </a:ext>
            </a:extLst>
          </p:cNvPr>
          <p:cNvSpPr/>
          <p:nvPr/>
        </p:nvSpPr>
        <p:spPr>
          <a:xfrm>
            <a:off x="5336219" y="549485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DB58823-E80F-4F9B-9D61-BA8B056E553C}"/>
              </a:ext>
            </a:extLst>
          </p:cNvPr>
          <p:cNvSpPr/>
          <p:nvPr/>
        </p:nvSpPr>
        <p:spPr>
          <a:xfrm>
            <a:off x="5336219" y="5716796"/>
            <a:ext cx="221942" cy="2219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346723F-2818-4267-A15E-D8189D5EE4E4}"/>
              </a:ext>
            </a:extLst>
          </p:cNvPr>
          <p:cNvSpPr/>
          <p:nvPr/>
        </p:nvSpPr>
        <p:spPr>
          <a:xfrm>
            <a:off x="5336219" y="590919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D58649F-B310-4BD8-9D6D-F340BD225DD1}"/>
              </a:ext>
            </a:extLst>
          </p:cNvPr>
          <p:cNvSpPr/>
          <p:nvPr/>
        </p:nvSpPr>
        <p:spPr>
          <a:xfrm>
            <a:off x="5336219" y="612891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06C7F79-7175-4817-ACDF-CB0D7F4F554B}"/>
              </a:ext>
            </a:extLst>
          </p:cNvPr>
          <p:cNvSpPr/>
          <p:nvPr/>
        </p:nvSpPr>
        <p:spPr>
          <a:xfrm>
            <a:off x="6046155" y="130501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9A01374-213F-4BD4-AB58-CF81139C00B8}"/>
              </a:ext>
            </a:extLst>
          </p:cNvPr>
          <p:cNvSpPr/>
          <p:nvPr/>
        </p:nvSpPr>
        <p:spPr>
          <a:xfrm>
            <a:off x="6046155" y="149741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4A700AB-FF8E-4234-8FFB-F333D6A363D4}"/>
              </a:ext>
            </a:extLst>
          </p:cNvPr>
          <p:cNvSpPr/>
          <p:nvPr/>
        </p:nvSpPr>
        <p:spPr>
          <a:xfrm>
            <a:off x="6046155" y="171713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40442B4-D56F-4222-B017-662449610B27}"/>
              </a:ext>
            </a:extLst>
          </p:cNvPr>
          <p:cNvSpPr/>
          <p:nvPr/>
        </p:nvSpPr>
        <p:spPr>
          <a:xfrm>
            <a:off x="6046155" y="1939075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DE6C00B-0CB4-45AB-BE38-86468C569404}"/>
              </a:ext>
            </a:extLst>
          </p:cNvPr>
          <p:cNvSpPr/>
          <p:nvPr/>
        </p:nvSpPr>
        <p:spPr>
          <a:xfrm>
            <a:off x="6046155" y="2131470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F95692A-C5B2-40F7-8BC2-9C2A9FBB169E}"/>
              </a:ext>
            </a:extLst>
          </p:cNvPr>
          <p:cNvSpPr/>
          <p:nvPr/>
        </p:nvSpPr>
        <p:spPr>
          <a:xfrm>
            <a:off x="6046155" y="2351192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260741B-9E6B-4B49-A0A8-A09C58CB3DF4}"/>
              </a:ext>
            </a:extLst>
          </p:cNvPr>
          <p:cNvSpPr/>
          <p:nvPr/>
        </p:nvSpPr>
        <p:spPr>
          <a:xfrm>
            <a:off x="6046155" y="2573134"/>
            <a:ext cx="221942" cy="2219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D235555-CD11-4244-879F-6F7946043021}"/>
              </a:ext>
            </a:extLst>
          </p:cNvPr>
          <p:cNvSpPr/>
          <p:nvPr/>
        </p:nvSpPr>
        <p:spPr>
          <a:xfrm>
            <a:off x="6046155" y="2765529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7F51344-0B75-4A32-803C-6328AB31A8D7}"/>
              </a:ext>
            </a:extLst>
          </p:cNvPr>
          <p:cNvSpPr/>
          <p:nvPr/>
        </p:nvSpPr>
        <p:spPr>
          <a:xfrm>
            <a:off x="6046155" y="298525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4700518-3A76-4A8D-969B-7EFEFA94E5F8}"/>
              </a:ext>
            </a:extLst>
          </p:cNvPr>
          <p:cNvSpPr/>
          <p:nvPr/>
        </p:nvSpPr>
        <p:spPr>
          <a:xfrm>
            <a:off x="6046155" y="3207193"/>
            <a:ext cx="221942" cy="2219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DE70501-1080-447E-BD45-BD31843590F3}"/>
              </a:ext>
            </a:extLst>
          </p:cNvPr>
          <p:cNvSpPr/>
          <p:nvPr/>
        </p:nvSpPr>
        <p:spPr>
          <a:xfrm>
            <a:off x="6046155" y="3399588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876078C-2062-4E12-B996-C8F9DC3BBA73}"/>
              </a:ext>
            </a:extLst>
          </p:cNvPr>
          <p:cNvSpPr/>
          <p:nvPr/>
        </p:nvSpPr>
        <p:spPr>
          <a:xfrm>
            <a:off x="6046155" y="3619310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E63F767-0545-4AB7-91E0-8A408D2D87AC}"/>
              </a:ext>
            </a:extLst>
          </p:cNvPr>
          <p:cNvSpPr/>
          <p:nvPr/>
        </p:nvSpPr>
        <p:spPr>
          <a:xfrm>
            <a:off x="6046155" y="3814619"/>
            <a:ext cx="221942" cy="2219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FBF5673-9017-4EF2-AD5C-026C19278915}"/>
              </a:ext>
            </a:extLst>
          </p:cNvPr>
          <p:cNvSpPr/>
          <p:nvPr/>
        </p:nvSpPr>
        <p:spPr>
          <a:xfrm>
            <a:off x="6046155" y="400701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C3CD93B-692C-45FF-B002-F942FF2CD0F2}"/>
              </a:ext>
            </a:extLst>
          </p:cNvPr>
          <p:cNvSpPr/>
          <p:nvPr/>
        </p:nvSpPr>
        <p:spPr>
          <a:xfrm>
            <a:off x="6046155" y="422673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2A7D8E6-0A67-4BA6-AB82-840C927FE261}"/>
              </a:ext>
            </a:extLst>
          </p:cNvPr>
          <p:cNvSpPr/>
          <p:nvPr/>
        </p:nvSpPr>
        <p:spPr>
          <a:xfrm>
            <a:off x="6046155" y="4448678"/>
            <a:ext cx="221942" cy="2219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C249B1B-8830-4DC6-82F3-675FDD2EFA50}"/>
              </a:ext>
            </a:extLst>
          </p:cNvPr>
          <p:cNvSpPr/>
          <p:nvPr/>
        </p:nvSpPr>
        <p:spPr>
          <a:xfrm>
            <a:off x="6046155" y="464107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013636E-C6C0-4FE2-92F5-0B0ADEDA81E9}"/>
              </a:ext>
            </a:extLst>
          </p:cNvPr>
          <p:cNvSpPr/>
          <p:nvPr/>
        </p:nvSpPr>
        <p:spPr>
          <a:xfrm>
            <a:off x="6046155" y="4860795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781DEBC-D381-4A4D-B6CE-C8CF0111A9B0}"/>
              </a:ext>
            </a:extLst>
          </p:cNvPr>
          <p:cNvSpPr/>
          <p:nvPr/>
        </p:nvSpPr>
        <p:spPr>
          <a:xfrm>
            <a:off x="6046155" y="5082737"/>
            <a:ext cx="221942" cy="2219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00832FA1-540C-4591-9DDF-F412A3B9A7EA}"/>
              </a:ext>
            </a:extLst>
          </p:cNvPr>
          <p:cNvSpPr/>
          <p:nvPr/>
        </p:nvSpPr>
        <p:spPr>
          <a:xfrm>
            <a:off x="6046155" y="5275132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561765B8-CCDD-43E2-95B0-F54B5FAD87B5}"/>
              </a:ext>
            </a:extLst>
          </p:cNvPr>
          <p:cNvSpPr/>
          <p:nvPr/>
        </p:nvSpPr>
        <p:spPr>
          <a:xfrm>
            <a:off x="6046155" y="549485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BEC789B-B406-4A08-930B-AAA1F522E927}"/>
              </a:ext>
            </a:extLst>
          </p:cNvPr>
          <p:cNvSpPr/>
          <p:nvPr/>
        </p:nvSpPr>
        <p:spPr>
          <a:xfrm>
            <a:off x="6046155" y="5716796"/>
            <a:ext cx="221942" cy="2219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A664651-37E2-40CD-B951-C0AD6845D5D8}"/>
              </a:ext>
            </a:extLst>
          </p:cNvPr>
          <p:cNvSpPr/>
          <p:nvPr/>
        </p:nvSpPr>
        <p:spPr>
          <a:xfrm>
            <a:off x="6046155" y="590919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071B8180-B5BD-4CCA-B31B-8BDB3F8B0939}"/>
              </a:ext>
            </a:extLst>
          </p:cNvPr>
          <p:cNvSpPr/>
          <p:nvPr/>
        </p:nvSpPr>
        <p:spPr>
          <a:xfrm>
            <a:off x="6046155" y="612891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70E7137F-24D5-49F7-B024-05421DCE696F}"/>
              </a:ext>
            </a:extLst>
          </p:cNvPr>
          <p:cNvSpPr/>
          <p:nvPr/>
        </p:nvSpPr>
        <p:spPr>
          <a:xfrm>
            <a:off x="6756091" y="130501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9E87D0C-61B8-4039-81E5-1B8BE1B221CE}"/>
              </a:ext>
            </a:extLst>
          </p:cNvPr>
          <p:cNvSpPr/>
          <p:nvPr/>
        </p:nvSpPr>
        <p:spPr>
          <a:xfrm>
            <a:off x="6756091" y="149741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D1297D0-FA1B-4D7F-9300-82FE8DFB9F90}"/>
              </a:ext>
            </a:extLst>
          </p:cNvPr>
          <p:cNvSpPr/>
          <p:nvPr/>
        </p:nvSpPr>
        <p:spPr>
          <a:xfrm>
            <a:off x="6756091" y="1717133"/>
            <a:ext cx="221942" cy="22194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239DEEC-026A-4A1F-9377-CF2786AB8E18}"/>
              </a:ext>
            </a:extLst>
          </p:cNvPr>
          <p:cNvSpPr/>
          <p:nvPr/>
        </p:nvSpPr>
        <p:spPr>
          <a:xfrm>
            <a:off x="6756091" y="1939075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63415DD-D36B-4FB2-80CC-E40DA9B281EB}"/>
              </a:ext>
            </a:extLst>
          </p:cNvPr>
          <p:cNvSpPr/>
          <p:nvPr/>
        </p:nvSpPr>
        <p:spPr>
          <a:xfrm>
            <a:off x="6756091" y="2131470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34A46B39-6D12-45AD-BECB-C245CFA4A08B}"/>
              </a:ext>
            </a:extLst>
          </p:cNvPr>
          <p:cNvSpPr/>
          <p:nvPr/>
        </p:nvSpPr>
        <p:spPr>
          <a:xfrm>
            <a:off x="6756091" y="2351192"/>
            <a:ext cx="221942" cy="2219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831FE6E2-23B2-4EAE-B49B-3F4E0DDA4736}"/>
              </a:ext>
            </a:extLst>
          </p:cNvPr>
          <p:cNvSpPr/>
          <p:nvPr/>
        </p:nvSpPr>
        <p:spPr>
          <a:xfrm>
            <a:off x="6756091" y="257313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77511654-2700-4A35-A754-7F36F4F65A03}"/>
              </a:ext>
            </a:extLst>
          </p:cNvPr>
          <p:cNvSpPr/>
          <p:nvPr/>
        </p:nvSpPr>
        <p:spPr>
          <a:xfrm>
            <a:off x="6756091" y="2765529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D6AA313B-25C8-43CB-A188-BDB8D821B8D7}"/>
              </a:ext>
            </a:extLst>
          </p:cNvPr>
          <p:cNvSpPr/>
          <p:nvPr/>
        </p:nvSpPr>
        <p:spPr>
          <a:xfrm>
            <a:off x="6756091" y="2985251"/>
            <a:ext cx="221942" cy="2219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3E96617-9C69-4048-B99C-2C8BA0FAA27E}"/>
              </a:ext>
            </a:extLst>
          </p:cNvPr>
          <p:cNvSpPr/>
          <p:nvPr/>
        </p:nvSpPr>
        <p:spPr>
          <a:xfrm>
            <a:off x="6756091" y="320719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24601212-D0A5-4980-A62D-FC383D62DC07}"/>
              </a:ext>
            </a:extLst>
          </p:cNvPr>
          <p:cNvSpPr/>
          <p:nvPr/>
        </p:nvSpPr>
        <p:spPr>
          <a:xfrm>
            <a:off x="6756091" y="3399588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AC6DDACA-6224-4943-9570-BA9661BDB224}"/>
              </a:ext>
            </a:extLst>
          </p:cNvPr>
          <p:cNvSpPr/>
          <p:nvPr/>
        </p:nvSpPr>
        <p:spPr>
          <a:xfrm>
            <a:off x="6756091" y="3619310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AAE2354D-49F3-4DC4-A2E1-24B2581569A7}"/>
              </a:ext>
            </a:extLst>
          </p:cNvPr>
          <p:cNvSpPr/>
          <p:nvPr/>
        </p:nvSpPr>
        <p:spPr>
          <a:xfrm>
            <a:off x="6756091" y="3814619"/>
            <a:ext cx="221942" cy="2219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BD3553CD-ADEF-40CC-BE74-32B854688882}"/>
              </a:ext>
            </a:extLst>
          </p:cNvPr>
          <p:cNvSpPr/>
          <p:nvPr/>
        </p:nvSpPr>
        <p:spPr>
          <a:xfrm>
            <a:off x="6756091" y="400701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5ED5561B-932D-41EF-BFFC-4B5DAAFEB582}"/>
              </a:ext>
            </a:extLst>
          </p:cNvPr>
          <p:cNvSpPr/>
          <p:nvPr/>
        </p:nvSpPr>
        <p:spPr>
          <a:xfrm>
            <a:off x="6756091" y="422673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CAE3FA95-9200-489D-9E56-5DB291286923}"/>
              </a:ext>
            </a:extLst>
          </p:cNvPr>
          <p:cNvSpPr/>
          <p:nvPr/>
        </p:nvSpPr>
        <p:spPr>
          <a:xfrm>
            <a:off x="6756091" y="4448678"/>
            <a:ext cx="221942" cy="22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12906887-D288-425A-AE19-CEE69B6F9CF3}"/>
              </a:ext>
            </a:extLst>
          </p:cNvPr>
          <p:cNvSpPr/>
          <p:nvPr/>
        </p:nvSpPr>
        <p:spPr>
          <a:xfrm>
            <a:off x="6756091" y="464107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28204B48-8CBE-40B8-BFE0-50FF96D60369}"/>
              </a:ext>
            </a:extLst>
          </p:cNvPr>
          <p:cNvSpPr/>
          <p:nvPr/>
        </p:nvSpPr>
        <p:spPr>
          <a:xfrm>
            <a:off x="6756091" y="4860795"/>
            <a:ext cx="221942" cy="2219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A53933C1-1463-4F8B-BC13-1F4C94157968}"/>
              </a:ext>
            </a:extLst>
          </p:cNvPr>
          <p:cNvSpPr/>
          <p:nvPr/>
        </p:nvSpPr>
        <p:spPr>
          <a:xfrm>
            <a:off x="6756091" y="5082737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7D30E27-B814-4D44-9089-B1D079968B5B}"/>
              </a:ext>
            </a:extLst>
          </p:cNvPr>
          <p:cNvSpPr/>
          <p:nvPr/>
        </p:nvSpPr>
        <p:spPr>
          <a:xfrm>
            <a:off x="6756091" y="5275132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CAF80A78-357C-4B31-A6C0-81129E7876E2}"/>
              </a:ext>
            </a:extLst>
          </p:cNvPr>
          <p:cNvSpPr/>
          <p:nvPr/>
        </p:nvSpPr>
        <p:spPr>
          <a:xfrm>
            <a:off x="6756091" y="549485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2AF1A580-E89C-408C-BA21-90D8DC9958D9}"/>
              </a:ext>
            </a:extLst>
          </p:cNvPr>
          <p:cNvSpPr/>
          <p:nvPr/>
        </p:nvSpPr>
        <p:spPr>
          <a:xfrm>
            <a:off x="6756091" y="571679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2820E50-27B3-4268-9BE4-3B476FB55274}"/>
              </a:ext>
            </a:extLst>
          </p:cNvPr>
          <p:cNvSpPr/>
          <p:nvPr/>
        </p:nvSpPr>
        <p:spPr>
          <a:xfrm>
            <a:off x="6756091" y="590919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CED6F733-12C2-4522-89A1-C8B48D4ACB86}"/>
              </a:ext>
            </a:extLst>
          </p:cNvPr>
          <p:cNvSpPr/>
          <p:nvPr/>
        </p:nvSpPr>
        <p:spPr>
          <a:xfrm>
            <a:off x="6756091" y="612891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4D9DDCF0-8E47-463E-9604-F0CC98E37C72}"/>
              </a:ext>
            </a:extLst>
          </p:cNvPr>
          <p:cNvSpPr/>
          <p:nvPr/>
        </p:nvSpPr>
        <p:spPr>
          <a:xfrm>
            <a:off x="3374994" y="3065244"/>
            <a:ext cx="221942" cy="221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3F50A812-2533-46BF-A1C9-64635B396A04}"/>
              </a:ext>
            </a:extLst>
          </p:cNvPr>
          <p:cNvSpPr/>
          <p:nvPr/>
        </p:nvSpPr>
        <p:spPr>
          <a:xfrm>
            <a:off x="3374994" y="3287186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FDD71D9E-50A3-4E13-9207-BE8F2FD5264C}"/>
              </a:ext>
            </a:extLst>
          </p:cNvPr>
          <p:cNvSpPr/>
          <p:nvPr/>
        </p:nvSpPr>
        <p:spPr>
          <a:xfrm>
            <a:off x="3374994" y="3479581"/>
            <a:ext cx="221942" cy="2219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A4A1A44A-9A76-401A-9BC1-DD3BD54713DF}"/>
              </a:ext>
            </a:extLst>
          </p:cNvPr>
          <p:cNvSpPr/>
          <p:nvPr/>
        </p:nvSpPr>
        <p:spPr>
          <a:xfrm>
            <a:off x="3374994" y="3699303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A35C661F-326C-4CC1-ACF4-9D6BEBBE5ACA}"/>
              </a:ext>
            </a:extLst>
          </p:cNvPr>
          <p:cNvSpPr/>
          <p:nvPr/>
        </p:nvSpPr>
        <p:spPr>
          <a:xfrm>
            <a:off x="3374994" y="3921245"/>
            <a:ext cx="221942" cy="22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7DA100CC-0071-4727-A15A-79BF78F723C0}"/>
              </a:ext>
            </a:extLst>
          </p:cNvPr>
          <p:cNvSpPr/>
          <p:nvPr/>
        </p:nvSpPr>
        <p:spPr>
          <a:xfrm>
            <a:off x="3374994" y="4113640"/>
            <a:ext cx="221942" cy="2219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664F5A42-C084-4B06-9F85-D74E853E24DE}"/>
              </a:ext>
            </a:extLst>
          </p:cNvPr>
          <p:cNvSpPr/>
          <p:nvPr/>
        </p:nvSpPr>
        <p:spPr>
          <a:xfrm>
            <a:off x="3374994" y="4333362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C92367EF-D2F9-4757-B46A-EEC15173FC12}"/>
              </a:ext>
            </a:extLst>
          </p:cNvPr>
          <p:cNvSpPr/>
          <p:nvPr/>
        </p:nvSpPr>
        <p:spPr>
          <a:xfrm>
            <a:off x="2681056" y="3065244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57D4B909-B715-4B43-8354-C711B1EF96A6}"/>
              </a:ext>
            </a:extLst>
          </p:cNvPr>
          <p:cNvSpPr/>
          <p:nvPr/>
        </p:nvSpPr>
        <p:spPr>
          <a:xfrm>
            <a:off x="2681056" y="3287186"/>
            <a:ext cx="221942" cy="2219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8E0411CA-8881-4521-A612-13C7E415486A}"/>
              </a:ext>
            </a:extLst>
          </p:cNvPr>
          <p:cNvSpPr/>
          <p:nvPr/>
        </p:nvSpPr>
        <p:spPr>
          <a:xfrm>
            <a:off x="2681056" y="3479581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F2C5F2B9-E8F7-4F63-86DB-B63D5EC920DA}"/>
              </a:ext>
            </a:extLst>
          </p:cNvPr>
          <p:cNvSpPr/>
          <p:nvPr/>
        </p:nvSpPr>
        <p:spPr>
          <a:xfrm>
            <a:off x="2681056" y="3699303"/>
            <a:ext cx="221942" cy="22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1D8D43A8-C268-4068-872E-E80CD455BDC0}"/>
              </a:ext>
            </a:extLst>
          </p:cNvPr>
          <p:cNvSpPr/>
          <p:nvPr/>
        </p:nvSpPr>
        <p:spPr>
          <a:xfrm>
            <a:off x="2681056" y="3921245"/>
            <a:ext cx="221942" cy="2219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55243127-76BA-4CE4-A127-86471AC7C9C4}"/>
              </a:ext>
            </a:extLst>
          </p:cNvPr>
          <p:cNvSpPr/>
          <p:nvPr/>
        </p:nvSpPr>
        <p:spPr>
          <a:xfrm>
            <a:off x="2681056" y="4113640"/>
            <a:ext cx="221942" cy="2219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13F56D9E-12A7-422C-B302-F9203A9F3B0F}"/>
              </a:ext>
            </a:extLst>
          </p:cNvPr>
          <p:cNvSpPr/>
          <p:nvPr/>
        </p:nvSpPr>
        <p:spPr>
          <a:xfrm>
            <a:off x="2681056" y="4333362"/>
            <a:ext cx="221942" cy="22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F1AD05-7D60-4590-AE03-742F91B7D084}"/>
              </a:ext>
            </a:extLst>
          </p:cNvPr>
          <p:cNvSpPr txBox="1"/>
          <p:nvPr/>
        </p:nvSpPr>
        <p:spPr>
          <a:xfrm>
            <a:off x="7466027" y="2739792"/>
            <a:ext cx="15891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Bird:0.445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Car:0.012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…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…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…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Horse:0.951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FD0A676-09A5-470D-A400-C852695C8201}"/>
              </a:ext>
            </a:extLst>
          </p:cNvPr>
          <p:cNvCxnSpPr/>
          <p:nvPr/>
        </p:nvCxnSpPr>
        <p:spPr>
          <a:xfrm>
            <a:off x="1793289" y="3810274"/>
            <a:ext cx="710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92206C3-40F7-484D-AC49-7DFFB91017F8}"/>
              </a:ext>
            </a:extLst>
          </p:cNvPr>
          <p:cNvCxnSpPr>
            <a:cxnSpLocks/>
          </p:cNvCxnSpPr>
          <p:nvPr/>
        </p:nvCxnSpPr>
        <p:spPr>
          <a:xfrm flipH="1">
            <a:off x="2976006" y="5909191"/>
            <a:ext cx="2252943" cy="654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B3BF223-5F58-4FEB-A856-262B215BFE67}"/>
              </a:ext>
            </a:extLst>
          </p:cNvPr>
          <p:cNvSpPr txBox="1"/>
          <p:nvPr/>
        </p:nvSpPr>
        <p:spPr>
          <a:xfrm>
            <a:off x="3164626" y="5724525"/>
            <a:ext cx="205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Filter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反卷积可视化</a:t>
            </a:r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96FE27CE-8ECD-4220-8011-D364F8933D9D}"/>
              </a:ext>
            </a:extLst>
          </p:cNvPr>
          <p:cNvCxnSpPr/>
          <p:nvPr/>
        </p:nvCxnSpPr>
        <p:spPr>
          <a:xfrm flipH="1" flipV="1">
            <a:off x="3026545" y="5519194"/>
            <a:ext cx="2202404" cy="219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Shawn\Documents\My Knowledge\temp\32f9e59c-4430-4837-8cc1-82f9c3e8b086\128\index_files\3210500.png">
            <a:extLst>
              <a:ext uri="{FF2B5EF4-FFF2-40B4-BE49-F238E27FC236}">
                <a16:creationId xmlns:a16="http://schemas.microsoft.com/office/drawing/2014/main" id="{AC2CD859-0F1E-46A1-81E5-01A1DFF0D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379" y="5247439"/>
            <a:ext cx="1368842" cy="143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660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DF7CA-81B3-4657-9804-C322911D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功能示例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DA06D-4741-4648-946A-A439C6B3D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冗余性是</a:t>
            </a:r>
            <a:r>
              <a:rPr lang="en-US" altLang="zh-CN" dirty="0"/>
              <a:t>CNN</a:t>
            </a:r>
            <a:r>
              <a:rPr lang="zh-CN" altLang="en-US" dirty="0"/>
              <a:t>的本质问题</a:t>
            </a:r>
            <a:endParaRPr lang="en-US" altLang="zh-CN" dirty="0"/>
          </a:p>
          <a:p>
            <a:r>
              <a:rPr lang="zh-CN" altLang="en-US" dirty="0"/>
              <a:t>随着网络的运行，本工具不断的收集数据，并对</a:t>
            </a:r>
            <a:r>
              <a:rPr lang="en-US" altLang="zh-CN" dirty="0"/>
              <a:t>filter</a:t>
            </a:r>
            <a:r>
              <a:rPr lang="zh-CN" altLang="en-US" dirty="0"/>
              <a:t>进行聚类，帮助用户优化网络设计</a:t>
            </a:r>
            <a:endParaRPr lang="en-US" altLang="zh-CN" dirty="0"/>
          </a:p>
          <a:p>
            <a:r>
              <a:rPr lang="zh-CN" altLang="en-US" dirty="0"/>
              <a:t>例：</a:t>
            </a:r>
            <a:r>
              <a:rPr lang="en-US" altLang="zh-CN" dirty="0"/>
              <a:t>256</a:t>
            </a:r>
            <a:r>
              <a:rPr lang="zh-CN" altLang="en-US" dirty="0"/>
              <a:t>个</a:t>
            </a:r>
            <a:r>
              <a:rPr lang="en-US" altLang="zh-CN" dirty="0"/>
              <a:t>filter</a:t>
            </a:r>
            <a:endParaRPr lang="zh-CN" altLang="en-US" dirty="0"/>
          </a:p>
        </p:txBody>
      </p:sp>
      <p:pic>
        <p:nvPicPr>
          <p:cNvPr id="6146" name="Picture 2" descr="C:\Users\Shawn\Documents\My Knowledge\temp\32f9e59c-4430-4837-8cc1-82f9c3e8b086\128\index_files\3411859.png">
            <a:extLst>
              <a:ext uri="{FF2B5EF4-FFF2-40B4-BE49-F238E27FC236}">
                <a16:creationId xmlns:a16="http://schemas.microsoft.com/office/drawing/2014/main" id="{1C1BA318-20A7-4DB4-8366-EA4881845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980" y="3622089"/>
            <a:ext cx="3619319" cy="30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C:\Users\Shawn\Documents\My Knowledge\temp\32f9e59c-4430-4837-8cc1-82f9c3e8b086\128\index_files\1674421.png">
            <a:extLst>
              <a:ext uri="{FF2B5EF4-FFF2-40B4-BE49-F238E27FC236}">
                <a16:creationId xmlns:a16="http://schemas.microsoft.com/office/drawing/2014/main" id="{29030AC3-994D-4A27-A4E7-225E9D14E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190" y="4478313"/>
            <a:ext cx="809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B621E36-AC10-4208-8A39-E743C227E96C}"/>
              </a:ext>
            </a:extLst>
          </p:cNvPr>
          <p:cNvCxnSpPr/>
          <p:nvPr/>
        </p:nvCxnSpPr>
        <p:spPr>
          <a:xfrm>
            <a:off x="2113533" y="4859313"/>
            <a:ext cx="710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68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DF7CA-81B3-4657-9804-C322911D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功能示例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6146" name="Picture 2" descr="C:\Users\Shawn\Documents\My Knowledge\temp\32f9e59c-4430-4837-8cc1-82f9c3e8b086\128\index_files\3411859.png">
            <a:extLst>
              <a:ext uri="{FF2B5EF4-FFF2-40B4-BE49-F238E27FC236}">
                <a16:creationId xmlns:a16="http://schemas.microsoft.com/office/drawing/2014/main" id="{1C1BA318-20A7-4DB4-8366-EA4881845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747" y="2588734"/>
            <a:ext cx="3619319" cy="30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C:\Users\Shawn\Documents\My Knowledge\temp\32f9e59c-4430-4837-8cc1-82f9c3e8b086\128\index_files\1424000.png">
            <a:extLst>
              <a:ext uri="{FF2B5EF4-FFF2-40B4-BE49-F238E27FC236}">
                <a16:creationId xmlns:a16="http://schemas.microsoft.com/office/drawing/2014/main" id="{6EA78CC6-9729-4434-84B0-8CB0990FC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167" y="4041559"/>
            <a:ext cx="8382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C:\Users\Shawn\Documents\My Knowledge\temp\32f9e59c-4430-4837-8cc1-82f9c3e8b086\128\index_files\1668500.png">
            <a:extLst>
              <a:ext uri="{FF2B5EF4-FFF2-40B4-BE49-F238E27FC236}">
                <a16:creationId xmlns:a16="http://schemas.microsoft.com/office/drawing/2014/main" id="{038F0056-8EB5-4367-8D87-66040870B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167" y="3014662"/>
            <a:ext cx="80010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C:\Users\Shawn\Documents\My Knowledge\temp\32f9e59c-4430-4837-8cc1-82f9c3e8b086\128\index_files\1674421.png">
            <a:extLst>
              <a:ext uri="{FF2B5EF4-FFF2-40B4-BE49-F238E27FC236}">
                <a16:creationId xmlns:a16="http://schemas.microsoft.com/office/drawing/2014/main" id="{29030AC3-994D-4A27-A4E7-225E9D14E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642" y="2029403"/>
            <a:ext cx="809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B621E36-AC10-4208-8A39-E743C227E96C}"/>
              </a:ext>
            </a:extLst>
          </p:cNvPr>
          <p:cNvCxnSpPr/>
          <p:nvPr/>
        </p:nvCxnSpPr>
        <p:spPr>
          <a:xfrm>
            <a:off x="2610682" y="4422833"/>
            <a:ext cx="710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24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B8CED-08EF-45D9-B475-EEB3A151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技术路线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0FCF6B-C467-4D15-BDA4-92068EA25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类似于</a:t>
            </a:r>
            <a:r>
              <a:rPr lang="en-US" altLang="zh-CN" dirty="0" err="1"/>
              <a:t>Tensorboard</a:t>
            </a:r>
            <a:r>
              <a:rPr lang="zh-CN" altLang="en-US" dirty="0"/>
              <a:t>：后端运行卷积网络，写入数据到硬盘；前端读取并展示数据</a:t>
            </a:r>
            <a:endParaRPr lang="en-US" altLang="zh-CN" dirty="0"/>
          </a:p>
          <a:p>
            <a:r>
              <a:rPr lang="zh-CN" altLang="en-US" dirty="0"/>
              <a:t>与用户进行一定的交互</a:t>
            </a:r>
            <a:endParaRPr lang="en-US" altLang="zh-CN" dirty="0"/>
          </a:p>
          <a:p>
            <a:r>
              <a:rPr lang="zh-CN" altLang="en-US" dirty="0"/>
              <a:t>可能用到</a:t>
            </a:r>
            <a:r>
              <a:rPr lang="en-US" altLang="zh-CN" dirty="0"/>
              <a:t>t-SNE</a:t>
            </a:r>
            <a:r>
              <a:rPr lang="zh-CN" altLang="en-US" dirty="0"/>
              <a:t>、</a:t>
            </a:r>
            <a:r>
              <a:rPr lang="en-US" altLang="zh-CN" dirty="0"/>
              <a:t>PCA</a:t>
            </a:r>
            <a:r>
              <a:rPr lang="zh-CN" altLang="en-US" dirty="0"/>
              <a:t>等降维算法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3127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DE9B0-B82A-4C41-AE66-5CED22FA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66765-72B6-43C8-9D33-685AC6819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41371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74651-B285-4A7C-8499-9E944CE9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D13F3-F430-4F32-8CED-7E826E1B1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形象呈现：将卷积神经网络工作过程可视化，有助于直观理解其运作原理</a:t>
            </a:r>
            <a:endParaRPr lang="en-US" altLang="zh-CN" dirty="0"/>
          </a:p>
          <a:p>
            <a:r>
              <a:rPr lang="zh-CN" altLang="en-US" dirty="0"/>
              <a:t>辅助调试：易于观察卷积网络的中间结果，帮助研究者定位</a:t>
            </a:r>
            <a:r>
              <a:rPr lang="en-US" altLang="zh-CN" dirty="0"/>
              <a:t>bug</a:t>
            </a:r>
          </a:p>
          <a:p>
            <a:r>
              <a:rPr lang="zh-CN" altLang="en-US" dirty="0"/>
              <a:t>辅助优化：针对卷积网络的本质问题，在</a:t>
            </a:r>
            <a:r>
              <a:rPr lang="en-US" altLang="zh-CN" dirty="0"/>
              <a:t>filter</a:t>
            </a:r>
            <a:r>
              <a:rPr lang="zh-CN" altLang="en-US" dirty="0"/>
              <a:t>、</a:t>
            </a:r>
            <a:r>
              <a:rPr lang="en-US" altLang="zh-CN" dirty="0"/>
              <a:t>feature map</a:t>
            </a:r>
            <a:r>
              <a:rPr lang="zh-CN" altLang="en-US" dirty="0"/>
              <a:t>层次上的可视化，帮助研究者评价网络。例如：评价网络的有效性、冗余性、是否陷入局部最优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299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CE1F4-B530-48B5-87A5-E3E9C3DD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D2DA8-724D-4F90-97D0-BD38A1502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郭高扬：前端实现</a:t>
            </a:r>
            <a:endParaRPr lang="en-US" altLang="zh-CN" dirty="0"/>
          </a:p>
          <a:p>
            <a:r>
              <a:rPr lang="zh-CN" altLang="en-US" dirty="0"/>
              <a:t>黄锐弘：前端实现</a:t>
            </a:r>
            <a:endParaRPr lang="en-US" altLang="zh-CN" dirty="0"/>
          </a:p>
          <a:p>
            <a:r>
              <a:rPr lang="zh-CN" altLang="en-US" dirty="0"/>
              <a:t>丁霄汉：后端实现</a:t>
            </a:r>
          </a:p>
        </p:txBody>
      </p:sp>
    </p:spTree>
    <p:extLst>
      <p:ext uri="{BB962C8B-B14F-4D97-AF65-F5344CB8AC3E}">
        <p14:creationId xmlns:p14="http://schemas.microsoft.com/office/powerpoint/2010/main" val="53791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EB56C-534D-4E73-96BA-86E2B10F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日程安排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C5041-7864-4454-9450-F9248347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12.4~12.10</a:t>
            </a:r>
            <a:r>
              <a:rPr lang="zh-CN" altLang="en-US" dirty="0"/>
              <a:t>：</a:t>
            </a:r>
            <a:r>
              <a:rPr lang="en-US" altLang="zh-CN" dirty="0"/>
              <a:t>demo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12.11~12.17</a:t>
            </a:r>
            <a:r>
              <a:rPr lang="zh-CN" altLang="en-US" dirty="0"/>
              <a:t>：全部基本功能实现</a:t>
            </a:r>
            <a:endParaRPr lang="en-US" altLang="zh-CN" dirty="0"/>
          </a:p>
          <a:p>
            <a:r>
              <a:rPr lang="en-US" altLang="zh-CN" dirty="0"/>
              <a:t>12.18~12.24</a:t>
            </a:r>
            <a:r>
              <a:rPr lang="zh-CN" altLang="en-US" dirty="0"/>
              <a:t>：测试、交互和性能优化</a:t>
            </a:r>
          </a:p>
        </p:txBody>
      </p:sp>
    </p:spTree>
    <p:extLst>
      <p:ext uri="{BB962C8B-B14F-4D97-AF65-F5344CB8AC3E}">
        <p14:creationId xmlns:p14="http://schemas.microsoft.com/office/powerpoint/2010/main" val="365337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5399C-5E12-4D9D-BAEB-D6408D61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相关工具：</a:t>
            </a:r>
            <a:r>
              <a:rPr lang="en-US" altLang="zh-CN" dirty="0" err="1"/>
              <a:t>Tensorboard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5C42D-16A7-4613-8293-632673FE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流行的可视化工具</a:t>
            </a:r>
            <a:endParaRPr lang="en-US" altLang="zh-CN" dirty="0"/>
          </a:p>
          <a:p>
            <a:r>
              <a:rPr lang="zh-CN" altLang="en-US" dirty="0"/>
              <a:t>自带功能对于卷积网络而言具有一定局限性</a:t>
            </a:r>
            <a:endParaRPr lang="en-US" altLang="zh-CN" dirty="0"/>
          </a:p>
          <a:p>
            <a:r>
              <a:rPr lang="zh-CN" altLang="en-US" dirty="0"/>
              <a:t>一定的可扩展性：自定义需要绘制的图表</a:t>
            </a:r>
          </a:p>
        </p:txBody>
      </p:sp>
    </p:spTree>
    <p:extLst>
      <p:ext uri="{BB962C8B-B14F-4D97-AF65-F5344CB8AC3E}">
        <p14:creationId xmlns:p14="http://schemas.microsoft.com/office/powerpoint/2010/main" val="75449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05C7B-1726-43BB-8C42-2F49190A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Tensorboard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9BABA-9769-40E6-B9E9-FF3CE1B74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监控训练过程的重要数值（</a:t>
            </a:r>
            <a:r>
              <a:rPr lang="en-US" altLang="zh-CN" dirty="0" err="1"/>
              <a:t>lr</a:t>
            </a:r>
            <a:r>
              <a:rPr lang="zh-CN" altLang="en-US" dirty="0"/>
              <a:t>，</a:t>
            </a:r>
            <a:r>
              <a:rPr lang="en-US" altLang="zh-CN" dirty="0"/>
              <a:t>loss</a:t>
            </a:r>
            <a:r>
              <a:rPr lang="zh-CN" altLang="en-US" dirty="0"/>
              <a:t>等）变化</a:t>
            </a:r>
          </a:p>
        </p:txBody>
      </p:sp>
      <p:pic>
        <p:nvPicPr>
          <p:cNvPr id="1026" name="Picture 2" descr="C:\Users\Shawn\Documents\My Knowledge\temp\73b3d5dc-c55b-49af-936e-172ad7bf8232\128\index_files\2052593.png">
            <a:extLst>
              <a:ext uri="{FF2B5EF4-FFF2-40B4-BE49-F238E27FC236}">
                <a16:creationId xmlns:a16="http://schemas.microsoft.com/office/drawing/2014/main" id="{D4BCDF68-40D5-48D1-B2AE-C183B6392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94000"/>
            <a:ext cx="9144000" cy="328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35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4968A-2FAA-4F56-AAB6-DA94F8D6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Tensorboard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67F79-E791-4FD0-9474-F5E2CF81B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权值直方图</a:t>
            </a:r>
            <a:endParaRPr lang="en-US" altLang="zh-CN" dirty="0"/>
          </a:p>
          <a:p>
            <a:r>
              <a:rPr lang="zh-CN" altLang="en-US" dirty="0"/>
              <a:t>问题：对于卷积网络的卷积核，丢失空间信息</a:t>
            </a:r>
          </a:p>
        </p:txBody>
      </p:sp>
      <p:pic>
        <p:nvPicPr>
          <p:cNvPr id="2052" name="Picture 4" descr="C:\Users\Shawn\Documents\My Knowledge\temp\73b3d5dc-c55b-49af-936e-172ad7bf8232\128\index_files\1809093.png">
            <a:extLst>
              <a:ext uri="{FF2B5EF4-FFF2-40B4-BE49-F238E27FC236}">
                <a16:creationId xmlns:a16="http://schemas.microsoft.com/office/drawing/2014/main" id="{37A68660-9092-4F91-9DA2-E034DBDB7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24175"/>
            <a:ext cx="914400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00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E1ADC-4230-41E8-976E-DDABDE3FF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Tensorboard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7EFB9-4B30-495D-8A08-07AA16570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自带的降维分析工具只能用来分析向量，不支持三阶张量（卷积核）</a:t>
            </a:r>
            <a:endParaRPr lang="en-US" altLang="zh-CN" dirty="0"/>
          </a:p>
          <a:p>
            <a:r>
              <a:rPr lang="zh-CN" altLang="en-US" dirty="0"/>
              <a:t>例：</a:t>
            </a:r>
            <a:r>
              <a:rPr lang="en-US" altLang="zh-CN" dirty="0"/>
              <a:t>VGG-16</a:t>
            </a:r>
            <a:r>
              <a:rPr lang="zh-CN" altLang="en-US" dirty="0"/>
              <a:t>的第一个全连接层，</a:t>
            </a:r>
            <a:r>
              <a:rPr lang="en-US" altLang="zh-CN" dirty="0"/>
              <a:t>25088</a:t>
            </a:r>
            <a:r>
              <a:rPr lang="zh-CN" altLang="en-US" dirty="0"/>
              <a:t>*</a:t>
            </a:r>
            <a:r>
              <a:rPr lang="en-US" altLang="zh-CN" dirty="0"/>
              <a:t>4096</a:t>
            </a:r>
            <a:r>
              <a:rPr lang="zh-CN" altLang="en-US" dirty="0"/>
              <a:t>矩阵，即</a:t>
            </a:r>
            <a:r>
              <a:rPr lang="en-US" altLang="zh-CN" dirty="0"/>
              <a:t>25088</a:t>
            </a:r>
            <a:r>
              <a:rPr lang="zh-CN" altLang="en-US" dirty="0"/>
              <a:t>个</a:t>
            </a:r>
            <a:r>
              <a:rPr lang="en-US" altLang="zh-CN" dirty="0"/>
              <a:t>4096</a:t>
            </a:r>
            <a:r>
              <a:rPr lang="zh-CN" altLang="en-US" dirty="0"/>
              <a:t>维向量</a:t>
            </a:r>
          </a:p>
        </p:txBody>
      </p:sp>
      <p:pic>
        <p:nvPicPr>
          <p:cNvPr id="3074" name="Picture 2" descr="C:\Users\Shawn\Documents\My Knowledge\temp\73b3d5dc-c55b-49af-936e-172ad7bf8232\128\index_files\1758109.png">
            <a:extLst>
              <a:ext uri="{FF2B5EF4-FFF2-40B4-BE49-F238E27FC236}">
                <a16:creationId xmlns:a16="http://schemas.microsoft.com/office/drawing/2014/main" id="{66E039B5-84B5-4E17-BF51-55ACBC6DA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080" y="3530599"/>
            <a:ext cx="4259840" cy="324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704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2D5C9-4BF8-4684-AA86-0EA2803D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用户想要知道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4EAC5D-0A1C-4CFC-8C68-DE58AB526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一张图进入网络后，网络的各个部分（</a:t>
            </a:r>
            <a:r>
              <a:rPr lang="en-US" altLang="zh-CN" dirty="0"/>
              <a:t>filter</a:t>
            </a:r>
            <a:r>
              <a:rPr lang="zh-CN" altLang="en-US" dirty="0"/>
              <a:t>）是怎样响应的？产生的输出（</a:t>
            </a:r>
            <a:r>
              <a:rPr lang="en-US" altLang="zh-CN" dirty="0"/>
              <a:t>feature map</a:t>
            </a:r>
            <a:r>
              <a:rPr lang="zh-CN" altLang="en-US" dirty="0"/>
              <a:t>）是怎样的？结果是如何得出来的？</a:t>
            </a:r>
            <a:endParaRPr lang="en-US" altLang="zh-CN" dirty="0"/>
          </a:p>
          <a:p>
            <a:r>
              <a:rPr lang="zh-CN" altLang="en-US" dirty="0"/>
              <a:t>网络输出不正常，是哪一部分出了问题？</a:t>
            </a:r>
            <a:endParaRPr lang="en-US" altLang="zh-CN" dirty="0"/>
          </a:p>
          <a:p>
            <a:r>
              <a:rPr lang="zh-CN" altLang="en-US" dirty="0"/>
              <a:t>训练过程是否陷入了局部最优？</a:t>
            </a:r>
            <a:endParaRPr lang="en-US" altLang="zh-CN" dirty="0"/>
          </a:p>
          <a:p>
            <a:r>
              <a:rPr lang="zh-CN" altLang="en-US" dirty="0"/>
              <a:t>网络设计是否冗余？即，是否有一些</a:t>
            </a:r>
            <a:r>
              <a:rPr lang="en-US" altLang="zh-CN" dirty="0"/>
              <a:t>filter</a:t>
            </a:r>
            <a:r>
              <a:rPr lang="zh-CN" altLang="en-US" dirty="0"/>
              <a:t>的输出是</a:t>
            </a:r>
            <a:r>
              <a:rPr lang="zh-CN" altLang="en-US"/>
              <a:t>无关紧要的？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552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469</Words>
  <Application>Microsoft Office PowerPoint</Application>
  <PresentationFormat>全屏显示(4:3)</PresentationFormat>
  <Paragraphs>81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Arial</vt:lpstr>
      <vt:lpstr>Calibri</vt:lpstr>
      <vt:lpstr>Calibri Light</vt:lpstr>
      <vt:lpstr>Office 主题​​</vt:lpstr>
      <vt:lpstr>卷积神经网络辅助调试与优化工具</vt:lpstr>
      <vt:lpstr>主要功能</vt:lpstr>
      <vt:lpstr>成员分工</vt:lpstr>
      <vt:lpstr>日程安排</vt:lpstr>
      <vt:lpstr>相关工具：Tensorboard</vt:lpstr>
      <vt:lpstr>Tensorboard</vt:lpstr>
      <vt:lpstr>Tensorboard</vt:lpstr>
      <vt:lpstr>Tensorboard</vt:lpstr>
      <vt:lpstr>用户想要知道</vt:lpstr>
      <vt:lpstr>功能示例1</vt:lpstr>
      <vt:lpstr>功能示例1</vt:lpstr>
      <vt:lpstr>功能示例1</vt:lpstr>
      <vt:lpstr>功能示例1</vt:lpstr>
      <vt:lpstr>功能示例1</vt:lpstr>
      <vt:lpstr>功能示例2</vt:lpstr>
      <vt:lpstr>功能示例2</vt:lpstr>
      <vt:lpstr>技术路线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卷积神经网络可视化与辅助优化工具</dc:title>
  <dc:creator>丁霄汉</dc:creator>
  <cp:lastModifiedBy>丁霄汉</cp:lastModifiedBy>
  <cp:revision>10</cp:revision>
  <dcterms:created xsi:type="dcterms:W3CDTF">2017-11-23T06:47:14Z</dcterms:created>
  <dcterms:modified xsi:type="dcterms:W3CDTF">2017-12-04T06:53:54Z</dcterms:modified>
</cp:coreProperties>
</file>