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8" r:id="rId3"/>
    <p:sldId id="259" r:id="rId4"/>
    <p:sldId id="260" r:id="rId5"/>
    <p:sldId id="261" r:id="rId6"/>
    <p:sldId id="262" r:id="rId7"/>
    <p:sldId id="263" r:id="rId8"/>
    <p:sldId id="286" r:id="rId9"/>
    <p:sldId id="290" r:id="rId10"/>
    <p:sldId id="287" r:id="rId11"/>
    <p:sldId id="265" r:id="rId12"/>
    <p:sldId id="288" r:id="rId13"/>
    <p:sldId id="267" r:id="rId14"/>
    <p:sldId id="291" r:id="rId15"/>
    <p:sldId id="278" r:id="rId16"/>
  </p:sldIdLst>
  <p:sldSz cx="9144000" cy="5143500" type="screen16x9"/>
  <p:notesSz cx="6858000" cy="9144000"/>
  <p:embeddedFontLst>
    <p:embeddedFont>
      <p:font typeface="Calibri" pitchFamily="34" charset="0"/>
      <p:regular r:id="rId18"/>
      <p:bold r:id="rId19"/>
      <p:italic r:id="rId20"/>
      <p:boldItalic r:id="rId21"/>
    </p:embeddedFont>
    <p:embeddedFont>
      <p:font typeface="Raleway SemiBold" charset="0"/>
      <p:regular r:id="rId22"/>
      <p:bold r:id="rId23"/>
      <p:italic r:id="rId24"/>
      <p:boldItalic r:id="rId25"/>
    </p:embeddedFont>
    <p:embeddedFont>
      <p:font typeface="Barlow" charset="0"/>
      <p:regular r:id="rId26"/>
      <p:bold r:id="rId27"/>
      <p:italic r:id="rId28"/>
      <p:boldItalic r:id="rId29"/>
    </p:embeddedFont>
    <p:embeddedFont>
      <p:font typeface="Barlow Light" charset="0"/>
      <p:regular r:id="rId30"/>
      <p:bold r:id="rId31"/>
      <p:italic r:id="rId32"/>
      <p:boldItalic r:id="rId33"/>
    </p:embeddedFont>
    <p:embeddedFont>
      <p:font typeface="Raleway"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01125DE-0616-4476-8778-DBC730013DF7}">
  <a:tblStyle styleId="{B01125DE-0616-4476-8778-DBC730013DF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5"/>
        <p:cNvGrpSpPr/>
        <p:nvPr/>
      </p:nvGrpSpPr>
      <p:grpSpPr>
        <a:xfrm>
          <a:off x="0" y="0"/>
          <a:ext cx="0" cy="0"/>
          <a:chOff x="0" y="0"/>
          <a:chExt cx="0" cy="0"/>
        </a:xfrm>
      </p:grpSpPr>
      <p:sp>
        <p:nvSpPr>
          <p:cNvPr id="2056" name="Google Shape;2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7" name="Google Shape;2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1pPr>
            <a:lvl2pPr lvl="1">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2pPr>
            <a:lvl3pPr lvl="2">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3pPr>
            <a:lvl4pPr lvl="3">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4pPr>
            <a:lvl5pPr lvl="4">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5pPr>
            <a:lvl6pPr lvl="5">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6pPr>
            <a:lvl7pPr lvl="6">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7pPr>
            <a:lvl8pPr lvl="7">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8pPr>
            <a:lvl9pPr lvl="8">
              <a:lnSpc>
                <a:spcPct val="80000"/>
              </a:lnSpc>
              <a:spcBef>
                <a:spcPts val="0"/>
              </a:spcBef>
              <a:spcAft>
                <a:spcPts val="0"/>
              </a:spcAft>
              <a:buClr>
                <a:schemeClr val="accent2"/>
              </a:buClr>
              <a:buSzPts val="4800"/>
              <a:buFont typeface="Raleway SemiBold"/>
              <a:buNone/>
              <a:defRPr sz="4800">
                <a:solidFill>
                  <a:schemeClr val="accent2"/>
                </a:solidFill>
                <a:latin typeface="Raleway SemiBold"/>
                <a:ea typeface="Raleway SemiBold"/>
                <a:cs typeface="Raleway SemiBold"/>
                <a:sym typeface="Raleway SemiBold"/>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5122427" y="668001"/>
            <a:ext cx="3841143" cy="3893303"/>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p>
            <a:r>
              <a:rPr lang="en-IN" dirty="0" smtClean="0"/>
              <a:t/>
            </a:r>
            <a:br>
              <a:rPr lang="en-IN" dirty="0" smtClean="0"/>
            </a:br>
            <a:r>
              <a:rPr lang="en-IN" b="1" dirty="0" smtClean="0"/>
              <a:t>Forestry Management System</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20"/>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Entites and operations</a:t>
            </a:r>
            <a:endParaRPr/>
          </a:p>
        </p:txBody>
      </p:sp>
      <p:sp>
        <p:nvSpPr>
          <p:cNvPr id="998" name="Google Shape;998;p20"/>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smtClean="0"/>
              <a:t>Admin</a:t>
            </a:r>
            <a:endParaRPr b="1"/>
          </a:p>
          <a:p>
            <a:pPr marL="0" lvl="0" indent="0" algn="l" rtl="0">
              <a:spcBef>
                <a:spcPts val="600"/>
              </a:spcBef>
              <a:spcAft>
                <a:spcPts val="0"/>
              </a:spcAft>
              <a:buNone/>
            </a:pPr>
            <a:r>
              <a:rPr lang="en" dirty="0" smtClean="0"/>
              <a:t>Admin can create, update, delete various entities like product, land, contract etc.</a:t>
            </a:r>
          </a:p>
          <a:p>
            <a:pPr marL="0" lvl="0" indent="0" algn="l" rtl="0">
              <a:spcBef>
                <a:spcPts val="600"/>
              </a:spcBef>
              <a:spcAft>
                <a:spcPts val="0"/>
              </a:spcAft>
              <a:buNone/>
            </a:pPr>
            <a:r>
              <a:rPr lang="en" b="1" dirty="0" smtClean="0"/>
              <a:t>Customer, Houlier and owner </a:t>
            </a:r>
            <a:r>
              <a:rPr lang="en" dirty="0" smtClean="0"/>
              <a:t>has read-only rights. They can not modify any data.</a:t>
            </a:r>
            <a:endParaRPr/>
          </a:p>
        </p:txBody>
      </p:sp>
      <p:sp>
        <p:nvSpPr>
          <p:cNvPr id="999" name="Google Shape;999;p20"/>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smtClean="0"/>
              <a:t>Product</a:t>
            </a:r>
            <a:endParaRPr b="1"/>
          </a:p>
          <a:p>
            <a:pPr marL="0" lvl="0" indent="0" algn="l" rtl="0">
              <a:spcBef>
                <a:spcPts val="600"/>
              </a:spcBef>
              <a:spcAft>
                <a:spcPts val="0"/>
              </a:spcAft>
              <a:buNone/>
            </a:pPr>
            <a:r>
              <a:rPr lang="en" dirty="0" smtClean="0"/>
              <a:t>If a new product is available, admin can add it to DB. For any existing product admin can update the quantity. </a:t>
            </a:r>
          </a:p>
          <a:p>
            <a:pPr marL="0" lvl="0" indent="0" algn="l" rtl="0">
              <a:spcBef>
                <a:spcPts val="600"/>
              </a:spcBef>
              <a:spcAft>
                <a:spcPts val="0"/>
              </a:spcAft>
              <a:buNone/>
            </a:pPr>
            <a:r>
              <a:rPr lang="en" dirty="0" smtClean="0"/>
              <a:t>Customer can check the stock and request admin for contract or placing an order.</a:t>
            </a:r>
            <a:endParaRPr/>
          </a:p>
        </p:txBody>
      </p:sp>
      <p:sp>
        <p:nvSpPr>
          <p:cNvPr id="1000" name="Google Shape;1000;p20"/>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dirty="0" smtClean="0"/>
              <a:t>Contract</a:t>
            </a:r>
            <a:endParaRPr b="1"/>
          </a:p>
          <a:p>
            <a:pPr marL="0" lvl="0" indent="0" algn="l" rtl="0">
              <a:spcBef>
                <a:spcPts val="600"/>
              </a:spcBef>
              <a:spcAft>
                <a:spcPts val="0"/>
              </a:spcAft>
              <a:buNone/>
            </a:pPr>
            <a:r>
              <a:rPr lang="en-IN" dirty="0" smtClean="0"/>
              <a:t>While creating a contract, a list of existing products, customers and hauliers will be provided to admin. He can choose from the list to create a contract. Once done, order can be placed.</a:t>
            </a:r>
            <a:endParaRPr/>
          </a:p>
          <a:p>
            <a:pPr marL="0" lvl="0" indent="0" algn="l" rtl="0">
              <a:spcBef>
                <a:spcPts val="600"/>
              </a:spcBef>
              <a:spcAft>
                <a:spcPts val="0"/>
              </a:spcAft>
              <a:buNone/>
            </a:pPr>
            <a:endParaRPr/>
          </a:p>
        </p:txBody>
      </p:sp>
      <p:sp>
        <p:nvSpPr>
          <p:cNvPr id="1001" name="Google Shape;1001;p2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21"/>
          <p:cNvSpPr txBox="1">
            <a:spLocks noGrp="1"/>
          </p:cNvSpPr>
          <p:nvPr>
            <p:ph type="title"/>
          </p:nvPr>
        </p:nvSpPr>
        <p:spPr>
          <a:xfrm>
            <a:off x="457200" y="681800"/>
            <a:ext cx="5400684"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400" dirty="0" smtClean="0"/>
              <a:t>Designing- Developement Structure</a:t>
            </a:r>
            <a:endParaRPr sz="3400"/>
          </a:p>
        </p:txBody>
      </p:sp>
      <p:sp>
        <p:nvSpPr>
          <p:cNvPr id="1007" name="Google Shape;1007;p21"/>
          <p:cNvSpPr txBox="1">
            <a:spLocks noGrp="1"/>
          </p:cNvSpPr>
          <p:nvPr>
            <p:ph type="body" idx="1"/>
          </p:nvPr>
        </p:nvSpPr>
        <p:spPr>
          <a:xfrm>
            <a:off x="457200" y="1571618"/>
            <a:ext cx="5329246" cy="3357586"/>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dirty="0" smtClean="0"/>
              <a:t>Example: Adding a Product</a:t>
            </a:r>
          </a:p>
          <a:p>
            <a:pPr marL="0" lvl="0" indent="0" algn="l" rtl="0">
              <a:spcBef>
                <a:spcPts val="600"/>
              </a:spcBef>
              <a:spcAft>
                <a:spcPts val="0"/>
              </a:spcAft>
              <a:buNone/>
            </a:pPr>
            <a:r>
              <a:rPr lang="en-IN" sz="1600" dirty="0" smtClean="0"/>
              <a:t>Controller layer calls </a:t>
            </a:r>
            <a:r>
              <a:rPr lang="en-IN" sz="1600" dirty="0" err="1" smtClean="0"/>
              <a:t>addProduct</a:t>
            </a:r>
            <a:r>
              <a:rPr lang="en-IN" sz="1600" dirty="0" smtClean="0"/>
              <a:t>(Bean </a:t>
            </a:r>
            <a:r>
              <a:rPr lang="en-IN" sz="1600" dirty="0" err="1" smtClean="0"/>
              <a:t>bean</a:t>
            </a:r>
            <a:r>
              <a:rPr lang="en-IN" sz="1600" dirty="0" smtClean="0"/>
              <a:t>) through factory and service layer which passes the request to DAO layer. DAO implementation class contains the actual logic and JDBC code to interact with DB. Then response received from DB is passed till controller via same pattern as it was requested. </a:t>
            </a:r>
          </a:p>
          <a:p>
            <a:pPr marL="0" lvl="0" indent="0" algn="l" rtl="0">
              <a:spcBef>
                <a:spcPts val="600"/>
              </a:spcBef>
              <a:spcAft>
                <a:spcPts val="0"/>
              </a:spcAft>
              <a:buNone/>
            </a:pPr>
            <a:r>
              <a:rPr lang="en-IN" sz="1600" dirty="0" smtClean="0"/>
              <a:t>Properties file has been used in key-value manner, and wherever required values can be accessed via key with the help of </a:t>
            </a:r>
            <a:r>
              <a:rPr lang="en-IN" sz="1600" dirty="0" err="1" smtClean="0"/>
              <a:t>getProperty</a:t>
            </a:r>
            <a:r>
              <a:rPr lang="en-IN" sz="1600" dirty="0" smtClean="0"/>
              <a:t>(key).</a:t>
            </a:r>
            <a:endParaRPr sz="1600"/>
          </a:p>
        </p:txBody>
      </p:sp>
      <p:sp>
        <p:nvSpPr>
          <p:cNvPr id="1009" name="Google Shape;1009;p2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pic>
        <p:nvPicPr>
          <p:cNvPr id="5122" name="Picture 2"/>
          <p:cNvPicPr>
            <a:picLocks noChangeAspect="1" noChangeArrowheads="1"/>
          </p:cNvPicPr>
          <p:nvPr/>
        </p:nvPicPr>
        <p:blipFill>
          <a:blip r:embed="rId3"/>
          <a:srcRect/>
          <a:stretch>
            <a:fillRect/>
          </a:stretch>
        </p:blipFill>
        <p:spPr bwMode="auto">
          <a:xfrm>
            <a:off x="6072198" y="0"/>
            <a:ext cx="2571750" cy="5143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6" name="Google Shape;1046;p2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pic>
        <p:nvPicPr>
          <p:cNvPr id="2050" name="Picture 2"/>
          <p:cNvPicPr>
            <a:picLocks noChangeAspect="1" noChangeArrowheads="1"/>
          </p:cNvPicPr>
          <p:nvPr/>
        </p:nvPicPr>
        <p:blipFill>
          <a:blip r:embed="rId3"/>
          <a:srcRect/>
          <a:stretch>
            <a:fillRect/>
          </a:stretch>
        </p:blipFill>
        <p:spPr bwMode="auto">
          <a:xfrm>
            <a:off x="357158" y="-18"/>
            <a:ext cx="8215338" cy="5075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grpSp>
        <p:nvGrpSpPr>
          <p:cNvPr id="1030" name="Google Shape;1030;p23"/>
          <p:cNvGrpSpPr/>
          <p:nvPr/>
        </p:nvGrpSpPr>
        <p:grpSpPr>
          <a:xfrm>
            <a:off x="5242316" y="2710470"/>
            <a:ext cx="2735192" cy="1100329"/>
            <a:chOff x="5360225" y="2256387"/>
            <a:chExt cx="2417101" cy="972366"/>
          </a:xfrm>
        </p:grpSpPr>
        <p:sp>
          <p:nvSpPr>
            <p:cNvPr id="1032" name="Google Shape;1032;p23"/>
            <p:cNvSpPr txBox="1"/>
            <p:nvPr/>
          </p:nvSpPr>
          <p:spPr>
            <a:xfrm>
              <a:off x="5360226" y="2256387"/>
              <a:ext cx="24171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Barlow"/>
                  <a:ea typeface="Barlow"/>
                  <a:cs typeface="Barlow"/>
                  <a:sym typeface="Barlow"/>
                </a:rPr>
                <a:t>Vestibulum congue</a:t>
              </a:r>
              <a:br>
                <a:rPr lang="en" sz="1100" b="1">
                  <a:solidFill>
                    <a:srgbClr val="FFFFFF"/>
                  </a:solidFill>
                  <a:latin typeface="Barlow"/>
                  <a:ea typeface="Barlow"/>
                  <a:cs typeface="Barlow"/>
                  <a:sym typeface="Barlow"/>
                </a:rPr>
              </a:br>
              <a:r>
                <a:rPr lang="en" sz="1100" b="1">
                  <a:solidFill>
                    <a:srgbClr val="FFFFFF"/>
                  </a:solidFill>
                  <a:latin typeface="Barlow"/>
                  <a:ea typeface="Barlow"/>
                  <a:cs typeface="Barlow"/>
                  <a:sym typeface="Barlow"/>
                </a:rPr>
                <a:t>tempus</a:t>
              </a:r>
              <a:endParaRPr sz="1100">
                <a:solidFill>
                  <a:srgbClr val="FFFFFF"/>
                </a:solidFill>
                <a:latin typeface="Barlow"/>
                <a:ea typeface="Barlow"/>
                <a:cs typeface="Barlow"/>
                <a:sym typeface="Barlow"/>
              </a:endParaRPr>
            </a:p>
          </p:txBody>
        </p:sp>
        <p:sp>
          <p:nvSpPr>
            <p:cNvPr id="1033" name="Google Shape;1033;p23"/>
            <p:cNvSpPr txBox="1"/>
            <p:nvPr/>
          </p:nvSpPr>
          <p:spPr>
            <a:xfrm>
              <a:off x="5360225" y="2716353"/>
              <a:ext cx="2417100" cy="51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800" dirty="0">
                  <a:solidFill>
                    <a:srgbClr val="FFFFFF"/>
                  </a:solidFill>
                  <a:latin typeface="Barlow"/>
                  <a:ea typeface="Barlow"/>
                  <a:cs typeface="Barlow"/>
                  <a:sym typeface="Barlow"/>
                </a:rPr>
                <a:t>Lorem ipsum dolor sit amet, </a:t>
              </a:r>
              <a:r>
                <a:rPr lang="en" sz="800" dirty="0" smtClean="0">
                  <a:solidFill>
                    <a:srgbClr val="FFFFFF"/>
                  </a:solidFill>
                  <a:latin typeface="Barlow"/>
                  <a:ea typeface="Barlow"/>
                  <a:cs typeface="Barlow"/>
                  <a:sym typeface="Barlow"/>
                </a:rPr>
                <a:t>consecetur </a:t>
              </a:r>
              <a:r>
                <a:rPr lang="en" sz="800" dirty="0">
                  <a:solidFill>
                    <a:srgbClr val="FFFFFF"/>
                  </a:solidFill>
                  <a:latin typeface="Barlow"/>
                  <a:ea typeface="Barlow"/>
                  <a:cs typeface="Barlow"/>
                  <a:sym typeface="Barlow"/>
                </a:rPr>
                <a:t>adipiscing elit, sed do eiusmod tempor. Ipsum dolor sit amet elit, sed do eiusmod tempor.</a:t>
              </a:r>
              <a:endParaRPr sz="1100">
                <a:solidFill>
                  <a:srgbClr val="FFFFFF"/>
                </a:solidFill>
                <a:latin typeface="Barlow"/>
                <a:ea typeface="Barlow"/>
                <a:cs typeface="Barlow"/>
                <a:sym typeface="Barlow"/>
              </a:endParaRPr>
            </a:p>
          </p:txBody>
        </p:sp>
      </p:grpSp>
      <p:sp>
        <p:nvSpPr>
          <p:cNvPr id="22" name="Title 21"/>
          <p:cNvSpPr>
            <a:spLocks noGrp="1"/>
          </p:cNvSpPr>
          <p:nvPr>
            <p:ph type="title"/>
          </p:nvPr>
        </p:nvSpPr>
        <p:spPr/>
        <p:txBody>
          <a:bodyPr/>
          <a:lstStyle/>
          <a:p>
            <a:endParaRPr lang="en-IN"/>
          </a:p>
        </p:txBody>
      </p:sp>
      <p:pic>
        <p:nvPicPr>
          <p:cNvPr id="3074" name="Picture 2"/>
          <p:cNvPicPr>
            <a:picLocks noChangeAspect="1" noChangeArrowheads="1"/>
          </p:cNvPicPr>
          <p:nvPr/>
        </p:nvPicPr>
        <p:blipFill>
          <a:blip r:embed="rId3"/>
          <a:srcRect/>
          <a:stretch>
            <a:fillRect/>
          </a:stretch>
        </p:blipFill>
        <p:spPr bwMode="auto">
          <a:xfrm>
            <a:off x="428596" y="-18"/>
            <a:ext cx="7929585" cy="50880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1" name="Google Shape;1021;p23"/>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
        <p:nvSpPr>
          <p:cNvPr id="1032" name="Google Shape;1032;p23"/>
          <p:cNvSpPr txBox="1"/>
          <p:nvPr/>
        </p:nvSpPr>
        <p:spPr>
          <a:xfrm>
            <a:off x="5242317" y="2710470"/>
            <a:ext cx="2735191" cy="5204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FFFFFF"/>
                </a:solidFill>
                <a:latin typeface="Barlow"/>
                <a:ea typeface="Barlow"/>
                <a:cs typeface="Barlow"/>
                <a:sym typeface="Barlow"/>
              </a:rPr>
              <a:t>Vestibulum congue</a:t>
            </a:r>
            <a:br>
              <a:rPr lang="en" sz="1100" b="1">
                <a:solidFill>
                  <a:srgbClr val="FFFFFF"/>
                </a:solidFill>
                <a:latin typeface="Barlow"/>
                <a:ea typeface="Barlow"/>
                <a:cs typeface="Barlow"/>
                <a:sym typeface="Barlow"/>
              </a:rPr>
            </a:br>
            <a:r>
              <a:rPr lang="en" sz="1100" b="1">
                <a:solidFill>
                  <a:srgbClr val="FFFFFF"/>
                </a:solidFill>
                <a:latin typeface="Barlow"/>
                <a:ea typeface="Barlow"/>
                <a:cs typeface="Barlow"/>
                <a:sym typeface="Barlow"/>
              </a:rPr>
              <a:t>tempus</a:t>
            </a:r>
            <a:endParaRPr sz="1100">
              <a:solidFill>
                <a:srgbClr val="FFFFFF"/>
              </a:solidFill>
              <a:latin typeface="Barlow"/>
              <a:ea typeface="Barlow"/>
              <a:cs typeface="Barlow"/>
              <a:sym typeface="Barlow"/>
            </a:endParaRPr>
          </a:p>
        </p:txBody>
      </p:sp>
      <p:pic>
        <p:nvPicPr>
          <p:cNvPr id="4100" name="Picture 4"/>
          <p:cNvPicPr>
            <a:picLocks noChangeAspect="1" noChangeArrowheads="1"/>
          </p:cNvPicPr>
          <p:nvPr/>
        </p:nvPicPr>
        <p:blipFill>
          <a:blip r:embed="rId3"/>
          <a:srcRect/>
          <a:stretch>
            <a:fillRect/>
          </a:stretch>
        </p:blipFill>
        <p:spPr bwMode="auto">
          <a:xfrm>
            <a:off x="428596" y="1"/>
            <a:ext cx="4820394" cy="5143500"/>
          </a:xfrm>
          <a:prstGeom prst="rect">
            <a:avLst/>
          </a:prstGeom>
          <a:noFill/>
          <a:ln w="9525">
            <a:noFill/>
            <a:miter lim="800000"/>
            <a:headEnd/>
            <a:tailEnd/>
          </a:ln>
          <a:effectLst/>
        </p:spPr>
      </p:pic>
      <p:grpSp>
        <p:nvGrpSpPr>
          <p:cNvPr id="11" name="Google Shape;1047;p24"/>
          <p:cNvGrpSpPr/>
          <p:nvPr/>
        </p:nvGrpSpPr>
        <p:grpSpPr>
          <a:xfrm>
            <a:off x="5505355" y="857238"/>
            <a:ext cx="3495801" cy="3628765"/>
            <a:chOff x="2012475" y="393272"/>
            <a:chExt cx="4440240" cy="4609126"/>
          </a:xfrm>
        </p:grpSpPr>
        <p:sp>
          <p:nvSpPr>
            <p:cNvPr id="12" name="Google Shape;1048;p24"/>
            <p:cNvSpPr/>
            <p:nvPr/>
          </p:nvSpPr>
          <p:spPr>
            <a:xfrm>
              <a:off x="4172687" y="3422228"/>
              <a:ext cx="1096154" cy="631831"/>
            </a:xfrm>
            <a:custGeom>
              <a:avLst/>
              <a:gdLst/>
              <a:ahLst/>
              <a:cxnLst/>
              <a:rect l="l" t="t" r="r" b="b"/>
              <a:pathLst>
                <a:path w="1096154" h="631831" extrusionOk="0">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049;p24"/>
            <p:cNvSpPr/>
            <p:nvPr/>
          </p:nvSpPr>
          <p:spPr>
            <a:xfrm>
              <a:off x="4213521" y="3398464"/>
              <a:ext cx="1096058" cy="631866"/>
            </a:xfrm>
            <a:custGeom>
              <a:avLst/>
              <a:gdLst/>
              <a:ahLst/>
              <a:cxnLst/>
              <a:rect l="l" t="t" r="r" b="b"/>
              <a:pathLst>
                <a:path w="1096058" h="631866" extrusionOk="0">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050;p24"/>
            <p:cNvSpPr/>
            <p:nvPr/>
          </p:nvSpPr>
          <p:spPr>
            <a:xfrm>
              <a:off x="5277122" y="3780200"/>
              <a:ext cx="32266" cy="21196"/>
            </a:xfrm>
            <a:custGeom>
              <a:avLst/>
              <a:gdLst/>
              <a:ahLst/>
              <a:cxnLst/>
              <a:rect l="l" t="t" r="r" b="b"/>
              <a:pathLst>
                <a:path w="32266" h="21196" extrusionOk="0">
                  <a:moveTo>
                    <a:pt x="32267" y="21197"/>
                  </a:moveTo>
                  <a:lnTo>
                    <a:pt x="32267" y="0"/>
                  </a:lnTo>
                  <a:lnTo>
                    <a:pt x="0" y="18630"/>
                  </a:lnTo>
                  <a:lnTo>
                    <a:pt x="32267" y="2119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051;p24"/>
            <p:cNvSpPr/>
            <p:nvPr/>
          </p:nvSpPr>
          <p:spPr>
            <a:xfrm>
              <a:off x="4213559" y="3635813"/>
              <a:ext cx="33123" cy="21387"/>
            </a:xfrm>
            <a:custGeom>
              <a:avLst/>
              <a:gdLst/>
              <a:ahLst/>
              <a:cxnLst/>
              <a:rect l="l" t="t" r="r" b="b"/>
              <a:pathLst>
                <a:path w="33123" h="21387" extrusionOk="0">
                  <a:moveTo>
                    <a:pt x="0" y="21387"/>
                  </a:moveTo>
                  <a:lnTo>
                    <a:pt x="0" y="0"/>
                  </a:lnTo>
                  <a:lnTo>
                    <a:pt x="33123" y="13688"/>
                  </a:lnTo>
                  <a:lnTo>
                    <a:pt x="0" y="2138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052;p24"/>
            <p:cNvSpPr/>
            <p:nvPr/>
          </p:nvSpPr>
          <p:spPr>
            <a:xfrm>
              <a:off x="4213521" y="3377363"/>
              <a:ext cx="1096058" cy="631809"/>
            </a:xfrm>
            <a:custGeom>
              <a:avLst/>
              <a:gdLst/>
              <a:ahLst/>
              <a:cxnLst/>
              <a:rect l="l" t="t" r="r" b="b"/>
              <a:pathLst>
                <a:path w="1096058" h="631809" extrusionOk="0">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053;p24"/>
            <p:cNvSpPr/>
            <p:nvPr/>
          </p:nvSpPr>
          <p:spPr>
            <a:xfrm>
              <a:off x="4526041" y="3091821"/>
              <a:ext cx="783348" cy="688378"/>
            </a:xfrm>
            <a:custGeom>
              <a:avLst/>
              <a:gdLst/>
              <a:ahLst/>
              <a:cxnLst/>
              <a:rect l="l" t="t" r="r" b="b"/>
              <a:pathLst>
                <a:path w="783348" h="688378" extrusionOk="0">
                  <a:moveTo>
                    <a:pt x="86521" y="286492"/>
                  </a:moveTo>
                  <a:lnTo>
                    <a:pt x="0" y="0"/>
                  </a:lnTo>
                  <a:lnTo>
                    <a:pt x="706346" y="404548"/>
                  </a:lnTo>
                  <a:lnTo>
                    <a:pt x="783348" y="688378"/>
                  </a:lnTo>
                  <a:lnTo>
                    <a:pt x="86521" y="286492"/>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054;p24"/>
            <p:cNvSpPr/>
            <p:nvPr/>
          </p:nvSpPr>
          <p:spPr>
            <a:xfrm>
              <a:off x="5278931" y="3755961"/>
              <a:ext cx="30363" cy="36025"/>
            </a:xfrm>
            <a:custGeom>
              <a:avLst/>
              <a:gdLst/>
              <a:ahLst/>
              <a:cxnLst/>
              <a:rect l="l" t="t" r="r" b="b"/>
              <a:pathLst>
                <a:path w="30363" h="36025" extrusionOk="0">
                  <a:moveTo>
                    <a:pt x="9899" y="36025"/>
                  </a:moveTo>
                  <a:lnTo>
                    <a:pt x="30363" y="2423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055;p24"/>
            <p:cNvSpPr/>
            <p:nvPr/>
          </p:nvSpPr>
          <p:spPr>
            <a:xfrm>
              <a:off x="4503768" y="3102562"/>
              <a:ext cx="785061" cy="689423"/>
            </a:xfrm>
            <a:custGeom>
              <a:avLst/>
              <a:gdLst/>
              <a:ahLst/>
              <a:cxnLst/>
              <a:rect l="l" t="t" r="r" b="b"/>
              <a:pathLst>
                <a:path w="785061" h="689423" extrusionOk="0">
                  <a:moveTo>
                    <a:pt x="86425" y="286492"/>
                  </a:moveTo>
                  <a:lnTo>
                    <a:pt x="0" y="0"/>
                  </a:lnTo>
                  <a:lnTo>
                    <a:pt x="706346" y="404643"/>
                  </a:lnTo>
                  <a:lnTo>
                    <a:pt x="785061" y="689424"/>
                  </a:lnTo>
                  <a:lnTo>
                    <a:pt x="86425" y="28649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056;p24"/>
            <p:cNvSpPr/>
            <p:nvPr/>
          </p:nvSpPr>
          <p:spPr>
            <a:xfrm>
              <a:off x="3580122" y="393272"/>
              <a:ext cx="2872593" cy="3889928"/>
            </a:xfrm>
            <a:custGeom>
              <a:avLst/>
              <a:gdLst/>
              <a:ahLst/>
              <a:cxnLst/>
              <a:rect l="l" t="t" r="r" b="b"/>
              <a:pathLst>
                <a:path w="2872593" h="3889928" extrusionOk="0">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057;p24"/>
            <p:cNvSpPr/>
            <p:nvPr/>
          </p:nvSpPr>
          <p:spPr>
            <a:xfrm>
              <a:off x="6397319" y="4189501"/>
              <a:ext cx="30267" cy="107125"/>
            </a:xfrm>
            <a:custGeom>
              <a:avLst/>
              <a:gdLst/>
              <a:ahLst/>
              <a:cxnLst/>
              <a:rect l="l" t="t" r="r" b="b"/>
              <a:pathLst>
                <a:path w="30267" h="107125" extrusionOk="0">
                  <a:moveTo>
                    <a:pt x="0" y="107125"/>
                  </a:moveTo>
                  <a:lnTo>
                    <a:pt x="30268" y="89731"/>
                  </a:lnTo>
                  <a:lnTo>
                    <a:pt x="17228" y="0"/>
                  </a:lnTo>
                  <a:lnTo>
                    <a:pt x="0" y="107125"/>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058;p24"/>
            <p:cNvSpPr/>
            <p:nvPr/>
          </p:nvSpPr>
          <p:spPr>
            <a:xfrm>
              <a:off x="3574887" y="397432"/>
              <a:ext cx="72623" cy="31086"/>
            </a:xfrm>
            <a:custGeom>
              <a:avLst/>
              <a:gdLst/>
              <a:ahLst/>
              <a:cxnLst/>
              <a:rect l="l" t="t" r="r" b="b"/>
              <a:pathLst>
                <a:path w="72623" h="31086" extrusionOk="0">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059;p24"/>
            <p:cNvSpPr/>
            <p:nvPr/>
          </p:nvSpPr>
          <p:spPr>
            <a:xfrm>
              <a:off x="3554709" y="407720"/>
              <a:ext cx="2872878" cy="3889928"/>
            </a:xfrm>
            <a:custGeom>
              <a:avLst/>
              <a:gdLst/>
              <a:ahLst/>
              <a:cxnLst/>
              <a:rect l="l" t="t" r="r" b="b"/>
              <a:pathLst>
                <a:path w="2872878" h="3889928" extrusionOk="0">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060;p24"/>
            <p:cNvSpPr/>
            <p:nvPr/>
          </p:nvSpPr>
          <p:spPr>
            <a:xfrm>
              <a:off x="3549854" y="410477"/>
              <a:ext cx="2872973" cy="3889886"/>
            </a:xfrm>
            <a:custGeom>
              <a:avLst/>
              <a:gdLst/>
              <a:ahLst/>
              <a:cxnLst/>
              <a:rect l="l" t="t" r="r" b="b"/>
              <a:pathLst>
                <a:path w="2872973" h="3889886" extrusionOk="0">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061;p24"/>
            <p:cNvSpPr/>
            <p:nvPr/>
          </p:nvSpPr>
          <p:spPr>
            <a:xfrm>
              <a:off x="3584596" y="456003"/>
              <a:ext cx="2802063" cy="3707642"/>
            </a:xfrm>
            <a:custGeom>
              <a:avLst/>
              <a:gdLst/>
              <a:ahLst/>
              <a:cxnLst/>
              <a:rect l="l" t="t" r="r" b="b"/>
              <a:pathLst>
                <a:path w="2802063" h="3707642" extrusionOk="0">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062;p24"/>
            <p:cNvSpPr/>
            <p:nvPr/>
          </p:nvSpPr>
          <p:spPr>
            <a:xfrm>
              <a:off x="3711283" y="669187"/>
              <a:ext cx="283071" cy="477189"/>
            </a:xfrm>
            <a:custGeom>
              <a:avLst/>
              <a:gdLst/>
              <a:ahLst/>
              <a:cxnLst/>
              <a:rect l="l" t="t" r="r" b="b"/>
              <a:pathLst>
                <a:path w="283071" h="477189" extrusionOk="0">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063;p24"/>
            <p:cNvSpPr/>
            <p:nvPr/>
          </p:nvSpPr>
          <p:spPr>
            <a:xfrm>
              <a:off x="4063456" y="872696"/>
              <a:ext cx="283832" cy="477419"/>
            </a:xfrm>
            <a:custGeom>
              <a:avLst/>
              <a:gdLst/>
              <a:ahLst/>
              <a:cxnLst/>
              <a:rect l="l" t="t" r="r" b="b"/>
              <a:pathLst>
                <a:path w="283832" h="477419" extrusionOk="0">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064;p24"/>
            <p:cNvSpPr/>
            <p:nvPr/>
          </p:nvSpPr>
          <p:spPr>
            <a:xfrm>
              <a:off x="4408015" y="1071223"/>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065;p24"/>
            <p:cNvSpPr/>
            <p:nvPr/>
          </p:nvSpPr>
          <p:spPr>
            <a:xfrm>
              <a:off x="3711283" y="1076206"/>
              <a:ext cx="283071" cy="477216"/>
            </a:xfrm>
            <a:custGeom>
              <a:avLst/>
              <a:gdLst/>
              <a:ahLst/>
              <a:cxnLst/>
              <a:rect l="l" t="t" r="r" b="b"/>
              <a:pathLst>
                <a:path w="283071" h="477216" extrusionOk="0">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066;p24"/>
            <p:cNvSpPr/>
            <p:nvPr/>
          </p:nvSpPr>
          <p:spPr>
            <a:xfrm>
              <a:off x="4063456" y="1279716"/>
              <a:ext cx="283556" cy="477216"/>
            </a:xfrm>
            <a:custGeom>
              <a:avLst/>
              <a:gdLst/>
              <a:ahLst/>
              <a:cxnLst/>
              <a:rect l="l" t="t" r="r" b="b"/>
              <a:pathLst>
                <a:path w="283556" h="477216" extrusionOk="0">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067;p24"/>
            <p:cNvSpPr/>
            <p:nvPr/>
          </p:nvSpPr>
          <p:spPr>
            <a:xfrm>
              <a:off x="4098484" y="1260570"/>
              <a:ext cx="283570" cy="477216"/>
            </a:xfrm>
            <a:custGeom>
              <a:avLst/>
              <a:gdLst/>
              <a:ahLst/>
              <a:cxnLst/>
              <a:rect l="l" t="t" r="r" b="b"/>
              <a:pathLst>
                <a:path w="283570" h="477216" extrusionOk="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068;p24"/>
            <p:cNvSpPr/>
            <p:nvPr/>
          </p:nvSpPr>
          <p:spPr>
            <a:xfrm>
              <a:off x="4408015" y="1478241"/>
              <a:ext cx="284023" cy="477161"/>
            </a:xfrm>
            <a:custGeom>
              <a:avLst/>
              <a:gdLst/>
              <a:ahLst/>
              <a:cxnLst/>
              <a:rect l="l" t="t" r="r" b="b"/>
              <a:pathLst>
                <a:path w="284023" h="477161" extrusionOk="0">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069;p24"/>
            <p:cNvSpPr/>
            <p:nvPr/>
          </p:nvSpPr>
          <p:spPr>
            <a:xfrm>
              <a:off x="3711283" y="1491834"/>
              <a:ext cx="283071" cy="477165"/>
            </a:xfrm>
            <a:custGeom>
              <a:avLst/>
              <a:gdLst/>
              <a:ahLst/>
              <a:cxnLst/>
              <a:rect l="l" t="t" r="r" b="b"/>
              <a:pathLst>
                <a:path w="283071" h="477165" extrusionOk="0">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070;p24"/>
            <p:cNvSpPr/>
            <p:nvPr/>
          </p:nvSpPr>
          <p:spPr>
            <a:xfrm>
              <a:off x="3711283" y="1946286"/>
              <a:ext cx="980755" cy="657383"/>
            </a:xfrm>
            <a:custGeom>
              <a:avLst/>
              <a:gdLst/>
              <a:ahLst/>
              <a:cxnLst/>
              <a:rect l="l" t="t" r="r" b="b"/>
              <a:pathLst>
                <a:path w="980755" h="657383" extrusionOk="0">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071;p24"/>
            <p:cNvSpPr/>
            <p:nvPr/>
          </p:nvSpPr>
          <p:spPr>
            <a:xfrm>
              <a:off x="3715090" y="2139055"/>
              <a:ext cx="732044" cy="480371"/>
            </a:xfrm>
            <a:custGeom>
              <a:avLst/>
              <a:gdLst/>
              <a:ahLst/>
              <a:cxnLst/>
              <a:rect l="l" t="t" r="r" b="b"/>
              <a:pathLst>
                <a:path w="732044" h="480371" extrusionOk="0">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072;p24"/>
            <p:cNvSpPr/>
            <p:nvPr/>
          </p:nvSpPr>
          <p:spPr>
            <a:xfrm>
              <a:off x="3715090" y="2264376"/>
              <a:ext cx="732044" cy="480312"/>
            </a:xfrm>
            <a:custGeom>
              <a:avLst/>
              <a:gdLst/>
              <a:ahLst/>
              <a:cxnLst/>
              <a:rect l="l" t="t" r="r" b="b"/>
              <a:pathLst>
                <a:path w="732044" h="480312" extrusionOk="0">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073;p24"/>
            <p:cNvSpPr/>
            <p:nvPr/>
          </p:nvSpPr>
          <p:spPr>
            <a:xfrm>
              <a:off x="3715090" y="2389467"/>
              <a:ext cx="599361" cy="403889"/>
            </a:xfrm>
            <a:custGeom>
              <a:avLst/>
              <a:gdLst/>
              <a:ahLst/>
              <a:cxnLst/>
              <a:rect l="l" t="t" r="r" b="b"/>
              <a:pathLst>
                <a:path w="599361" h="403889" extrusionOk="0">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074;p24"/>
            <p:cNvSpPr/>
            <p:nvPr/>
          </p:nvSpPr>
          <p:spPr>
            <a:xfrm>
              <a:off x="4855752" y="2612272"/>
              <a:ext cx="1403078" cy="900663"/>
            </a:xfrm>
            <a:custGeom>
              <a:avLst/>
              <a:gdLst/>
              <a:ahLst/>
              <a:cxnLst/>
              <a:rect l="l" t="t" r="r" b="b"/>
              <a:pathLst>
                <a:path w="1403078" h="900663" extrusionOk="0">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075;p24"/>
            <p:cNvSpPr/>
            <p:nvPr/>
          </p:nvSpPr>
          <p:spPr>
            <a:xfrm>
              <a:off x="4860130" y="2805136"/>
              <a:ext cx="1263255" cy="786670"/>
            </a:xfrm>
            <a:custGeom>
              <a:avLst/>
              <a:gdLst/>
              <a:ahLst/>
              <a:cxnLst/>
              <a:rect l="l" t="t" r="r" b="b"/>
              <a:pathLst>
                <a:path w="1263255" h="786670" extrusionOk="0">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076;p24"/>
            <p:cNvSpPr/>
            <p:nvPr/>
          </p:nvSpPr>
          <p:spPr>
            <a:xfrm>
              <a:off x="4860130" y="2930227"/>
              <a:ext cx="1263255" cy="786839"/>
            </a:xfrm>
            <a:custGeom>
              <a:avLst/>
              <a:gdLst/>
              <a:ahLst/>
              <a:cxnLst/>
              <a:rect l="l" t="t" r="r" b="b"/>
              <a:pathLst>
                <a:path w="1263255" h="786839" extrusionOk="0">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077;p24"/>
            <p:cNvSpPr/>
            <p:nvPr/>
          </p:nvSpPr>
          <p:spPr>
            <a:xfrm>
              <a:off x="4860130" y="3055222"/>
              <a:ext cx="1034438" cy="654829"/>
            </a:xfrm>
            <a:custGeom>
              <a:avLst/>
              <a:gdLst/>
              <a:ahLst/>
              <a:cxnLst/>
              <a:rect l="l" t="t" r="r" b="b"/>
              <a:pathLst>
                <a:path w="1034438" h="654829" extrusionOk="0">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078;p24"/>
            <p:cNvSpPr/>
            <p:nvPr/>
          </p:nvSpPr>
          <p:spPr>
            <a:xfrm>
              <a:off x="4063456" y="1695343"/>
              <a:ext cx="283556" cy="477207"/>
            </a:xfrm>
            <a:custGeom>
              <a:avLst/>
              <a:gdLst/>
              <a:ahLst/>
              <a:cxnLst/>
              <a:rect l="l" t="t" r="r" b="b"/>
              <a:pathLst>
                <a:path w="283556" h="477207" extrusionOk="0">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079;p24"/>
            <p:cNvSpPr/>
            <p:nvPr/>
          </p:nvSpPr>
          <p:spPr>
            <a:xfrm>
              <a:off x="4408015" y="1893817"/>
              <a:ext cx="284023" cy="477216"/>
            </a:xfrm>
            <a:custGeom>
              <a:avLst/>
              <a:gdLst/>
              <a:ahLst/>
              <a:cxnLst/>
              <a:rect l="l" t="t" r="r" b="b"/>
              <a:pathLst>
                <a:path w="284023" h="477216" extrusionOk="0">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080;p24"/>
            <p:cNvSpPr/>
            <p:nvPr/>
          </p:nvSpPr>
          <p:spPr>
            <a:xfrm>
              <a:off x="4855752" y="1988490"/>
              <a:ext cx="1403078" cy="1286379"/>
            </a:xfrm>
            <a:custGeom>
              <a:avLst/>
              <a:gdLst/>
              <a:ahLst/>
              <a:cxnLst/>
              <a:rect l="l" t="t" r="r" b="b"/>
              <a:pathLst>
                <a:path w="1403078" h="1286379" extrusionOk="0">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1081;p24"/>
            <p:cNvSpPr/>
            <p:nvPr/>
          </p:nvSpPr>
          <p:spPr>
            <a:xfrm>
              <a:off x="4846614" y="1414848"/>
              <a:ext cx="423274" cy="545612"/>
            </a:xfrm>
            <a:custGeom>
              <a:avLst/>
              <a:gdLst/>
              <a:ahLst/>
              <a:cxnLst/>
              <a:rect l="l" t="t" r="r" b="b"/>
              <a:pathLst>
                <a:path w="423274" h="545612" extrusionOk="0">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1082;p24"/>
            <p:cNvSpPr/>
            <p:nvPr/>
          </p:nvSpPr>
          <p:spPr>
            <a:xfrm>
              <a:off x="4846614" y="1414848"/>
              <a:ext cx="423274" cy="545629"/>
            </a:xfrm>
            <a:custGeom>
              <a:avLst/>
              <a:gdLst/>
              <a:ahLst/>
              <a:cxnLst/>
              <a:rect l="l" t="t" r="r" b="b"/>
              <a:pathLst>
                <a:path w="423274" h="545629" extrusionOk="0">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1083;p24"/>
            <p:cNvSpPr/>
            <p:nvPr/>
          </p:nvSpPr>
          <p:spPr>
            <a:xfrm>
              <a:off x="5340323" y="1699604"/>
              <a:ext cx="423179" cy="545654"/>
            </a:xfrm>
            <a:custGeom>
              <a:avLst/>
              <a:gdLst/>
              <a:ahLst/>
              <a:cxnLst/>
              <a:rect l="l" t="t" r="r" b="b"/>
              <a:pathLst>
                <a:path w="423179" h="545654" extrusionOk="0">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084;p24"/>
            <p:cNvSpPr/>
            <p:nvPr/>
          </p:nvSpPr>
          <p:spPr>
            <a:xfrm>
              <a:off x="5340323" y="1699604"/>
              <a:ext cx="332185" cy="545952"/>
            </a:xfrm>
            <a:custGeom>
              <a:avLst/>
              <a:gdLst/>
              <a:ahLst/>
              <a:cxnLst/>
              <a:rect l="l" t="t" r="r" b="b"/>
              <a:pathLst>
                <a:path w="332185" h="545952" extrusionOk="0">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085;p24"/>
            <p:cNvSpPr/>
            <p:nvPr/>
          </p:nvSpPr>
          <p:spPr>
            <a:xfrm>
              <a:off x="5834032" y="1984194"/>
              <a:ext cx="423559" cy="545654"/>
            </a:xfrm>
            <a:custGeom>
              <a:avLst/>
              <a:gdLst/>
              <a:ahLst/>
              <a:cxnLst/>
              <a:rect l="l" t="t" r="r" b="b"/>
              <a:pathLst>
                <a:path w="423559" h="545654" extrusionOk="0">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086;p24"/>
            <p:cNvSpPr/>
            <p:nvPr/>
          </p:nvSpPr>
          <p:spPr>
            <a:xfrm>
              <a:off x="5834032" y="1984177"/>
              <a:ext cx="211589" cy="286951"/>
            </a:xfrm>
            <a:custGeom>
              <a:avLst/>
              <a:gdLst/>
              <a:ahLst/>
              <a:cxnLst/>
              <a:rect l="l" t="t" r="r" b="b"/>
              <a:pathLst>
                <a:path w="211589" h="286951" extrusionOk="0">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087;p24"/>
            <p:cNvSpPr/>
            <p:nvPr/>
          </p:nvSpPr>
          <p:spPr>
            <a:xfrm>
              <a:off x="5029839" y="4705642"/>
              <a:ext cx="429841" cy="247899"/>
            </a:xfrm>
            <a:custGeom>
              <a:avLst/>
              <a:gdLst/>
              <a:ahLst/>
              <a:cxnLst/>
              <a:rect l="l" t="t" r="r" b="b"/>
              <a:pathLst>
                <a:path w="429841" h="247899" extrusionOk="0">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088;p24"/>
            <p:cNvSpPr/>
            <p:nvPr/>
          </p:nvSpPr>
          <p:spPr>
            <a:xfrm>
              <a:off x="2757750" y="4754499"/>
              <a:ext cx="429841" cy="247899"/>
            </a:xfrm>
            <a:custGeom>
              <a:avLst/>
              <a:gdLst/>
              <a:ahLst/>
              <a:cxnLst/>
              <a:rect l="l" t="t" r="r" b="b"/>
              <a:pathLst>
                <a:path w="429841" h="247899" extrusionOk="0">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089;p24"/>
            <p:cNvSpPr/>
            <p:nvPr/>
          </p:nvSpPr>
          <p:spPr>
            <a:xfrm>
              <a:off x="2012475" y="3630110"/>
              <a:ext cx="429841" cy="247899"/>
            </a:xfrm>
            <a:custGeom>
              <a:avLst/>
              <a:gdLst/>
              <a:ahLst/>
              <a:cxnLst/>
              <a:rect l="l" t="t" r="r" b="b"/>
              <a:pathLst>
                <a:path w="429841" h="247899" extrusionOk="0">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090;p24"/>
            <p:cNvSpPr/>
            <p:nvPr/>
          </p:nvSpPr>
          <p:spPr>
            <a:xfrm>
              <a:off x="5244274" y="4799933"/>
              <a:ext cx="116580" cy="90224"/>
            </a:xfrm>
            <a:custGeom>
              <a:avLst/>
              <a:gdLst/>
              <a:ahLst/>
              <a:cxnLst/>
              <a:rect l="l" t="t" r="r" b="b"/>
              <a:pathLst>
                <a:path w="116580" h="90224" extrusionOk="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091;p24"/>
            <p:cNvSpPr/>
            <p:nvPr/>
          </p:nvSpPr>
          <p:spPr>
            <a:xfrm>
              <a:off x="5244760" y="4829592"/>
              <a:ext cx="116051" cy="60483"/>
            </a:xfrm>
            <a:custGeom>
              <a:avLst/>
              <a:gdLst/>
              <a:ahLst/>
              <a:cxnLst/>
              <a:rect l="l" t="t" r="r" b="b"/>
              <a:pathLst>
                <a:path w="116051" h="60483" extrusionOk="0">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092;p24"/>
            <p:cNvSpPr/>
            <p:nvPr/>
          </p:nvSpPr>
          <p:spPr>
            <a:xfrm>
              <a:off x="5124630" y="4754816"/>
              <a:ext cx="116569" cy="86887"/>
            </a:xfrm>
            <a:custGeom>
              <a:avLst/>
              <a:gdLst/>
              <a:ahLst/>
              <a:cxnLst/>
              <a:rect l="l" t="t" r="r" b="b"/>
              <a:pathLst>
                <a:path w="116569" h="86887" extrusionOk="0">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093;p24"/>
            <p:cNvSpPr/>
            <p:nvPr/>
          </p:nvSpPr>
          <p:spPr>
            <a:xfrm>
              <a:off x="5124926" y="4782825"/>
              <a:ext cx="116097" cy="60673"/>
            </a:xfrm>
            <a:custGeom>
              <a:avLst/>
              <a:gdLst/>
              <a:ahLst/>
              <a:cxnLst/>
              <a:rect l="l" t="t" r="r" b="b"/>
              <a:pathLst>
                <a:path w="116097" h="60673" extrusionOk="0">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094;p24"/>
            <p:cNvSpPr/>
            <p:nvPr/>
          </p:nvSpPr>
          <p:spPr>
            <a:xfrm>
              <a:off x="5154433" y="4234936"/>
              <a:ext cx="200389" cy="574156"/>
            </a:xfrm>
            <a:custGeom>
              <a:avLst/>
              <a:gdLst/>
              <a:ahLst/>
              <a:cxnLst/>
              <a:rect l="l" t="t" r="r" b="b"/>
              <a:pathLst>
                <a:path w="200389" h="574156" extrusionOk="0">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1095;p24"/>
            <p:cNvSpPr/>
            <p:nvPr/>
          </p:nvSpPr>
          <p:spPr>
            <a:xfrm>
              <a:off x="5199628" y="3876679"/>
              <a:ext cx="128464" cy="124722"/>
            </a:xfrm>
            <a:custGeom>
              <a:avLst/>
              <a:gdLst/>
              <a:ahLst/>
              <a:cxnLst/>
              <a:rect l="l" t="t" r="r" b="b"/>
              <a:pathLst>
                <a:path w="128464" h="124722" extrusionOk="0">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1096;p24"/>
            <p:cNvSpPr/>
            <p:nvPr/>
          </p:nvSpPr>
          <p:spPr>
            <a:xfrm>
              <a:off x="4996526" y="3906336"/>
              <a:ext cx="182485" cy="357686"/>
            </a:xfrm>
            <a:custGeom>
              <a:avLst/>
              <a:gdLst/>
              <a:ahLst/>
              <a:cxnLst/>
              <a:rect l="l" t="t" r="r" b="b"/>
              <a:pathLst>
                <a:path w="182485" h="357686" extrusionOk="0">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1097;p24"/>
            <p:cNvSpPr/>
            <p:nvPr/>
          </p:nvSpPr>
          <p:spPr>
            <a:xfrm>
              <a:off x="5154414" y="3894094"/>
              <a:ext cx="208226" cy="419055"/>
            </a:xfrm>
            <a:custGeom>
              <a:avLst/>
              <a:gdLst/>
              <a:ahLst/>
              <a:cxnLst/>
              <a:rect l="l" t="t" r="r" b="b"/>
              <a:pathLst>
                <a:path w="208226" h="419055" extrusionOk="0">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1098;p24"/>
            <p:cNvSpPr/>
            <p:nvPr/>
          </p:nvSpPr>
          <p:spPr>
            <a:xfrm>
              <a:off x="5194395" y="3747198"/>
              <a:ext cx="138431" cy="168252"/>
            </a:xfrm>
            <a:custGeom>
              <a:avLst/>
              <a:gdLst/>
              <a:ahLst/>
              <a:cxnLst/>
              <a:rect l="l" t="t" r="r" b="b"/>
              <a:pathLst>
                <a:path w="138431" h="168252" extrusionOk="0">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1099;p24"/>
            <p:cNvSpPr/>
            <p:nvPr/>
          </p:nvSpPr>
          <p:spPr>
            <a:xfrm>
              <a:off x="5199668" y="3732408"/>
              <a:ext cx="146095" cy="144175"/>
            </a:xfrm>
            <a:custGeom>
              <a:avLst/>
              <a:gdLst/>
              <a:ahLst/>
              <a:cxnLst/>
              <a:rect l="l" t="t" r="r" b="b"/>
              <a:pathLst>
                <a:path w="146095" h="144175" extrusionOk="0">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1100;p24"/>
            <p:cNvSpPr/>
            <p:nvPr/>
          </p:nvSpPr>
          <p:spPr>
            <a:xfrm>
              <a:off x="5186268" y="3976961"/>
              <a:ext cx="186859" cy="320520"/>
            </a:xfrm>
            <a:custGeom>
              <a:avLst/>
              <a:gdLst/>
              <a:ahLst/>
              <a:cxnLst/>
              <a:rect l="l" t="t" r="r" b="b"/>
              <a:pathLst>
                <a:path w="186859" h="320520" extrusionOk="0">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1101;p24"/>
            <p:cNvSpPr/>
            <p:nvPr/>
          </p:nvSpPr>
          <p:spPr>
            <a:xfrm>
              <a:off x="4957596" y="4074866"/>
              <a:ext cx="216348" cy="290578"/>
            </a:xfrm>
            <a:custGeom>
              <a:avLst/>
              <a:gdLst/>
              <a:ahLst/>
              <a:cxnLst/>
              <a:rect l="l" t="t" r="r" b="b"/>
              <a:pathLst>
                <a:path w="216348" h="290578" extrusionOk="0">
                  <a:moveTo>
                    <a:pt x="0" y="0"/>
                  </a:moveTo>
                  <a:lnTo>
                    <a:pt x="67770" y="231360"/>
                  </a:lnTo>
                  <a:lnTo>
                    <a:pt x="216349" y="290579"/>
                  </a:lnTo>
                  <a:lnTo>
                    <a:pt x="162190" y="65302"/>
                  </a:lnTo>
                  <a:lnTo>
                    <a:pt x="0"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1102;p24"/>
            <p:cNvSpPr/>
            <p:nvPr/>
          </p:nvSpPr>
          <p:spPr>
            <a:xfrm>
              <a:off x="5101717" y="4257084"/>
              <a:ext cx="109578" cy="53390"/>
            </a:xfrm>
            <a:custGeom>
              <a:avLst/>
              <a:gdLst/>
              <a:ahLst/>
              <a:cxnLst/>
              <a:rect l="l" t="t" r="r" b="b"/>
              <a:pathLst>
                <a:path w="109578" h="53390" extrusionOk="0">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1103;p24"/>
            <p:cNvSpPr/>
            <p:nvPr/>
          </p:nvSpPr>
          <p:spPr>
            <a:xfrm>
              <a:off x="4984781" y="4223327"/>
              <a:ext cx="67863" cy="55821"/>
            </a:xfrm>
            <a:custGeom>
              <a:avLst/>
              <a:gdLst/>
              <a:ahLst/>
              <a:cxnLst/>
              <a:rect l="l" t="t" r="r" b="b"/>
              <a:pathLst>
                <a:path w="67863" h="55821" extrusionOk="0">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1104;p24"/>
            <p:cNvSpPr/>
            <p:nvPr/>
          </p:nvSpPr>
          <p:spPr>
            <a:xfrm>
              <a:off x="5132255" y="3894454"/>
              <a:ext cx="67293" cy="97715"/>
            </a:xfrm>
            <a:custGeom>
              <a:avLst/>
              <a:gdLst/>
              <a:ahLst/>
              <a:cxnLst/>
              <a:rect l="l" t="t" r="r" b="b"/>
              <a:pathLst>
                <a:path w="67293" h="97715" extrusionOk="0">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1105;p24"/>
            <p:cNvSpPr/>
            <p:nvPr/>
          </p:nvSpPr>
          <p:spPr>
            <a:xfrm>
              <a:off x="5305132" y="3960902"/>
              <a:ext cx="81740" cy="121566"/>
            </a:xfrm>
            <a:custGeom>
              <a:avLst/>
              <a:gdLst/>
              <a:ahLst/>
              <a:cxnLst/>
              <a:rect l="l" t="t" r="r" b="b"/>
              <a:pathLst>
                <a:path w="81740" h="121566" extrusionOk="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1106;p24"/>
            <p:cNvSpPr/>
            <p:nvPr/>
          </p:nvSpPr>
          <p:spPr>
            <a:xfrm>
              <a:off x="2821998" y="4049582"/>
              <a:ext cx="101559" cy="177370"/>
            </a:xfrm>
            <a:custGeom>
              <a:avLst/>
              <a:gdLst/>
              <a:ahLst/>
              <a:cxnLst/>
              <a:rect l="l" t="t" r="r" b="b"/>
              <a:pathLst>
                <a:path w="101559" h="177370" extrusionOk="0">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1107;p24"/>
            <p:cNvSpPr/>
            <p:nvPr/>
          </p:nvSpPr>
          <p:spPr>
            <a:xfrm>
              <a:off x="2814097" y="3945071"/>
              <a:ext cx="67769" cy="130685"/>
            </a:xfrm>
            <a:custGeom>
              <a:avLst/>
              <a:gdLst/>
              <a:ahLst/>
              <a:cxnLst/>
              <a:rect l="l" t="t" r="r" b="b"/>
              <a:pathLst>
                <a:path w="67769" h="130685" extrusionOk="0">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1108;p24"/>
            <p:cNvSpPr/>
            <p:nvPr/>
          </p:nvSpPr>
          <p:spPr>
            <a:xfrm>
              <a:off x="2966810" y="4837262"/>
              <a:ext cx="145801" cy="82247"/>
            </a:xfrm>
            <a:custGeom>
              <a:avLst/>
              <a:gdLst/>
              <a:ahLst/>
              <a:cxnLst/>
              <a:rect l="l" t="t" r="r" b="b"/>
              <a:pathLst>
                <a:path w="145801" h="82247" extrusionOk="0">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1109;p24"/>
            <p:cNvSpPr/>
            <p:nvPr/>
          </p:nvSpPr>
          <p:spPr>
            <a:xfrm>
              <a:off x="2969244" y="4850979"/>
              <a:ext cx="143767" cy="68530"/>
            </a:xfrm>
            <a:custGeom>
              <a:avLst/>
              <a:gdLst/>
              <a:ahLst/>
              <a:cxnLst/>
              <a:rect l="l" t="t" r="r" b="b"/>
              <a:pathLst>
                <a:path w="143767" h="68530" extrusionOk="0">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1110;p24"/>
            <p:cNvSpPr/>
            <p:nvPr/>
          </p:nvSpPr>
          <p:spPr>
            <a:xfrm>
              <a:off x="2864165" y="4805303"/>
              <a:ext cx="146191" cy="82209"/>
            </a:xfrm>
            <a:custGeom>
              <a:avLst/>
              <a:gdLst/>
              <a:ahLst/>
              <a:cxnLst/>
              <a:rect l="l" t="t" r="r" b="b"/>
              <a:pathLst>
                <a:path w="146191" h="82209" extrusionOk="0">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1111;p24"/>
            <p:cNvSpPr/>
            <p:nvPr/>
          </p:nvSpPr>
          <p:spPr>
            <a:xfrm>
              <a:off x="2866543" y="4818565"/>
              <a:ext cx="143767" cy="68566"/>
            </a:xfrm>
            <a:custGeom>
              <a:avLst/>
              <a:gdLst/>
              <a:ahLst/>
              <a:cxnLst/>
              <a:rect l="l" t="t" r="r" b="b"/>
              <a:pathLst>
                <a:path w="143767" h="68566" extrusionOk="0">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1112;p24"/>
            <p:cNvSpPr/>
            <p:nvPr/>
          </p:nvSpPr>
          <p:spPr>
            <a:xfrm>
              <a:off x="2858160" y="4267254"/>
              <a:ext cx="210834" cy="594226"/>
            </a:xfrm>
            <a:custGeom>
              <a:avLst/>
              <a:gdLst/>
              <a:ahLst/>
              <a:cxnLst/>
              <a:rect l="l" t="t" r="r" b="b"/>
              <a:pathLst>
                <a:path w="210834" h="594226" extrusionOk="0">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1113;p24"/>
            <p:cNvSpPr/>
            <p:nvPr/>
          </p:nvSpPr>
          <p:spPr>
            <a:xfrm>
              <a:off x="2884049" y="3772563"/>
              <a:ext cx="155365" cy="247695"/>
            </a:xfrm>
            <a:custGeom>
              <a:avLst/>
              <a:gdLst/>
              <a:ahLst/>
              <a:cxnLst/>
              <a:rect l="l" t="t" r="r" b="b"/>
              <a:pathLst>
                <a:path w="155365" h="247695" extrusionOk="0">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1114;p24"/>
            <p:cNvSpPr/>
            <p:nvPr/>
          </p:nvSpPr>
          <p:spPr>
            <a:xfrm>
              <a:off x="2832349" y="3948237"/>
              <a:ext cx="239208" cy="394751"/>
            </a:xfrm>
            <a:custGeom>
              <a:avLst/>
              <a:gdLst/>
              <a:ahLst/>
              <a:cxnLst/>
              <a:rect l="l" t="t" r="r" b="b"/>
              <a:pathLst>
                <a:path w="239208" h="394751" extrusionOk="0">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1115;p24"/>
            <p:cNvSpPr/>
            <p:nvPr/>
          </p:nvSpPr>
          <p:spPr>
            <a:xfrm>
              <a:off x="3011886" y="4098914"/>
              <a:ext cx="63391" cy="288487"/>
            </a:xfrm>
            <a:custGeom>
              <a:avLst/>
              <a:gdLst/>
              <a:ahLst/>
              <a:cxnLst/>
              <a:rect l="l" t="t" r="r" b="b"/>
              <a:pathLst>
                <a:path w="63391" h="288487" extrusionOk="0">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1116;p24"/>
            <p:cNvSpPr/>
            <p:nvPr/>
          </p:nvSpPr>
          <p:spPr>
            <a:xfrm>
              <a:off x="2997806" y="3997207"/>
              <a:ext cx="83658" cy="135231"/>
            </a:xfrm>
            <a:custGeom>
              <a:avLst/>
              <a:gdLst/>
              <a:ahLst/>
              <a:cxnLst/>
              <a:rect l="l" t="t" r="r" b="b"/>
              <a:pathLst>
                <a:path w="83658" h="135231" extrusionOk="0">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1117;p24"/>
            <p:cNvSpPr/>
            <p:nvPr/>
          </p:nvSpPr>
          <p:spPr>
            <a:xfrm>
              <a:off x="2888823" y="3761654"/>
              <a:ext cx="150557" cy="165637"/>
            </a:xfrm>
            <a:custGeom>
              <a:avLst/>
              <a:gdLst/>
              <a:ahLst/>
              <a:cxnLst/>
              <a:rect l="l" t="t" r="r" b="b"/>
              <a:pathLst>
                <a:path w="150557" h="165637" extrusionOk="0">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1118;p24"/>
            <p:cNvSpPr/>
            <p:nvPr/>
          </p:nvSpPr>
          <p:spPr>
            <a:xfrm>
              <a:off x="2091982" y="2625612"/>
              <a:ext cx="210167" cy="307273"/>
            </a:xfrm>
            <a:custGeom>
              <a:avLst/>
              <a:gdLst/>
              <a:ahLst/>
              <a:cxnLst/>
              <a:rect l="l" t="t" r="r" b="b"/>
              <a:pathLst>
                <a:path w="210167" h="307273" extrusionOk="0">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1119;p24"/>
            <p:cNvSpPr/>
            <p:nvPr/>
          </p:nvSpPr>
          <p:spPr>
            <a:xfrm>
              <a:off x="2269538" y="2847336"/>
              <a:ext cx="39152" cy="227300"/>
            </a:xfrm>
            <a:custGeom>
              <a:avLst/>
              <a:gdLst/>
              <a:ahLst/>
              <a:cxnLst/>
              <a:rect l="l" t="t" r="r" b="b"/>
              <a:pathLst>
                <a:path w="39152" h="227300" extrusionOk="0">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1120;p24"/>
            <p:cNvSpPr/>
            <p:nvPr/>
          </p:nvSpPr>
          <p:spPr>
            <a:xfrm>
              <a:off x="2185896" y="2622782"/>
              <a:ext cx="100407" cy="124097"/>
            </a:xfrm>
            <a:custGeom>
              <a:avLst/>
              <a:gdLst/>
              <a:ahLst/>
              <a:cxnLst/>
              <a:rect l="l" t="t" r="r" b="b"/>
              <a:pathLst>
                <a:path w="100407" h="124097" extrusionOk="0">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1121;p24"/>
            <p:cNvSpPr/>
            <p:nvPr/>
          </p:nvSpPr>
          <p:spPr>
            <a:xfrm>
              <a:off x="2142363" y="2757613"/>
              <a:ext cx="124104" cy="138364"/>
            </a:xfrm>
            <a:custGeom>
              <a:avLst/>
              <a:gdLst/>
              <a:ahLst/>
              <a:cxnLst/>
              <a:rect l="l" t="t" r="r" b="b"/>
              <a:pathLst>
                <a:path w="124104" h="138364" extrusionOk="0">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1122;p24"/>
            <p:cNvSpPr/>
            <p:nvPr/>
          </p:nvSpPr>
          <p:spPr>
            <a:xfrm>
              <a:off x="2121718" y="2803072"/>
              <a:ext cx="180978" cy="208003"/>
            </a:xfrm>
            <a:custGeom>
              <a:avLst/>
              <a:gdLst/>
              <a:ahLst/>
              <a:cxnLst/>
              <a:rect l="l" t="t" r="r" b="b"/>
              <a:pathLst>
                <a:path w="180978" h="208003" extrusionOk="0">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1123;p24"/>
            <p:cNvSpPr/>
            <p:nvPr/>
          </p:nvSpPr>
          <p:spPr>
            <a:xfrm>
              <a:off x="2137334" y="2632700"/>
              <a:ext cx="133195" cy="163980"/>
            </a:xfrm>
            <a:custGeom>
              <a:avLst/>
              <a:gdLst/>
              <a:ahLst/>
              <a:cxnLst/>
              <a:rect l="l" t="t" r="r" b="b"/>
              <a:pathLst>
                <a:path w="133195" h="163980" extrusionOk="0">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1124;p24"/>
            <p:cNvSpPr/>
            <p:nvPr/>
          </p:nvSpPr>
          <p:spPr>
            <a:xfrm>
              <a:off x="2131362" y="2631771"/>
              <a:ext cx="133630" cy="125556"/>
            </a:xfrm>
            <a:custGeom>
              <a:avLst/>
              <a:gdLst/>
              <a:ahLst/>
              <a:cxnLst/>
              <a:rect l="l" t="t" r="r" b="b"/>
              <a:pathLst>
                <a:path w="133630" h="125556" extrusionOk="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1125;p24"/>
            <p:cNvSpPr/>
            <p:nvPr/>
          </p:nvSpPr>
          <p:spPr>
            <a:xfrm>
              <a:off x="2137527" y="3718507"/>
              <a:ext cx="105640" cy="80438"/>
            </a:xfrm>
            <a:custGeom>
              <a:avLst/>
              <a:gdLst/>
              <a:ahLst/>
              <a:cxnLst/>
              <a:rect l="l" t="t" r="r" b="b"/>
              <a:pathLst>
                <a:path w="105640" h="80438" extrusionOk="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1126;p24"/>
            <p:cNvSpPr/>
            <p:nvPr/>
          </p:nvSpPr>
          <p:spPr>
            <a:xfrm>
              <a:off x="2137841" y="3744079"/>
              <a:ext cx="105259" cy="54863"/>
            </a:xfrm>
            <a:custGeom>
              <a:avLst/>
              <a:gdLst/>
              <a:ahLst/>
              <a:cxnLst/>
              <a:rect l="l" t="t" r="r" b="b"/>
              <a:pathLst>
                <a:path w="105259" h="54863" extrusionOk="0">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1127;p24"/>
            <p:cNvSpPr/>
            <p:nvPr/>
          </p:nvSpPr>
          <p:spPr>
            <a:xfrm>
              <a:off x="2226539" y="3701115"/>
              <a:ext cx="96273" cy="74358"/>
            </a:xfrm>
            <a:custGeom>
              <a:avLst/>
              <a:gdLst/>
              <a:ahLst/>
              <a:cxnLst/>
              <a:rect l="l" t="t" r="r" b="b"/>
              <a:pathLst>
                <a:path w="96273" h="74358" extrusionOk="0">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1128;p24"/>
            <p:cNvSpPr/>
            <p:nvPr/>
          </p:nvSpPr>
          <p:spPr>
            <a:xfrm>
              <a:off x="2226484" y="3725354"/>
              <a:ext cx="95903" cy="50071"/>
            </a:xfrm>
            <a:custGeom>
              <a:avLst/>
              <a:gdLst/>
              <a:ahLst/>
              <a:cxnLst/>
              <a:rect l="l" t="t" r="r" b="b"/>
              <a:pathLst>
                <a:path w="95903" h="50071" extrusionOk="0">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1129;p24"/>
            <p:cNvSpPr/>
            <p:nvPr/>
          </p:nvSpPr>
          <p:spPr>
            <a:xfrm>
              <a:off x="2101518" y="3008174"/>
              <a:ext cx="205910" cy="717579"/>
            </a:xfrm>
            <a:custGeom>
              <a:avLst/>
              <a:gdLst/>
              <a:ahLst/>
              <a:cxnLst/>
              <a:rect l="l" t="t" r="r" b="b"/>
              <a:pathLst>
                <a:path w="205910" h="717579" extrusionOk="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1130;p24"/>
            <p:cNvSpPr/>
            <p:nvPr/>
          </p:nvSpPr>
          <p:spPr>
            <a:xfrm>
              <a:off x="2096876" y="2994106"/>
              <a:ext cx="219176" cy="477454"/>
            </a:xfrm>
            <a:custGeom>
              <a:avLst/>
              <a:gdLst/>
              <a:ahLst/>
              <a:cxnLst/>
              <a:rect l="l" t="t" r="r" b="b"/>
              <a:pathLst>
                <a:path w="219176" h="477454" extrusionOk="0">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1131;p24"/>
            <p:cNvSpPr/>
            <p:nvPr/>
          </p:nvSpPr>
          <p:spPr>
            <a:xfrm>
              <a:off x="2115642" y="2850934"/>
              <a:ext cx="316003" cy="274536"/>
            </a:xfrm>
            <a:custGeom>
              <a:avLst/>
              <a:gdLst/>
              <a:ahLst/>
              <a:cxnLst/>
              <a:rect l="l" t="t" r="r" b="b"/>
              <a:pathLst>
                <a:path w="316003" h="274536" extrusionOk="0">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1132;p24"/>
            <p:cNvSpPr/>
            <p:nvPr/>
          </p:nvSpPr>
          <p:spPr>
            <a:xfrm>
              <a:off x="2110000" y="2833008"/>
              <a:ext cx="75991" cy="89275"/>
            </a:xfrm>
            <a:custGeom>
              <a:avLst/>
              <a:gdLst/>
              <a:ahLst/>
              <a:cxnLst/>
              <a:rect l="l" t="t" r="r" b="b"/>
              <a:pathLst>
                <a:path w="75991" h="89275" extrusionOk="0">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1133;p24"/>
            <p:cNvSpPr/>
            <p:nvPr/>
          </p:nvSpPr>
          <p:spPr>
            <a:xfrm>
              <a:off x="2246717" y="2802864"/>
              <a:ext cx="61392" cy="64630"/>
            </a:xfrm>
            <a:custGeom>
              <a:avLst/>
              <a:gdLst/>
              <a:ahLst/>
              <a:cxnLst/>
              <a:rect l="l" t="t" r="r" b="b"/>
              <a:pathLst>
                <a:path w="61392" h="64630" extrusionOk="0">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1134;p24"/>
            <p:cNvSpPr/>
            <p:nvPr/>
          </p:nvSpPr>
          <p:spPr>
            <a:xfrm>
              <a:off x="2092047" y="1119152"/>
              <a:ext cx="668082" cy="515307"/>
            </a:xfrm>
            <a:custGeom>
              <a:avLst/>
              <a:gdLst/>
              <a:ahLst/>
              <a:cxnLst/>
              <a:rect l="l" t="t" r="r" b="b"/>
              <a:pathLst>
                <a:path w="668082" h="515307" extrusionOk="0">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135;p24"/>
            <p:cNvSpPr/>
            <p:nvPr/>
          </p:nvSpPr>
          <p:spPr>
            <a:xfrm rot="-3598236">
              <a:off x="2590249" y="1465200"/>
              <a:ext cx="232417" cy="133906"/>
            </a:xfrm>
            <a:custGeom>
              <a:avLst/>
              <a:gdLst/>
              <a:ahLst/>
              <a:cxnLst/>
              <a:rect l="l" t="t" r="r" b="b"/>
              <a:pathLst>
                <a:path w="232624" h="134025" extrusionOk="0">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136;p24"/>
            <p:cNvSpPr/>
            <p:nvPr/>
          </p:nvSpPr>
          <p:spPr>
            <a:xfrm>
              <a:off x="2667422" y="1490358"/>
              <a:ext cx="274409" cy="269191"/>
            </a:xfrm>
            <a:custGeom>
              <a:avLst/>
              <a:gdLst/>
              <a:ahLst/>
              <a:cxnLst/>
              <a:rect l="l" t="t" r="r" b="b"/>
              <a:pathLst>
                <a:path w="274409" h="269191" extrusionOk="0">
                  <a:moveTo>
                    <a:pt x="274410" y="269192"/>
                  </a:moveTo>
                  <a:lnTo>
                    <a:pt x="0" y="111023"/>
                  </a:lnTo>
                  <a:lnTo>
                    <a:pt x="0" y="0"/>
                  </a:lnTo>
                  <a:lnTo>
                    <a:pt x="274410" y="158264"/>
                  </a:lnTo>
                  <a:lnTo>
                    <a:pt x="274410" y="26919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137;p24"/>
            <p:cNvSpPr/>
            <p:nvPr/>
          </p:nvSpPr>
          <p:spPr>
            <a:xfrm>
              <a:off x="2667422" y="1454143"/>
              <a:ext cx="337610" cy="194669"/>
            </a:xfrm>
            <a:custGeom>
              <a:avLst/>
              <a:gdLst/>
              <a:ahLst/>
              <a:cxnLst/>
              <a:rect l="l" t="t" r="r" b="b"/>
              <a:pathLst>
                <a:path w="337610" h="194669" extrusionOk="0">
                  <a:moveTo>
                    <a:pt x="274410" y="194670"/>
                  </a:moveTo>
                  <a:lnTo>
                    <a:pt x="0" y="36501"/>
                  </a:lnTo>
                  <a:lnTo>
                    <a:pt x="63201" y="0"/>
                  </a:lnTo>
                  <a:lnTo>
                    <a:pt x="337611" y="158264"/>
                  </a:lnTo>
                  <a:lnTo>
                    <a:pt x="274410" y="194670"/>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138;p24"/>
            <p:cNvSpPr/>
            <p:nvPr/>
          </p:nvSpPr>
          <p:spPr>
            <a:xfrm rot="-1801764">
              <a:off x="2968958" y="1259916"/>
              <a:ext cx="690027" cy="1193572"/>
            </a:xfrm>
            <a:custGeom>
              <a:avLst/>
              <a:gdLst/>
              <a:ahLst/>
              <a:cxnLst/>
              <a:rect l="l" t="t" r="r" b="b"/>
              <a:pathLst>
                <a:path w="690640" h="1194633" extrusionOk="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139;p24"/>
            <p:cNvSpPr/>
            <p:nvPr/>
          </p:nvSpPr>
          <p:spPr>
            <a:xfrm>
              <a:off x="2858071" y="1161854"/>
              <a:ext cx="1027965" cy="1324206"/>
            </a:xfrm>
            <a:custGeom>
              <a:avLst/>
              <a:gdLst/>
              <a:ahLst/>
              <a:cxnLst/>
              <a:rect l="l" t="t" r="r" b="b"/>
              <a:pathLst>
                <a:path w="1027965" h="1324206" extrusionOk="0">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140;p24"/>
            <p:cNvSpPr/>
            <p:nvPr/>
          </p:nvSpPr>
          <p:spPr>
            <a:xfrm>
              <a:off x="2800391" y="1195123"/>
              <a:ext cx="1027965" cy="1324248"/>
            </a:xfrm>
            <a:custGeom>
              <a:avLst/>
              <a:gdLst/>
              <a:ahLst/>
              <a:cxnLst/>
              <a:rect l="l" t="t" r="r" b="b"/>
              <a:pathLst>
                <a:path w="1027965" h="1324248" extrusionOk="0">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8"/>
        <p:cNvGrpSpPr/>
        <p:nvPr/>
      </p:nvGrpSpPr>
      <p:grpSpPr>
        <a:xfrm>
          <a:off x="0" y="0"/>
          <a:ext cx="0" cy="0"/>
          <a:chOff x="0" y="0"/>
          <a:chExt cx="0" cy="0"/>
        </a:xfrm>
      </p:grpSpPr>
      <p:sp>
        <p:nvSpPr>
          <p:cNvPr id="2059" name="Google Shape;2059;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grpSp>
        <p:nvGrpSpPr>
          <p:cNvPr id="2060" name="Google Shape;2060;p34"/>
          <p:cNvGrpSpPr/>
          <p:nvPr/>
        </p:nvGrpSpPr>
        <p:grpSpPr>
          <a:xfrm>
            <a:off x="5410301" y="719490"/>
            <a:ext cx="3356124" cy="3829046"/>
            <a:chOff x="2602525" y="317054"/>
            <a:chExt cx="4174283" cy="4762495"/>
          </a:xfrm>
        </p:grpSpPr>
        <p:sp>
          <p:nvSpPr>
            <p:cNvPr id="2061" name="Google Shape;2061;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2" name="Google Shape;2062;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3" name="Google Shape;2063;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4" name="Google Shape;2064;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5" name="Google Shape;2065;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6" name="Google Shape;2066;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7" name="Google Shape;2067;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8" name="Google Shape;2068;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9" name="Google Shape;2069;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0" name="Google Shape;2070;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1" name="Google Shape;2071;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8" name="Google Shape;2118;p34"/>
            <p:cNvGrpSpPr/>
            <p:nvPr/>
          </p:nvGrpSpPr>
          <p:grpSpPr>
            <a:xfrm>
              <a:off x="2941619" y="3895613"/>
              <a:ext cx="483621" cy="510995"/>
              <a:chOff x="4345944" y="4626313"/>
              <a:chExt cx="483621" cy="510995"/>
            </a:xfrm>
          </p:grpSpPr>
          <p:grpSp>
            <p:nvGrpSpPr>
              <p:cNvPr id="2119" name="Google Shape;2119;p34"/>
              <p:cNvGrpSpPr/>
              <p:nvPr/>
            </p:nvGrpSpPr>
            <p:grpSpPr>
              <a:xfrm>
                <a:off x="4345944" y="4852987"/>
                <a:ext cx="474200" cy="284321"/>
                <a:chOff x="4345944" y="4852987"/>
                <a:chExt cx="474200" cy="284321"/>
              </a:xfrm>
            </p:grpSpPr>
            <p:sp>
              <p:nvSpPr>
                <p:cNvPr id="2120" name="Google Shape;2120;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23" name="Google Shape;2123;p34"/>
                <p:cNvGrpSpPr/>
                <p:nvPr/>
              </p:nvGrpSpPr>
              <p:grpSpPr>
                <a:xfrm>
                  <a:off x="4457040" y="4985575"/>
                  <a:ext cx="133724" cy="77247"/>
                  <a:chOff x="4457040" y="4985575"/>
                  <a:chExt cx="133724" cy="77247"/>
                </a:xfrm>
              </p:grpSpPr>
              <p:sp>
                <p:nvSpPr>
                  <p:cNvPr id="2124" name="Google Shape;2124;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26" name="Google Shape;2126;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7" name="Google Shape;2137;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3" name="Google Shape;2143;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0" name="Google Shape;2190;p34"/>
              <p:cNvGrpSpPr/>
              <p:nvPr/>
            </p:nvGrpSpPr>
            <p:grpSpPr>
              <a:xfrm>
                <a:off x="4543079" y="4626313"/>
                <a:ext cx="286486" cy="386884"/>
                <a:chOff x="4543079" y="4626313"/>
                <a:chExt cx="286486" cy="386884"/>
              </a:xfrm>
            </p:grpSpPr>
            <p:grpSp>
              <p:nvGrpSpPr>
                <p:cNvPr id="2191" name="Google Shape;2191;p34"/>
                <p:cNvGrpSpPr/>
                <p:nvPr/>
              </p:nvGrpSpPr>
              <p:grpSpPr>
                <a:xfrm>
                  <a:off x="4543079" y="4626313"/>
                  <a:ext cx="286486" cy="386884"/>
                  <a:chOff x="4543079" y="4626313"/>
                  <a:chExt cx="286486" cy="386884"/>
                </a:xfrm>
              </p:grpSpPr>
              <p:sp>
                <p:nvSpPr>
                  <p:cNvPr id="2192" name="Google Shape;2192;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97" name="Google Shape;2197;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00" name="Google Shape;2200;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06" name="Google Shape;2206;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07" name="Google Shape;2207;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a:solidFill>
                  <a:schemeClr val="accent1"/>
                </a:solidFill>
                <a:latin typeface="Barlow"/>
                <a:ea typeface="Barlow"/>
                <a:cs typeface="Barlow"/>
                <a:sym typeface="Barlow"/>
              </a:rPr>
              <a:t>Any questions?</a:t>
            </a:r>
            <a:endParaRPr sz="3600" b="1">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a:t>You can find me at: </a:t>
            </a:r>
            <a:endParaRPr/>
          </a:p>
          <a:p>
            <a:pPr marL="457200" lvl="0" indent="-342900" algn="l" rtl="0">
              <a:spcBef>
                <a:spcPts val="600"/>
              </a:spcBef>
              <a:spcAft>
                <a:spcPts val="0"/>
              </a:spcAft>
              <a:buSzPts val="1800"/>
              <a:buChar char="▸"/>
            </a:pPr>
            <a:r>
              <a:rPr lang="en"/>
              <a:t>@username</a:t>
            </a:r>
            <a:endParaRPr/>
          </a:p>
          <a:p>
            <a:pPr marL="457200" lvl="0" indent="-342900" algn="l" rtl="0">
              <a:spcBef>
                <a:spcPts val="0"/>
              </a:spcBef>
              <a:spcAft>
                <a:spcPts val="0"/>
              </a:spcAft>
              <a:buSzPts val="1800"/>
              <a:buChar char="▸"/>
            </a:pPr>
            <a:r>
              <a:rPr lang="en"/>
              <a:t>user@mail.me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HELLO!</a:t>
            </a:r>
            <a:endParaRPr sz="7200"/>
          </a:p>
        </p:txBody>
      </p:sp>
      <p:sp>
        <p:nvSpPr>
          <p:cNvPr id="380" name="Google Shape;380;p14"/>
          <p:cNvSpPr txBox="1">
            <a:spLocks noGrp="1"/>
          </p:cNvSpPr>
          <p:nvPr>
            <p:ph type="subTitle" idx="4294967295"/>
          </p:nvPr>
        </p:nvSpPr>
        <p:spPr>
          <a:xfrm>
            <a:off x="685800" y="2021058"/>
            <a:ext cx="6386530" cy="2408079"/>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600" b="1" dirty="0">
                <a:solidFill>
                  <a:schemeClr val="accent1"/>
                </a:solidFill>
                <a:latin typeface="Barlow"/>
                <a:ea typeface="Barlow"/>
                <a:cs typeface="Barlow"/>
                <a:sym typeface="Barlow"/>
              </a:rPr>
              <a:t>I am </a:t>
            </a:r>
            <a:r>
              <a:rPr lang="en" sz="3600" b="1" dirty="0" smtClean="0">
                <a:solidFill>
                  <a:schemeClr val="accent1"/>
                </a:solidFill>
                <a:latin typeface="Barlow"/>
                <a:ea typeface="Barlow"/>
                <a:cs typeface="Barlow"/>
                <a:sym typeface="Barlow"/>
              </a:rPr>
              <a:t>Harendra Kumar</a:t>
            </a:r>
            <a:endParaRPr sz="3600" b="1">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I am </a:t>
            </a:r>
            <a:r>
              <a:rPr lang="en" dirty="0" smtClean="0"/>
              <a:t>going to walk you through the application development process with the help of this presentation.</a:t>
            </a:r>
          </a:p>
          <a:p>
            <a:pPr marL="0" lvl="0" indent="0" algn="l" rtl="0">
              <a:spcBef>
                <a:spcPts val="600"/>
              </a:spcBef>
              <a:spcAft>
                <a:spcPts val="0"/>
              </a:spcAft>
              <a:buClr>
                <a:schemeClr val="dk1"/>
              </a:buClr>
              <a:buSzPts val="1100"/>
              <a:buFont typeface="Arial"/>
              <a:buNone/>
            </a:pPr>
            <a:r>
              <a:rPr lang="en" dirty="0" smtClean="0"/>
              <a:t> </a:t>
            </a:r>
            <a:endParaRPr/>
          </a:p>
          <a:p>
            <a:pPr marL="0" lvl="0" indent="0" algn="l" rtl="0">
              <a:spcBef>
                <a:spcPts val="600"/>
              </a:spcBef>
              <a:spcAft>
                <a:spcPts val="0"/>
              </a:spcAft>
              <a:buClr>
                <a:schemeClr val="dk1"/>
              </a:buClr>
              <a:buSzPts val="1100"/>
              <a:buFont typeface="Arial"/>
              <a:buNone/>
            </a:pPr>
            <a:r>
              <a:rPr lang="en" dirty="0"/>
              <a:t>You can find me at </a:t>
            </a:r>
            <a:r>
              <a:rPr lang="en" dirty="0" smtClean="0"/>
              <a:t>@TYSS12345</a:t>
            </a:r>
            <a:endParaRPr sz="3600" b="1"/>
          </a:p>
        </p:txBody>
      </p:sp>
      <p:sp>
        <p:nvSpPr>
          <p:cNvPr id="381" name="Google Shape;381;p1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grpSp>
        <p:nvGrpSpPr>
          <p:cNvPr id="299" name="Google Shape;1969;p31"/>
          <p:cNvGrpSpPr/>
          <p:nvPr/>
        </p:nvGrpSpPr>
        <p:grpSpPr>
          <a:xfrm>
            <a:off x="7602021" y="1752764"/>
            <a:ext cx="1041945" cy="2747812"/>
            <a:chOff x="2217389" y="2145281"/>
            <a:chExt cx="771754" cy="2035265"/>
          </a:xfrm>
        </p:grpSpPr>
        <p:sp>
          <p:nvSpPr>
            <p:cNvPr id="300" name="Google Shape;1970;p31"/>
            <p:cNvSpPr/>
            <p:nvPr/>
          </p:nvSpPr>
          <p:spPr>
            <a:xfrm>
              <a:off x="2315715" y="3791112"/>
              <a:ext cx="673428" cy="389434"/>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1971;p31"/>
            <p:cNvSpPr/>
            <p:nvPr/>
          </p:nvSpPr>
          <p:spPr>
            <a:xfrm>
              <a:off x="2657140" y="3935803"/>
              <a:ext cx="195329" cy="151148"/>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1972;p31"/>
            <p:cNvSpPr/>
            <p:nvPr/>
          </p:nvSpPr>
          <p:spPr>
            <a:xfrm>
              <a:off x="2658204" y="3985466"/>
              <a:ext cx="194361" cy="101567"/>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1973;p31"/>
            <p:cNvSpPr/>
            <p:nvPr/>
          </p:nvSpPr>
          <p:spPr>
            <a:xfrm>
              <a:off x="2457350" y="3860101"/>
              <a:ext cx="195204" cy="145599"/>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1974;p31"/>
            <p:cNvSpPr/>
            <p:nvPr/>
          </p:nvSpPr>
          <p:spPr>
            <a:xfrm>
              <a:off x="2457756" y="3906656"/>
              <a:ext cx="194361" cy="101578"/>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1975;p31"/>
            <p:cNvSpPr/>
            <p:nvPr/>
          </p:nvSpPr>
          <p:spPr>
            <a:xfrm>
              <a:off x="2506461" y="2987362"/>
              <a:ext cx="335774" cy="964424"/>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1976;p31"/>
            <p:cNvSpPr/>
            <p:nvPr/>
          </p:nvSpPr>
          <p:spPr>
            <a:xfrm>
              <a:off x="2582229" y="2387101"/>
              <a:ext cx="214978" cy="209526"/>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1977;p31"/>
            <p:cNvSpPr/>
            <p:nvPr/>
          </p:nvSpPr>
          <p:spPr>
            <a:xfrm>
              <a:off x="2243240" y="2453762"/>
              <a:ext cx="324369" cy="463332"/>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1978;p31"/>
            <p:cNvSpPr/>
            <p:nvPr/>
          </p:nvSpPr>
          <p:spPr>
            <a:xfrm>
              <a:off x="2217389" y="2839467"/>
              <a:ext cx="154799" cy="101310"/>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1979;p31"/>
            <p:cNvSpPr/>
            <p:nvPr/>
          </p:nvSpPr>
          <p:spPr>
            <a:xfrm>
              <a:off x="2221873" y="2861121"/>
              <a:ext cx="101078" cy="84251"/>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1980;p31"/>
            <p:cNvSpPr/>
            <p:nvPr/>
          </p:nvSpPr>
          <p:spPr>
            <a:xfrm>
              <a:off x="2506235" y="2416390"/>
              <a:ext cx="349666" cy="703984"/>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1981;p31"/>
            <p:cNvSpPr/>
            <p:nvPr/>
          </p:nvSpPr>
          <p:spPr>
            <a:xfrm>
              <a:off x="2790960" y="2560359"/>
              <a:ext cx="135498" cy="621896"/>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1982;p31"/>
            <p:cNvSpPr/>
            <p:nvPr/>
          </p:nvSpPr>
          <p:spPr>
            <a:xfrm>
              <a:off x="2573358" y="2169926"/>
              <a:ext cx="231959" cy="28297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1983;p31"/>
            <p:cNvSpPr/>
            <p:nvPr/>
          </p:nvSpPr>
          <p:spPr>
            <a:xfrm>
              <a:off x="2582180" y="2145281"/>
              <a:ext cx="245225" cy="242272"/>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1984;p31"/>
            <p:cNvSpPr/>
            <p:nvPr/>
          </p:nvSpPr>
          <p:spPr>
            <a:xfrm>
              <a:off x="2773661" y="2522433"/>
              <a:ext cx="151929" cy="206815"/>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1985;p31"/>
            <p:cNvSpPr/>
            <p:nvPr/>
          </p:nvSpPr>
          <p:spPr>
            <a:xfrm>
              <a:off x="2459309" y="2417031"/>
              <a:ext cx="123448" cy="199057"/>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5"/>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What is Forestry Management?</a:t>
            </a:r>
            <a:endParaRPr/>
          </a:p>
        </p:txBody>
      </p:sp>
      <p:sp>
        <p:nvSpPr>
          <p:cNvPr id="406" name="Google Shape;406;p15"/>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Let’s start with problem statement.</a:t>
            </a:r>
            <a:endParaRPr/>
          </a:p>
        </p:txBody>
      </p:sp>
      <p:sp>
        <p:nvSpPr>
          <p:cNvPr id="407" name="Google Shape;407;p15"/>
          <p:cNvSpPr txBox="1"/>
          <p:nvPr/>
        </p:nvSpPr>
        <p:spPr>
          <a:xfrm>
            <a:off x="0" y="1866900"/>
            <a:ext cx="609600" cy="142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chemeClr val="lt1"/>
                </a:solidFill>
                <a:latin typeface="Barlow"/>
                <a:ea typeface="Barlow"/>
                <a:cs typeface="Barlow"/>
                <a:sym typeface="Barlow"/>
              </a:rPr>
              <a:t>1</a:t>
            </a:r>
            <a:endParaRPr sz="3600" b="1">
              <a:solidFill>
                <a:schemeClr val="lt1"/>
              </a:solidFill>
              <a:latin typeface="Barlow"/>
              <a:ea typeface="Barlow"/>
              <a:cs typeface="Barlow"/>
              <a:sym typeface="Barlow"/>
            </a:endParaRPr>
          </a:p>
        </p:txBody>
      </p:sp>
      <p:grpSp>
        <p:nvGrpSpPr>
          <p:cNvPr id="408" name="Google Shape;408;p15"/>
          <p:cNvGrpSpPr/>
          <p:nvPr/>
        </p:nvGrpSpPr>
        <p:grpSpPr>
          <a:xfrm>
            <a:off x="5761433" y="912423"/>
            <a:ext cx="3239723" cy="3318665"/>
            <a:chOff x="2270525" y="117216"/>
            <a:chExt cx="4650765" cy="4762722"/>
          </a:xfrm>
        </p:grpSpPr>
        <p:sp>
          <p:nvSpPr>
            <p:cNvPr id="409" name="Google Shape;409;p15"/>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5"/>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15"/>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15"/>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15"/>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15"/>
            <p:cNvGrpSpPr/>
            <p:nvPr/>
          </p:nvGrpSpPr>
          <p:grpSpPr>
            <a:xfrm>
              <a:off x="4031993" y="117216"/>
              <a:ext cx="2889297" cy="3901793"/>
              <a:chOff x="5533368" y="1047716"/>
              <a:chExt cx="2889297" cy="3901793"/>
            </a:xfrm>
          </p:grpSpPr>
          <p:sp>
            <p:nvSpPr>
              <p:cNvPr id="431" name="Google Shape;431;p15"/>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5"/>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5"/>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15"/>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15"/>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5"/>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15"/>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15"/>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5"/>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5"/>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5"/>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5"/>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5"/>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5"/>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5"/>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5"/>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5"/>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5"/>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5"/>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5"/>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5"/>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5"/>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5"/>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5"/>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5"/>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5"/>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5"/>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5"/>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5"/>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5"/>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5"/>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5"/>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5"/>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5"/>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5"/>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5"/>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5"/>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5"/>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5"/>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5"/>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1" name="Google Shape;471;p15"/>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5"/>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15"/>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15"/>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15"/>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15"/>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15"/>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15"/>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15"/>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15"/>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15"/>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15"/>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15"/>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15"/>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15"/>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15"/>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15"/>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15"/>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15"/>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15"/>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15"/>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15"/>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15"/>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15"/>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15"/>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15"/>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15"/>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15"/>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15"/>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0" name="Google Shape;500;p15"/>
            <p:cNvGrpSpPr/>
            <p:nvPr/>
          </p:nvGrpSpPr>
          <p:grpSpPr>
            <a:xfrm flipH="1">
              <a:off x="2865273" y="3434801"/>
              <a:ext cx="598186" cy="1340314"/>
              <a:chOff x="4210728" y="4525714"/>
              <a:chExt cx="546438" cy="1224366"/>
            </a:xfrm>
          </p:grpSpPr>
          <p:sp>
            <p:nvSpPr>
              <p:cNvPr id="501" name="Google Shape;501;p15"/>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15"/>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15"/>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15"/>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15"/>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15"/>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15"/>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15"/>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15"/>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15"/>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15"/>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15"/>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15"/>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1039050" y="357172"/>
            <a:ext cx="4742700" cy="4251053"/>
          </a:xfrm>
          <a:prstGeom prst="rect">
            <a:avLst/>
          </a:prstGeom>
        </p:spPr>
        <p:txBody>
          <a:bodyPr spcFirstLastPara="1" wrap="square" lIns="0" tIns="0" rIns="0" bIns="0" anchor="t" anchorCtr="0">
            <a:noAutofit/>
          </a:bodyPr>
          <a:lstStyle/>
          <a:p>
            <a:pPr>
              <a:buNone/>
            </a:pPr>
            <a:r>
              <a:rPr lang="en-IN" dirty="0" smtClean="0"/>
              <a:t>Application Objective </a:t>
            </a:r>
          </a:p>
          <a:p>
            <a:pPr>
              <a:buNone/>
            </a:pPr>
            <a:endParaRPr lang="en-IN" sz="1400" dirty="0" smtClean="0"/>
          </a:p>
          <a:p>
            <a:r>
              <a:rPr lang="en-IN" sz="1400" dirty="0" smtClean="0"/>
              <a:t>The Forestry Management System will ease and facilitate the work of various organizations that depend upon natural resources from forests for their work. Forestry management becomes important as more companies become engaged in forest related endeavours. </a:t>
            </a:r>
          </a:p>
          <a:p>
            <a:pPr>
              <a:buNone/>
            </a:pPr>
            <a:r>
              <a:rPr lang="en-IN" sz="1400" dirty="0" smtClean="0"/>
              <a:t>	This system can be hosted over the internet thereby enabling communication between forest plots and the different clients such as mills or other such raw material providers. The different modules of the Forestry Management System enable different functions ranging from maintenance of land records to management of inventories. </a:t>
            </a:r>
            <a:endParaRPr sz="140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grpSp>
        <p:nvGrpSpPr>
          <p:cNvPr id="520" name="Google Shape;520;p16"/>
          <p:cNvGrpSpPr/>
          <p:nvPr/>
        </p:nvGrpSpPr>
        <p:grpSpPr>
          <a:xfrm>
            <a:off x="6230973" y="930400"/>
            <a:ext cx="2318495" cy="3612478"/>
            <a:chOff x="6661328" y="2103554"/>
            <a:chExt cx="850574" cy="1325339"/>
          </a:xfrm>
        </p:grpSpPr>
        <p:sp>
          <p:nvSpPr>
            <p:cNvPr id="521" name="Google Shape;521;p16"/>
            <p:cNvSpPr/>
            <p:nvPr/>
          </p:nvSpPr>
          <p:spPr>
            <a:xfrm>
              <a:off x="7216759" y="3070053"/>
              <a:ext cx="247057" cy="142875"/>
            </a:xfrm>
            <a:custGeom>
              <a:avLst/>
              <a:gdLst/>
              <a:ahLst/>
              <a:cxnLst/>
              <a:rect l="l" t="t" r="r" b="b"/>
              <a:pathLst>
                <a:path w="658819" h="381000" extrusionOk="0">
                  <a:moveTo>
                    <a:pt x="658819" y="190500"/>
                  </a:moveTo>
                  <a:cubicBezTo>
                    <a:pt x="658819" y="295710"/>
                    <a:pt x="511337" y="381000"/>
                    <a:pt x="329409" y="381000"/>
                  </a:cubicBezTo>
                  <a:cubicBezTo>
                    <a:pt x="147482" y="381000"/>
                    <a:pt x="0" y="295710"/>
                    <a:pt x="0" y="190500"/>
                  </a:cubicBezTo>
                  <a:cubicBezTo>
                    <a:pt x="0" y="85290"/>
                    <a:pt x="147481" y="0"/>
                    <a:pt x="329409" y="0"/>
                  </a:cubicBezTo>
                  <a:cubicBezTo>
                    <a:pt x="511337" y="0"/>
                    <a:pt x="658819" y="85290"/>
                    <a:pt x="658819" y="19050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7342016" y="3123138"/>
              <a:ext cx="71660" cy="55453"/>
            </a:xfrm>
            <a:custGeom>
              <a:avLst/>
              <a:gdLst/>
              <a:ahLst/>
              <a:cxnLst/>
              <a:rect l="l" t="t" r="r" b="b"/>
              <a:pathLst>
                <a:path w="191092" h="147874" extrusionOk="0">
                  <a:moveTo>
                    <a:pt x="175923" y="5"/>
                  </a:moveTo>
                  <a:cubicBezTo>
                    <a:pt x="153005" y="19055"/>
                    <a:pt x="118866" y="1625"/>
                    <a:pt x="117534" y="3339"/>
                  </a:cubicBezTo>
                  <a:cubicBezTo>
                    <a:pt x="90651" y="28352"/>
                    <a:pt x="62427" y="51879"/>
                    <a:pt x="32995" y="73824"/>
                  </a:cubicBezTo>
                  <a:cubicBezTo>
                    <a:pt x="18731" y="85064"/>
                    <a:pt x="-3522" y="100113"/>
                    <a:pt x="472" y="121449"/>
                  </a:cubicBezTo>
                  <a:cubicBezTo>
                    <a:pt x="7699" y="160121"/>
                    <a:pt x="69511" y="148214"/>
                    <a:pt x="92810" y="136403"/>
                  </a:cubicBezTo>
                  <a:cubicBezTo>
                    <a:pt x="116108" y="124592"/>
                    <a:pt x="135127" y="104971"/>
                    <a:pt x="157189" y="91255"/>
                  </a:cubicBezTo>
                  <a:cubicBezTo>
                    <a:pt x="172975" y="81730"/>
                    <a:pt x="188475" y="76396"/>
                    <a:pt x="190948" y="56489"/>
                  </a:cubicBezTo>
                  <a:cubicBezTo>
                    <a:pt x="192564" y="44678"/>
                    <a:pt x="180202" y="-566"/>
                    <a:pt x="175923"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7342406" y="3141358"/>
              <a:ext cx="71304" cy="37263"/>
            </a:xfrm>
            <a:custGeom>
              <a:avLst/>
              <a:gdLst/>
              <a:ahLst/>
              <a:cxnLst/>
              <a:rect l="l" t="t" r="r" b="b"/>
              <a:pathLst>
                <a:path w="190145" h="99367" extrusionOk="0">
                  <a:moveTo>
                    <a:pt x="189715" y="0"/>
                  </a:moveTo>
                  <a:cubicBezTo>
                    <a:pt x="186767" y="19050"/>
                    <a:pt x="171457" y="24289"/>
                    <a:pt x="155861" y="34004"/>
                  </a:cubicBezTo>
                  <a:cubicBezTo>
                    <a:pt x="133419" y="47911"/>
                    <a:pt x="113639" y="68104"/>
                    <a:pt x="90340" y="79915"/>
                  </a:cubicBezTo>
                  <a:cubicBezTo>
                    <a:pt x="68849" y="90774"/>
                    <a:pt x="15120" y="101632"/>
                    <a:pt x="0" y="74009"/>
                  </a:cubicBezTo>
                  <a:cubicBezTo>
                    <a:pt x="8178" y="111347"/>
                    <a:pt x="68849" y="99632"/>
                    <a:pt x="91957" y="87916"/>
                  </a:cubicBezTo>
                  <a:cubicBezTo>
                    <a:pt x="115065" y="76200"/>
                    <a:pt x="134275" y="56483"/>
                    <a:pt x="156336" y="42767"/>
                  </a:cubicBezTo>
                  <a:cubicBezTo>
                    <a:pt x="172122" y="33242"/>
                    <a:pt x="187623" y="27908"/>
                    <a:pt x="190095" y="8001"/>
                  </a:cubicBezTo>
                  <a:cubicBezTo>
                    <a:pt x="190229" y="5325"/>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7268719" y="3095364"/>
              <a:ext cx="71613" cy="53417"/>
            </a:xfrm>
            <a:custGeom>
              <a:avLst/>
              <a:gdLst/>
              <a:ahLst/>
              <a:cxnLst/>
              <a:rect l="l" t="t" r="r" b="b"/>
              <a:pathLst>
                <a:path w="190969" h="142446" extrusionOk="0">
                  <a:moveTo>
                    <a:pt x="173186" y="102"/>
                  </a:moveTo>
                  <a:cubicBezTo>
                    <a:pt x="150268" y="19152"/>
                    <a:pt x="110138" y="-1613"/>
                    <a:pt x="108522" y="102"/>
                  </a:cubicBezTo>
                  <a:cubicBezTo>
                    <a:pt x="84624" y="24276"/>
                    <a:pt x="59386" y="47079"/>
                    <a:pt x="32921" y="68396"/>
                  </a:cubicBezTo>
                  <a:cubicBezTo>
                    <a:pt x="18657" y="79636"/>
                    <a:pt x="-3596" y="94685"/>
                    <a:pt x="493" y="116021"/>
                  </a:cubicBezTo>
                  <a:cubicBezTo>
                    <a:pt x="7626" y="154693"/>
                    <a:pt x="69437" y="142786"/>
                    <a:pt x="92736" y="130975"/>
                  </a:cubicBezTo>
                  <a:cubicBezTo>
                    <a:pt x="116034" y="119164"/>
                    <a:pt x="135148" y="99543"/>
                    <a:pt x="157210" y="85827"/>
                  </a:cubicBezTo>
                  <a:cubicBezTo>
                    <a:pt x="172901" y="76302"/>
                    <a:pt x="188402" y="70968"/>
                    <a:pt x="190874" y="51061"/>
                  </a:cubicBezTo>
                  <a:cubicBezTo>
                    <a:pt x="192300" y="39249"/>
                    <a:pt x="177275" y="-374"/>
                    <a:pt x="173186" y="10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6"/>
            <p:cNvSpPr/>
            <p:nvPr/>
          </p:nvSpPr>
          <p:spPr>
            <a:xfrm>
              <a:off x="7268869" y="3112444"/>
              <a:ext cx="71304" cy="37267"/>
            </a:xfrm>
            <a:custGeom>
              <a:avLst/>
              <a:gdLst/>
              <a:ahLst/>
              <a:cxnLst/>
              <a:rect l="l" t="t" r="r" b="b"/>
              <a:pathLst>
                <a:path w="190145" h="99378" extrusionOk="0">
                  <a:moveTo>
                    <a:pt x="189715" y="0"/>
                  </a:moveTo>
                  <a:cubicBezTo>
                    <a:pt x="186767" y="19050"/>
                    <a:pt x="171457" y="24289"/>
                    <a:pt x="155861" y="34004"/>
                  </a:cubicBezTo>
                  <a:cubicBezTo>
                    <a:pt x="133418" y="48006"/>
                    <a:pt x="113639" y="68104"/>
                    <a:pt x="90340" y="79915"/>
                  </a:cubicBezTo>
                  <a:cubicBezTo>
                    <a:pt x="68849" y="90869"/>
                    <a:pt x="15120" y="101727"/>
                    <a:pt x="0" y="74104"/>
                  </a:cubicBezTo>
                  <a:cubicBezTo>
                    <a:pt x="8178" y="111347"/>
                    <a:pt x="68944" y="99631"/>
                    <a:pt x="91957" y="87916"/>
                  </a:cubicBezTo>
                  <a:cubicBezTo>
                    <a:pt x="114970" y="76200"/>
                    <a:pt x="134274" y="56579"/>
                    <a:pt x="156431" y="42767"/>
                  </a:cubicBezTo>
                  <a:cubicBezTo>
                    <a:pt x="172122" y="33242"/>
                    <a:pt x="187622" y="27908"/>
                    <a:pt x="190095" y="8001"/>
                  </a:cubicBezTo>
                  <a:cubicBezTo>
                    <a:pt x="190228" y="5324"/>
                    <a:pt x="190095" y="2648"/>
                    <a:pt x="18971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6"/>
            <p:cNvSpPr/>
            <p:nvPr/>
          </p:nvSpPr>
          <p:spPr>
            <a:xfrm>
              <a:off x="7286737" y="2775175"/>
              <a:ext cx="123184" cy="353826"/>
            </a:xfrm>
            <a:custGeom>
              <a:avLst/>
              <a:gdLst/>
              <a:ahLst/>
              <a:cxnLst/>
              <a:rect l="l" t="t" r="r" b="b"/>
              <a:pathLst>
                <a:path w="328490" h="943536" extrusionOk="0">
                  <a:moveTo>
                    <a:pt x="324560" y="81915"/>
                  </a:moveTo>
                  <a:cubicBezTo>
                    <a:pt x="323514" y="116681"/>
                    <a:pt x="312673" y="267367"/>
                    <a:pt x="307918" y="347091"/>
                  </a:cubicBezTo>
                  <a:cubicBezTo>
                    <a:pt x="303163" y="426815"/>
                    <a:pt x="301927" y="524637"/>
                    <a:pt x="301927" y="524637"/>
                  </a:cubicBezTo>
                  <a:cubicBezTo>
                    <a:pt x="301927" y="524637"/>
                    <a:pt x="315716" y="582740"/>
                    <a:pt x="324560" y="651034"/>
                  </a:cubicBezTo>
                  <a:cubicBezTo>
                    <a:pt x="333403" y="719328"/>
                    <a:pt x="324560" y="934879"/>
                    <a:pt x="324560" y="934879"/>
                  </a:cubicBezTo>
                  <a:cubicBezTo>
                    <a:pt x="306701" y="946423"/>
                    <a:pt x="283745" y="946423"/>
                    <a:pt x="265886" y="934879"/>
                  </a:cubicBezTo>
                  <a:cubicBezTo>
                    <a:pt x="265886" y="934879"/>
                    <a:pt x="229274" y="762381"/>
                    <a:pt x="212252" y="684657"/>
                  </a:cubicBezTo>
                  <a:cubicBezTo>
                    <a:pt x="195230" y="606933"/>
                    <a:pt x="192378" y="562166"/>
                    <a:pt x="183724" y="513969"/>
                  </a:cubicBezTo>
                  <a:cubicBezTo>
                    <a:pt x="173073" y="455676"/>
                    <a:pt x="150060" y="183642"/>
                    <a:pt x="150060" y="183642"/>
                  </a:cubicBezTo>
                  <a:lnTo>
                    <a:pt x="140551" y="184214"/>
                  </a:lnTo>
                  <a:lnTo>
                    <a:pt x="116206" y="491490"/>
                  </a:lnTo>
                  <a:cubicBezTo>
                    <a:pt x="123766" y="514131"/>
                    <a:pt x="128959" y="537496"/>
                    <a:pt x="131707" y="561213"/>
                  </a:cubicBezTo>
                  <a:cubicBezTo>
                    <a:pt x="138363" y="611219"/>
                    <a:pt x="124670" y="862870"/>
                    <a:pt x="124670" y="862870"/>
                  </a:cubicBezTo>
                  <a:cubicBezTo>
                    <a:pt x="104700" y="873966"/>
                    <a:pt x="80213" y="872938"/>
                    <a:pt x="61241" y="860203"/>
                  </a:cubicBezTo>
                  <a:cubicBezTo>
                    <a:pt x="61241" y="860203"/>
                    <a:pt x="0" y="526828"/>
                    <a:pt x="0" y="476250"/>
                  </a:cubicBezTo>
                  <a:cubicBezTo>
                    <a:pt x="0" y="442722"/>
                    <a:pt x="5706" y="0"/>
                    <a:pt x="5706"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16"/>
            <p:cNvSpPr/>
            <p:nvPr/>
          </p:nvSpPr>
          <p:spPr>
            <a:xfrm>
              <a:off x="7314533" y="2554952"/>
              <a:ext cx="78868" cy="76871"/>
            </a:xfrm>
            <a:custGeom>
              <a:avLst/>
              <a:gdLst/>
              <a:ahLst/>
              <a:cxnLst/>
              <a:rect l="l" t="t" r="r" b="b"/>
              <a:pathLst>
                <a:path w="210314" h="204988" extrusionOk="0">
                  <a:moveTo>
                    <a:pt x="167279" y="0"/>
                  </a:moveTo>
                  <a:cubicBezTo>
                    <a:pt x="167279" y="0"/>
                    <a:pt x="163380" y="75629"/>
                    <a:pt x="165092" y="82391"/>
                  </a:cubicBezTo>
                  <a:cubicBezTo>
                    <a:pt x="166804" y="89154"/>
                    <a:pt x="199707" y="110966"/>
                    <a:pt x="209312" y="119158"/>
                  </a:cubicBezTo>
                  <a:cubicBezTo>
                    <a:pt x="218916" y="127349"/>
                    <a:pt x="157104" y="188214"/>
                    <a:pt x="127054" y="202025"/>
                  </a:cubicBezTo>
                  <a:cubicBezTo>
                    <a:pt x="97004" y="215836"/>
                    <a:pt x="1719" y="179451"/>
                    <a:pt x="102" y="132588"/>
                  </a:cubicBezTo>
                  <a:cubicBezTo>
                    <a:pt x="-1515" y="85725"/>
                    <a:pt x="16363" y="46387"/>
                    <a:pt x="31008" y="44291"/>
                  </a:cubicBezTo>
                  <a:cubicBezTo>
                    <a:pt x="45653" y="42196"/>
                    <a:pt x="167279" y="0"/>
                    <a:pt x="16727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16"/>
            <p:cNvSpPr/>
            <p:nvPr/>
          </p:nvSpPr>
          <p:spPr>
            <a:xfrm>
              <a:off x="7190170" y="2579409"/>
              <a:ext cx="118999" cy="169986"/>
            </a:xfrm>
            <a:custGeom>
              <a:avLst/>
              <a:gdLst/>
              <a:ahLst/>
              <a:cxnLst/>
              <a:rect l="l" t="t" r="r" b="b"/>
              <a:pathLst>
                <a:path w="317332" h="453297" extrusionOk="0">
                  <a:moveTo>
                    <a:pt x="317332" y="2194"/>
                  </a:moveTo>
                  <a:cubicBezTo>
                    <a:pt x="317332" y="2194"/>
                    <a:pt x="296887" y="-29144"/>
                    <a:pt x="222237" y="145069"/>
                  </a:cubicBezTo>
                  <a:cubicBezTo>
                    <a:pt x="147588" y="319281"/>
                    <a:pt x="101562" y="365001"/>
                    <a:pt x="68088" y="408340"/>
                  </a:cubicBezTo>
                  <a:cubicBezTo>
                    <a:pt x="37848" y="447773"/>
                    <a:pt x="22918" y="385099"/>
                    <a:pt x="22918" y="385099"/>
                  </a:cubicBezTo>
                  <a:cubicBezTo>
                    <a:pt x="22918" y="385099"/>
                    <a:pt x="46977" y="354714"/>
                    <a:pt x="26912" y="354714"/>
                  </a:cubicBezTo>
                  <a:cubicBezTo>
                    <a:pt x="15691" y="355381"/>
                    <a:pt x="0" y="378526"/>
                    <a:pt x="0" y="378526"/>
                  </a:cubicBezTo>
                  <a:lnTo>
                    <a:pt x="25581" y="419484"/>
                  </a:lnTo>
                  <a:lnTo>
                    <a:pt x="92147" y="453298"/>
                  </a:lnTo>
                  <a:cubicBezTo>
                    <a:pt x="92147" y="453298"/>
                    <a:pt x="173644" y="378241"/>
                    <a:pt x="199985" y="331949"/>
                  </a:cubicBezTo>
                  <a:cubicBezTo>
                    <a:pt x="228514" y="295468"/>
                    <a:pt x="271211" y="223078"/>
                    <a:pt x="271211" y="22307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16"/>
            <p:cNvSpPr/>
            <p:nvPr/>
          </p:nvSpPr>
          <p:spPr>
            <a:xfrm>
              <a:off x="7180686" y="2720915"/>
              <a:ext cx="56790" cy="37169"/>
            </a:xfrm>
            <a:custGeom>
              <a:avLst/>
              <a:gdLst/>
              <a:ahLst/>
              <a:cxnLst/>
              <a:rect l="l" t="t" r="r" b="b"/>
              <a:pathLst>
                <a:path w="151441" h="99116" extrusionOk="0">
                  <a:moveTo>
                    <a:pt x="25622" y="35807"/>
                  </a:moveTo>
                  <a:cubicBezTo>
                    <a:pt x="24861" y="35236"/>
                    <a:pt x="4986" y="12090"/>
                    <a:pt x="4986" y="12090"/>
                  </a:cubicBezTo>
                  <a:cubicBezTo>
                    <a:pt x="4986" y="12090"/>
                    <a:pt x="-6901" y="1708"/>
                    <a:pt x="6032" y="946"/>
                  </a:cubicBezTo>
                  <a:cubicBezTo>
                    <a:pt x="18965" y="184"/>
                    <a:pt x="65086" y="89"/>
                    <a:pt x="65086" y="89"/>
                  </a:cubicBezTo>
                  <a:cubicBezTo>
                    <a:pt x="69803" y="-369"/>
                    <a:pt x="74510" y="955"/>
                    <a:pt x="78305" y="3803"/>
                  </a:cubicBezTo>
                  <a:cubicBezTo>
                    <a:pt x="84105" y="8375"/>
                    <a:pt x="150957" y="93148"/>
                    <a:pt x="150957" y="93148"/>
                  </a:cubicBezTo>
                  <a:cubicBezTo>
                    <a:pt x="150957" y="93148"/>
                    <a:pt x="153905" y="98291"/>
                    <a:pt x="145252" y="98863"/>
                  </a:cubicBezTo>
                  <a:cubicBezTo>
                    <a:pt x="136598" y="99434"/>
                    <a:pt x="80587" y="98863"/>
                    <a:pt x="80587" y="98863"/>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16"/>
            <p:cNvSpPr/>
            <p:nvPr/>
          </p:nvSpPr>
          <p:spPr>
            <a:xfrm>
              <a:off x="7182331" y="2728860"/>
              <a:ext cx="37082" cy="30910"/>
            </a:xfrm>
            <a:custGeom>
              <a:avLst/>
              <a:gdLst/>
              <a:ahLst/>
              <a:cxnLst/>
              <a:rect l="l" t="t" r="r" b="b"/>
              <a:pathLst>
                <a:path w="98885" h="82426" extrusionOk="0">
                  <a:moveTo>
                    <a:pt x="15807" y="295"/>
                  </a:moveTo>
                  <a:cubicBezTo>
                    <a:pt x="15807" y="295"/>
                    <a:pt x="-3878" y="-3420"/>
                    <a:pt x="687" y="15534"/>
                  </a:cubicBezTo>
                  <a:cubicBezTo>
                    <a:pt x="5251" y="34489"/>
                    <a:pt x="33495" y="54111"/>
                    <a:pt x="33495" y="54111"/>
                  </a:cubicBezTo>
                  <a:lnTo>
                    <a:pt x="62974" y="78876"/>
                  </a:lnTo>
                  <a:cubicBezTo>
                    <a:pt x="70334" y="83610"/>
                    <a:pt x="79768" y="83610"/>
                    <a:pt x="87128" y="78876"/>
                  </a:cubicBezTo>
                  <a:cubicBezTo>
                    <a:pt x="94736" y="74113"/>
                    <a:pt x="105387" y="61159"/>
                    <a:pt x="93690" y="48872"/>
                  </a:cubicBezTo>
                  <a:cubicBezTo>
                    <a:pt x="81993" y="36585"/>
                    <a:pt x="71533" y="9629"/>
                    <a:pt x="41673" y="10772"/>
                  </a:cubicBezTo>
                  <a:cubicBezTo>
                    <a:pt x="41673" y="10772"/>
                    <a:pt x="40056" y="3628"/>
                    <a:pt x="22654" y="1247"/>
                  </a:cubicBezTo>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6"/>
            <p:cNvSpPr/>
            <p:nvPr/>
          </p:nvSpPr>
          <p:spPr>
            <a:xfrm>
              <a:off x="7286654" y="2565698"/>
              <a:ext cx="128280" cy="258276"/>
            </a:xfrm>
            <a:custGeom>
              <a:avLst/>
              <a:gdLst/>
              <a:ahLst/>
              <a:cxnLst/>
              <a:rect l="l" t="t" r="r" b="b"/>
              <a:pathLst>
                <a:path w="342080" h="688737" extrusionOk="0">
                  <a:moveTo>
                    <a:pt x="250227" y="66733"/>
                  </a:moveTo>
                  <a:cubicBezTo>
                    <a:pt x="250227" y="66733"/>
                    <a:pt x="195357" y="148457"/>
                    <a:pt x="118901" y="156172"/>
                  </a:cubicBezTo>
                  <a:cubicBezTo>
                    <a:pt x="94841" y="132360"/>
                    <a:pt x="92654" y="47683"/>
                    <a:pt x="126033" y="20632"/>
                  </a:cubicBezTo>
                  <a:cubicBezTo>
                    <a:pt x="126033" y="20632"/>
                    <a:pt x="95317" y="-4229"/>
                    <a:pt x="74301" y="629"/>
                  </a:cubicBezTo>
                  <a:cubicBezTo>
                    <a:pt x="49433" y="14088"/>
                    <a:pt x="30395" y="36272"/>
                    <a:pt x="20857" y="62923"/>
                  </a:cubicBezTo>
                  <a:cubicBezTo>
                    <a:pt x="6783" y="106071"/>
                    <a:pt x="-1110" y="155792"/>
                    <a:pt x="126" y="236087"/>
                  </a:cubicBezTo>
                  <a:cubicBezTo>
                    <a:pt x="1363" y="316383"/>
                    <a:pt x="126" y="561557"/>
                    <a:pt x="126" y="561557"/>
                  </a:cubicBezTo>
                  <a:cubicBezTo>
                    <a:pt x="126" y="561557"/>
                    <a:pt x="10967" y="613468"/>
                    <a:pt x="80102" y="652044"/>
                  </a:cubicBezTo>
                  <a:cubicBezTo>
                    <a:pt x="149236" y="690620"/>
                    <a:pt x="200207" y="694335"/>
                    <a:pt x="247754" y="683381"/>
                  </a:cubicBezTo>
                  <a:cubicBezTo>
                    <a:pt x="286458" y="674333"/>
                    <a:pt x="318410" y="660712"/>
                    <a:pt x="331723" y="632613"/>
                  </a:cubicBezTo>
                  <a:cubicBezTo>
                    <a:pt x="328300" y="576320"/>
                    <a:pt x="303195" y="429540"/>
                    <a:pt x="312704" y="358769"/>
                  </a:cubicBezTo>
                  <a:cubicBezTo>
                    <a:pt x="322214" y="287999"/>
                    <a:pt x="336954" y="234944"/>
                    <a:pt x="341233" y="177794"/>
                  </a:cubicBezTo>
                  <a:cubicBezTo>
                    <a:pt x="345512" y="120644"/>
                    <a:pt x="333625" y="121692"/>
                    <a:pt x="305001" y="101594"/>
                  </a:cubicBezTo>
                  <a:cubicBezTo>
                    <a:pt x="287618" y="88650"/>
                    <a:pt x="269312" y="77001"/>
                    <a:pt x="250227" y="6673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6"/>
            <p:cNvSpPr/>
            <p:nvPr/>
          </p:nvSpPr>
          <p:spPr>
            <a:xfrm>
              <a:off x="7391109" y="2618517"/>
              <a:ext cx="49710" cy="228160"/>
            </a:xfrm>
            <a:custGeom>
              <a:avLst/>
              <a:gdLst/>
              <a:ahLst/>
              <a:cxnLst/>
              <a:rect l="l" t="t" r="r" b="b"/>
              <a:pathLst>
                <a:path w="132559" h="608427" extrusionOk="0">
                  <a:moveTo>
                    <a:pt x="1779" y="533694"/>
                  </a:moveTo>
                  <a:cubicBezTo>
                    <a:pt x="13190" y="520931"/>
                    <a:pt x="32779" y="450160"/>
                    <a:pt x="44001" y="405488"/>
                  </a:cubicBezTo>
                  <a:cubicBezTo>
                    <a:pt x="54832" y="355339"/>
                    <a:pt x="57019" y="303694"/>
                    <a:pt x="50467" y="252802"/>
                  </a:cubicBezTo>
                  <a:cubicBezTo>
                    <a:pt x="40387" y="191842"/>
                    <a:pt x="12429" y="107451"/>
                    <a:pt x="4536" y="72494"/>
                  </a:cubicBezTo>
                  <a:cubicBezTo>
                    <a:pt x="-3357" y="37537"/>
                    <a:pt x="7104" y="22678"/>
                    <a:pt x="22604" y="8581"/>
                  </a:cubicBezTo>
                  <a:cubicBezTo>
                    <a:pt x="40767" y="-7993"/>
                    <a:pt x="67870" y="-3040"/>
                    <a:pt x="85367" y="45538"/>
                  </a:cubicBezTo>
                  <a:cubicBezTo>
                    <a:pt x="108199" y="112727"/>
                    <a:pt x="123538" y="182231"/>
                    <a:pt x="131108" y="252802"/>
                  </a:cubicBezTo>
                  <a:cubicBezTo>
                    <a:pt x="135206" y="305361"/>
                    <a:pt x="130614" y="358234"/>
                    <a:pt x="117509" y="409298"/>
                  </a:cubicBezTo>
                  <a:cubicBezTo>
                    <a:pt x="105813" y="456923"/>
                    <a:pt x="88981" y="491403"/>
                    <a:pt x="66728" y="535028"/>
                  </a:cubicBezTo>
                  <a:cubicBezTo>
                    <a:pt x="60737" y="546839"/>
                    <a:pt x="47044" y="580081"/>
                    <a:pt x="38200" y="604084"/>
                  </a:cubicBezTo>
                  <a:cubicBezTo>
                    <a:pt x="29356" y="628087"/>
                    <a:pt x="-8587" y="545315"/>
                    <a:pt x="1779" y="53369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6"/>
            <p:cNvSpPr/>
            <p:nvPr/>
          </p:nvSpPr>
          <p:spPr>
            <a:xfrm>
              <a:off x="7311279" y="2475275"/>
              <a:ext cx="85098" cy="103818"/>
            </a:xfrm>
            <a:custGeom>
              <a:avLst/>
              <a:gdLst/>
              <a:ahLst/>
              <a:cxnLst/>
              <a:rect l="l" t="t" r="r" b="b"/>
              <a:pathLst>
                <a:path w="226927" h="276849" extrusionOk="0">
                  <a:moveTo>
                    <a:pt x="4992" y="100093"/>
                  </a:moveTo>
                  <a:lnTo>
                    <a:pt x="4992" y="100093"/>
                  </a:lnTo>
                  <a:cubicBezTo>
                    <a:pt x="14026" y="41324"/>
                    <a:pt x="56248" y="-3158"/>
                    <a:pt x="116729" y="176"/>
                  </a:cubicBezTo>
                  <a:cubicBezTo>
                    <a:pt x="180871" y="3548"/>
                    <a:pt x="230140" y="58374"/>
                    <a:pt x="226764" y="122620"/>
                  </a:cubicBezTo>
                  <a:cubicBezTo>
                    <a:pt x="224862" y="159005"/>
                    <a:pt x="206061" y="192400"/>
                    <a:pt x="175973" y="212869"/>
                  </a:cubicBezTo>
                  <a:cubicBezTo>
                    <a:pt x="173795" y="221746"/>
                    <a:pt x="170610" y="230347"/>
                    <a:pt x="166464" y="238491"/>
                  </a:cubicBezTo>
                  <a:cubicBezTo>
                    <a:pt x="145067" y="263542"/>
                    <a:pt x="80403" y="279068"/>
                    <a:pt x="61859" y="276591"/>
                  </a:cubicBezTo>
                  <a:cubicBezTo>
                    <a:pt x="37990" y="273162"/>
                    <a:pt x="25152" y="263161"/>
                    <a:pt x="13741" y="237062"/>
                  </a:cubicBezTo>
                  <a:cubicBezTo>
                    <a:pt x="-6229" y="190771"/>
                    <a:pt x="47" y="129144"/>
                    <a:pt x="4992" y="100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6"/>
            <p:cNvSpPr/>
            <p:nvPr/>
          </p:nvSpPr>
          <p:spPr>
            <a:xfrm>
              <a:off x="7314515" y="2466234"/>
              <a:ext cx="89964" cy="88884"/>
            </a:xfrm>
            <a:custGeom>
              <a:avLst/>
              <a:gdLst/>
              <a:ahLst/>
              <a:cxnLst/>
              <a:rect l="l" t="t" r="r" b="b"/>
              <a:pathLst>
                <a:path w="239905" h="237025" extrusionOk="0">
                  <a:moveTo>
                    <a:pt x="167327" y="237026"/>
                  </a:moveTo>
                  <a:lnTo>
                    <a:pt x="167327" y="237026"/>
                  </a:lnTo>
                  <a:lnTo>
                    <a:pt x="161811" y="185781"/>
                  </a:lnTo>
                  <a:cubicBezTo>
                    <a:pt x="161811" y="185781"/>
                    <a:pt x="203558" y="77387"/>
                    <a:pt x="104754" y="98151"/>
                  </a:cubicBezTo>
                  <a:cubicBezTo>
                    <a:pt x="39519" y="111962"/>
                    <a:pt x="23163" y="117868"/>
                    <a:pt x="3383" y="74053"/>
                  </a:cubicBezTo>
                  <a:cubicBezTo>
                    <a:pt x="-16397" y="30238"/>
                    <a:pt x="53498" y="-9100"/>
                    <a:pt x="136516" y="1853"/>
                  </a:cubicBezTo>
                  <a:cubicBezTo>
                    <a:pt x="196036" y="7797"/>
                    <a:pt x="241026" y="58537"/>
                    <a:pt x="239884" y="118439"/>
                  </a:cubicBezTo>
                  <a:cubicBezTo>
                    <a:pt x="237222" y="150729"/>
                    <a:pt x="228663" y="215975"/>
                    <a:pt x="167327" y="23702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6"/>
            <p:cNvSpPr/>
            <p:nvPr/>
          </p:nvSpPr>
          <p:spPr>
            <a:xfrm>
              <a:off x="7384763" y="2604603"/>
              <a:ext cx="55737" cy="75876"/>
            </a:xfrm>
            <a:custGeom>
              <a:avLst/>
              <a:gdLst/>
              <a:ahLst/>
              <a:cxnLst/>
              <a:rect l="l" t="t" r="r" b="b"/>
              <a:pathLst>
                <a:path w="148633" h="202336" extrusionOk="0">
                  <a:moveTo>
                    <a:pt x="148634" y="161388"/>
                  </a:moveTo>
                  <a:cubicBezTo>
                    <a:pt x="148634" y="161388"/>
                    <a:pt x="94810" y="215109"/>
                    <a:pt x="31001" y="199488"/>
                  </a:cubicBezTo>
                  <a:cubicBezTo>
                    <a:pt x="21491" y="193297"/>
                    <a:pt x="0" y="67757"/>
                    <a:pt x="0" y="67757"/>
                  </a:cubicBezTo>
                  <a:cubicBezTo>
                    <a:pt x="0" y="67757"/>
                    <a:pt x="0" y="-1775"/>
                    <a:pt x="53253" y="35"/>
                  </a:cubicBezTo>
                  <a:cubicBezTo>
                    <a:pt x="106506" y="1844"/>
                    <a:pt x="148634" y="161388"/>
                    <a:pt x="148634" y="16138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6"/>
            <p:cNvSpPr/>
            <p:nvPr/>
          </p:nvSpPr>
          <p:spPr>
            <a:xfrm>
              <a:off x="7269438" y="2565933"/>
              <a:ext cx="45289" cy="73030"/>
            </a:xfrm>
            <a:custGeom>
              <a:avLst/>
              <a:gdLst/>
              <a:ahLst/>
              <a:cxnLst/>
              <a:rect l="l" t="t" r="r" b="b"/>
              <a:pathLst>
                <a:path w="120770" h="194746" extrusionOk="0">
                  <a:moveTo>
                    <a:pt x="46502" y="194215"/>
                  </a:moveTo>
                  <a:cubicBezTo>
                    <a:pt x="46502" y="194215"/>
                    <a:pt x="11602" y="198596"/>
                    <a:pt x="0" y="182213"/>
                  </a:cubicBezTo>
                  <a:cubicBezTo>
                    <a:pt x="2092" y="153638"/>
                    <a:pt x="48594" y="7906"/>
                    <a:pt x="120771" y="0"/>
                  </a:cubicBezTo>
                  <a:cubicBezTo>
                    <a:pt x="103197" y="15916"/>
                    <a:pt x="88011" y="34300"/>
                    <a:pt x="75696" y="54578"/>
                  </a:cubicBezTo>
                  <a:cubicBezTo>
                    <a:pt x="49925" y="97345"/>
                    <a:pt x="46502" y="194215"/>
                    <a:pt x="46502" y="19421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6"/>
            <p:cNvSpPr/>
            <p:nvPr/>
          </p:nvSpPr>
          <p:spPr>
            <a:xfrm>
              <a:off x="6661328" y="3286571"/>
              <a:ext cx="246169" cy="142323"/>
            </a:xfrm>
            <a:custGeom>
              <a:avLst/>
              <a:gdLst/>
              <a:ahLst/>
              <a:cxnLst/>
              <a:rect l="l" t="t" r="r" b="b"/>
              <a:pathLst>
                <a:path w="657677" h="380237" extrusionOk="0">
                  <a:moveTo>
                    <a:pt x="657678" y="190119"/>
                  </a:moveTo>
                  <a:cubicBezTo>
                    <a:pt x="657678" y="295119"/>
                    <a:pt x="510452" y="380238"/>
                    <a:pt x="328839" y="380238"/>
                  </a:cubicBezTo>
                  <a:cubicBezTo>
                    <a:pt x="147226" y="380238"/>
                    <a:pt x="0" y="295119"/>
                    <a:pt x="0" y="190119"/>
                  </a:cubicBezTo>
                  <a:cubicBezTo>
                    <a:pt x="0" y="85119"/>
                    <a:pt x="147226" y="0"/>
                    <a:pt x="328839" y="0"/>
                  </a:cubicBezTo>
                  <a:cubicBezTo>
                    <a:pt x="510452" y="0"/>
                    <a:pt x="657678" y="85119"/>
                    <a:pt x="657678" y="190119"/>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6"/>
            <p:cNvSpPr/>
            <p:nvPr/>
          </p:nvSpPr>
          <p:spPr>
            <a:xfrm>
              <a:off x="6681151" y="2824698"/>
              <a:ext cx="58982" cy="128668"/>
            </a:xfrm>
            <a:custGeom>
              <a:avLst/>
              <a:gdLst/>
              <a:ahLst/>
              <a:cxnLst/>
              <a:rect l="l" t="t" r="r" b="b"/>
              <a:pathLst>
                <a:path w="157580" h="343757" extrusionOk="0">
                  <a:moveTo>
                    <a:pt x="34717" y="0"/>
                  </a:moveTo>
                  <a:cubicBezTo>
                    <a:pt x="31009" y="32004"/>
                    <a:pt x="-7029" y="170021"/>
                    <a:pt x="1149" y="217361"/>
                  </a:cubicBezTo>
                  <a:cubicBezTo>
                    <a:pt x="9327" y="264700"/>
                    <a:pt x="139512" y="343757"/>
                    <a:pt x="139512" y="343757"/>
                  </a:cubicBezTo>
                  <a:lnTo>
                    <a:pt x="157580" y="262795"/>
                  </a:lnTo>
                  <a:lnTo>
                    <a:pt x="85403" y="192024"/>
                  </a:lnTo>
                  <a:lnTo>
                    <a:pt x="104898" y="57912"/>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6"/>
            <p:cNvSpPr/>
            <p:nvPr/>
          </p:nvSpPr>
          <p:spPr>
            <a:xfrm>
              <a:off x="6689412" y="2771791"/>
              <a:ext cx="42428" cy="81725"/>
            </a:xfrm>
            <a:custGeom>
              <a:avLst/>
              <a:gdLst/>
              <a:ahLst/>
              <a:cxnLst/>
              <a:rect l="l" t="t" r="r" b="b"/>
              <a:pathLst>
                <a:path w="113353" h="218341" extrusionOk="0">
                  <a:moveTo>
                    <a:pt x="113353" y="5238"/>
                  </a:moveTo>
                  <a:cubicBezTo>
                    <a:pt x="87120" y="-6849"/>
                    <a:pt x="56006" y="2599"/>
                    <a:pt x="40891" y="27240"/>
                  </a:cubicBezTo>
                  <a:cubicBezTo>
                    <a:pt x="21872" y="59054"/>
                    <a:pt x="1807" y="168020"/>
                    <a:pt x="0" y="186689"/>
                  </a:cubicBezTo>
                  <a:cubicBezTo>
                    <a:pt x="0" y="186689"/>
                    <a:pt x="26912" y="223836"/>
                    <a:pt x="67232" y="21764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6"/>
            <p:cNvSpPr/>
            <p:nvPr/>
          </p:nvSpPr>
          <p:spPr>
            <a:xfrm>
              <a:off x="6782889" y="3337575"/>
              <a:ext cx="91454" cy="51556"/>
            </a:xfrm>
            <a:custGeom>
              <a:avLst/>
              <a:gdLst/>
              <a:ahLst/>
              <a:cxnLst/>
              <a:rect l="l" t="t" r="r" b="b"/>
              <a:pathLst>
                <a:path w="244333" h="137739" extrusionOk="0">
                  <a:moveTo>
                    <a:pt x="12344" y="32993"/>
                  </a:moveTo>
                  <a:cubicBezTo>
                    <a:pt x="40672" y="40842"/>
                    <a:pt x="70948" y="37175"/>
                    <a:pt x="96598" y="22802"/>
                  </a:cubicBezTo>
                  <a:cubicBezTo>
                    <a:pt x="116948" y="23468"/>
                    <a:pt x="227163" y="-23775"/>
                    <a:pt x="242093" y="15848"/>
                  </a:cubicBezTo>
                  <a:cubicBezTo>
                    <a:pt x="255216" y="50615"/>
                    <a:pt x="207479" y="82523"/>
                    <a:pt x="181993" y="89001"/>
                  </a:cubicBezTo>
                  <a:cubicBezTo>
                    <a:pt x="126363" y="102431"/>
                    <a:pt x="85186" y="130244"/>
                    <a:pt x="62839" y="135006"/>
                  </a:cubicBezTo>
                  <a:cubicBezTo>
                    <a:pt x="46197" y="138530"/>
                    <a:pt x="24801" y="140817"/>
                    <a:pt x="11297" y="127672"/>
                  </a:cubicBezTo>
                  <a:cubicBezTo>
                    <a:pt x="-4583" y="111956"/>
                    <a:pt x="-3252" y="53472"/>
                    <a:pt x="12344"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6"/>
            <p:cNvSpPr/>
            <p:nvPr/>
          </p:nvSpPr>
          <p:spPr>
            <a:xfrm>
              <a:off x="6784412" y="3346110"/>
              <a:ext cx="89915" cy="43199"/>
            </a:xfrm>
            <a:custGeom>
              <a:avLst/>
              <a:gdLst/>
              <a:ahLst/>
              <a:cxnLst/>
              <a:rect l="l" t="t" r="r" b="b"/>
              <a:pathLst>
                <a:path w="240222" h="115414" extrusionOk="0">
                  <a:moveTo>
                    <a:pt x="58769" y="102584"/>
                  </a:moveTo>
                  <a:cubicBezTo>
                    <a:pt x="81116" y="97822"/>
                    <a:pt x="122292" y="70009"/>
                    <a:pt x="177923" y="56579"/>
                  </a:cubicBezTo>
                  <a:cubicBezTo>
                    <a:pt x="199319" y="51340"/>
                    <a:pt x="236121" y="28004"/>
                    <a:pt x="239830" y="0"/>
                  </a:cubicBezTo>
                  <a:cubicBezTo>
                    <a:pt x="244775" y="32004"/>
                    <a:pt x="201792" y="60388"/>
                    <a:pt x="177923" y="66675"/>
                  </a:cubicBezTo>
                  <a:cubicBezTo>
                    <a:pt x="122292" y="80105"/>
                    <a:pt x="81116" y="107918"/>
                    <a:pt x="58769" y="112681"/>
                  </a:cubicBezTo>
                  <a:cubicBezTo>
                    <a:pt x="42127" y="116205"/>
                    <a:pt x="20731" y="118491"/>
                    <a:pt x="7227" y="105346"/>
                  </a:cubicBezTo>
                  <a:cubicBezTo>
                    <a:pt x="3793" y="101575"/>
                    <a:pt x="1314" y="97041"/>
                    <a:pt x="0" y="92107"/>
                  </a:cubicBezTo>
                  <a:cubicBezTo>
                    <a:pt x="16840" y="104699"/>
                    <a:pt x="38626" y="108575"/>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6"/>
            <p:cNvSpPr/>
            <p:nvPr/>
          </p:nvSpPr>
          <p:spPr>
            <a:xfrm>
              <a:off x="6715968" y="3307485"/>
              <a:ext cx="91493" cy="51556"/>
            </a:xfrm>
            <a:custGeom>
              <a:avLst/>
              <a:gdLst/>
              <a:ahLst/>
              <a:cxnLst/>
              <a:rect l="l" t="t" r="r" b="b"/>
              <a:pathLst>
                <a:path w="244438" h="137739" extrusionOk="0">
                  <a:moveTo>
                    <a:pt x="12449" y="32993"/>
                  </a:moveTo>
                  <a:cubicBezTo>
                    <a:pt x="40778" y="40842"/>
                    <a:pt x="71053" y="37175"/>
                    <a:pt x="96703" y="22802"/>
                  </a:cubicBezTo>
                  <a:cubicBezTo>
                    <a:pt x="116959" y="23468"/>
                    <a:pt x="227174" y="-23775"/>
                    <a:pt x="242199" y="15848"/>
                  </a:cubicBezTo>
                  <a:cubicBezTo>
                    <a:pt x="255322" y="50615"/>
                    <a:pt x="207584" y="82523"/>
                    <a:pt x="182099" y="89001"/>
                  </a:cubicBezTo>
                  <a:cubicBezTo>
                    <a:pt x="126468" y="102526"/>
                    <a:pt x="85197" y="130244"/>
                    <a:pt x="62849" y="135006"/>
                  </a:cubicBezTo>
                  <a:cubicBezTo>
                    <a:pt x="46208" y="138530"/>
                    <a:pt x="24811" y="140817"/>
                    <a:pt x="11403" y="127672"/>
                  </a:cubicBezTo>
                  <a:cubicBezTo>
                    <a:pt x="-4573" y="111956"/>
                    <a:pt x="-3337" y="53758"/>
                    <a:pt x="12449" y="3299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6"/>
            <p:cNvSpPr/>
            <p:nvPr/>
          </p:nvSpPr>
          <p:spPr>
            <a:xfrm>
              <a:off x="6717638" y="3316019"/>
              <a:ext cx="89951" cy="43199"/>
            </a:xfrm>
            <a:custGeom>
              <a:avLst/>
              <a:gdLst/>
              <a:ahLst/>
              <a:cxnLst/>
              <a:rect l="l" t="t" r="r" b="b"/>
              <a:pathLst>
                <a:path w="240317" h="115414" extrusionOk="0">
                  <a:moveTo>
                    <a:pt x="58769" y="102584"/>
                  </a:moveTo>
                  <a:cubicBezTo>
                    <a:pt x="81116" y="97822"/>
                    <a:pt x="122387" y="70009"/>
                    <a:pt x="178018" y="56579"/>
                  </a:cubicBezTo>
                  <a:cubicBezTo>
                    <a:pt x="199319" y="51340"/>
                    <a:pt x="236216" y="28004"/>
                    <a:pt x="239925" y="0"/>
                  </a:cubicBezTo>
                  <a:cubicBezTo>
                    <a:pt x="244870" y="32004"/>
                    <a:pt x="201887" y="60388"/>
                    <a:pt x="178018" y="66675"/>
                  </a:cubicBezTo>
                  <a:cubicBezTo>
                    <a:pt x="122387" y="80201"/>
                    <a:pt x="81116" y="107918"/>
                    <a:pt x="58769" y="112681"/>
                  </a:cubicBezTo>
                  <a:cubicBezTo>
                    <a:pt x="42127" y="116205"/>
                    <a:pt x="20731" y="118491"/>
                    <a:pt x="7322" y="105346"/>
                  </a:cubicBezTo>
                  <a:cubicBezTo>
                    <a:pt x="3892" y="101556"/>
                    <a:pt x="1386" y="97031"/>
                    <a:pt x="0" y="92107"/>
                  </a:cubicBezTo>
                  <a:cubicBezTo>
                    <a:pt x="16840" y="104699"/>
                    <a:pt x="38626" y="108576"/>
                    <a:pt x="58769" y="1025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6"/>
            <p:cNvSpPr/>
            <p:nvPr/>
          </p:nvSpPr>
          <p:spPr>
            <a:xfrm>
              <a:off x="6715994" y="2973759"/>
              <a:ext cx="133983" cy="378277"/>
            </a:xfrm>
            <a:custGeom>
              <a:avLst/>
              <a:gdLst/>
              <a:ahLst/>
              <a:cxnLst/>
              <a:rect l="l" t="t" r="r" b="b"/>
              <a:pathLst>
                <a:path w="357956" h="1010624" extrusionOk="0">
                  <a:moveTo>
                    <a:pt x="10194" y="624745"/>
                  </a:moveTo>
                  <a:cubicBezTo>
                    <a:pt x="14905" y="583749"/>
                    <a:pt x="23405" y="543287"/>
                    <a:pt x="35584" y="503872"/>
                  </a:cubicBezTo>
                  <a:cubicBezTo>
                    <a:pt x="35584" y="503872"/>
                    <a:pt x="28071" y="399574"/>
                    <a:pt x="24268" y="300609"/>
                  </a:cubicBezTo>
                  <a:cubicBezTo>
                    <a:pt x="19893" y="188404"/>
                    <a:pt x="-19001" y="89630"/>
                    <a:pt x="11715" y="0"/>
                  </a:cubicBezTo>
                  <a:lnTo>
                    <a:pt x="357956" y="77057"/>
                  </a:lnTo>
                  <a:cubicBezTo>
                    <a:pt x="357956" y="77057"/>
                    <a:pt x="337035" y="524732"/>
                    <a:pt x="332376" y="578739"/>
                  </a:cubicBezTo>
                  <a:cubicBezTo>
                    <a:pt x="329842" y="620897"/>
                    <a:pt x="324665" y="662864"/>
                    <a:pt x="316875" y="704374"/>
                  </a:cubicBezTo>
                  <a:cubicBezTo>
                    <a:pt x="301090" y="791242"/>
                    <a:pt x="275414" y="997839"/>
                    <a:pt x="275414" y="997839"/>
                  </a:cubicBezTo>
                  <a:cubicBezTo>
                    <a:pt x="238897" y="1019175"/>
                    <a:pt x="190874" y="1007364"/>
                    <a:pt x="190874" y="1007364"/>
                  </a:cubicBezTo>
                  <a:cubicBezTo>
                    <a:pt x="190874" y="1007364"/>
                    <a:pt x="193537" y="745998"/>
                    <a:pt x="195914" y="683514"/>
                  </a:cubicBezTo>
                  <a:cubicBezTo>
                    <a:pt x="198767" y="607314"/>
                    <a:pt x="201049" y="612934"/>
                    <a:pt x="201049" y="612934"/>
                  </a:cubicBezTo>
                  <a:lnTo>
                    <a:pt x="189638" y="422434"/>
                  </a:lnTo>
                  <a:lnTo>
                    <a:pt x="182221" y="327755"/>
                  </a:lnTo>
                  <a:cubicBezTo>
                    <a:pt x="182221" y="327755"/>
                    <a:pt x="172711" y="397288"/>
                    <a:pt x="166435" y="459391"/>
                  </a:cubicBezTo>
                  <a:cubicBezTo>
                    <a:pt x="160919" y="513493"/>
                    <a:pt x="147416" y="562451"/>
                    <a:pt x="133342" y="663226"/>
                  </a:cubicBezTo>
                  <a:cubicBezTo>
                    <a:pt x="120694" y="750665"/>
                    <a:pt x="100154" y="926306"/>
                    <a:pt x="100154" y="926306"/>
                  </a:cubicBezTo>
                  <a:cubicBezTo>
                    <a:pt x="63637" y="947547"/>
                    <a:pt x="13997" y="929926"/>
                    <a:pt x="13997" y="929926"/>
                  </a:cubicBezTo>
                  <a:cubicBezTo>
                    <a:pt x="13997" y="929926"/>
                    <a:pt x="304" y="700564"/>
                    <a:pt x="10194" y="62474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16"/>
            <p:cNvSpPr/>
            <p:nvPr/>
          </p:nvSpPr>
          <p:spPr>
            <a:xfrm>
              <a:off x="6733197" y="2663396"/>
              <a:ext cx="97219" cy="155678"/>
            </a:xfrm>
            <a:custGeom>
              <a:avLst/>
              <a:gdLst/>
              <a:ahLst/>
              <a:cxnLst/>
              <a:rect l="l" t="t" r="r" b="b"/>
              <a:pathLst>
                <a:path w="259735" h="415919" extrusionOk="0">
                  <a:moveTo>
                    <a:pt x="14728" y="296735"/>
                  </a:moveTo>
                  <a:cubicBezTo>
                    <a:pt x="41069" y="298068"/>
                    <a:pt x="60659" y="304831"/>
                    <a:pt x="63892" y="296735"/>
                  </a:cubicBezTo>
                  <a:cubicBezTo>
                    <a:pt x="66746" y="283124"/>
                    <a:pt x="68778" y="269351"/>
                    <a:pt x="69978" y="255492"/>
                  </a:cubicBezTo>
                  <a:cubicBezTo>
                    <a:pt x="66935" y="247776"/>
                    <a:pt x="64272" y="239585"/>
                    <a:pt x="64272" y="239585"/>
                  </a:cubicBezTo>
                  <a:cubicBezTo>
                    <a:pt x="31274" y="219201"/>
                    <a:pt x="20814" y="183388"/>
                    <a:pt x="16725" y="141763"/>
                  </a:cubicBezTo>
                  <a:cubicBezTo>
                    <a:pt x="9307" y="70516"/>
                    <a:pt x="47726" y="8413"/>
                    <a:pt x="118857" y="698"/>
                  </a:cubicBezTo>
                  <a:cubicBezTo>
                    <a:pt x="185424" y="-6350"/>
                    <a:pt x="234968" y="40798"/>
                    <a:pt x="248091" y="105473"/>
                  </a:cubicBezTo>
                  <a:cubicBezTo>
                    <a:pt x="255128" y="137382"/>
                    <a:pt x="269202" y="197675"/>
                    <a:pt x="250183" y="250158"/>
                  </a:cubicBezTo>
                  <a:cubicBezTo>
                    <a:pt x="239533" y="279495"/>
                    <a:pt x="225839" y="302831"/>
                    <a:pt x="212145" y="307308"/>
                  </a:cubicBezTo>
                  <a:cubicBezTo>
                    <a:pt x="198902" y="306889"/>
                    <a:pt x="185695" y="305708"/>
                    <a:pt x="172586" y="303784"/>
                  </a:cubicBezTo>
                  <a:lnTo>
                    <a:pt x="172586" y="303784"/>
                  </a:lnTo>
                  <a:cubicBezTo>
                    <a:pt x="172586" y="303784"/>
                    <a:pt x="169067" y="323500"/>
                    <a:pt x="166595" y="336264"/>
                  </a:cubicBezTo>
                  <a:cubicBezTo>
                    <a:pt x="164122" y="349027"/>
                    <a:pt x="165168" y="355314"/>
                    <a:pt x="190368" y="371221"/>
                  </a:cubicBezTo>
                  <a:cubicBezTo>
                    <a:pt x="215569" y="387127"/>
                    <a:pt x="152330" y="418846"/>
                    <a:pt x="110774" y="415702"/>
                  </a:cubicBezTo>
                  <a:cubicBezTo>
                    <a:pt x="69217" y="412559"/>
                    <a:pt x="22716" y="387127"/>
                    <a:pt x="9878" y="360648"/>
                  </a:cubicBezTo>
                  <a:cubicBezTo>
                    <a:pt x="-4577" y="331120"/>
                    <a:pt x="-3340" y="295878"/>
                    <a:pt x="14728" y="2967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16"/>
            <p:cNvSpPr/>
            <p:nvPr/>
          </p:nvSpPr>
          <p:spPr>
            <a:xfrm>
              <a:off x="6701449" y="2773633"/>
              <a:ext cx="149347" cy="247668"/>
            </a:xfrm>
            <a:custGeom>
              <a:avLst/>
              <a:gdLst/>
              <a:ahLst/>
              <a:cxnLst/>
              <a:rect l="l" t="t" r="r" b="b"/>
              <a:pathLst>
                <a:path w="399004" h="661684" extrusionOk="0">
                  <a:moveTo>
                    <a:pt x="137586" y="6128"/>
                  </a:moveTo>
                  <a:cubicBezTo>
                    <a:pt x="130359" y="24416"/>
                    <a:pt x="148903" y="46704"/>
                    <a:pt x="198352" y="62230"/>
                  </a:cubicBezTo>
                  <a:cubicBezTo>
                    <a:pt x="247801" y="77756"/>
                    <a:pt x="252271" y="57753"/>
                    <a:pt x="252271" y="57753"/>
                  </a:cubicBezTo>
                  <a:cubicBezTo>
                    <a:pt x="252271" y="57753"/>
                    <a:pt x="324733" y="90900"/>
                    <a:pt x="348317" y="107379"/>
                  </a:cubicBezTo>
                  <a:cubicBezTo>
                    <a:pt x="378082" y="128143"/>
                    <a:pt x="391205" y="188341"/>
                    <a:pt x="395199" y="289878"/>
                  </a:cubicBezTo>
                  <a:cubicBezTo>
                    <a:pt x="399859" y="407321"/>
                    <a:pt x="400239" y="581628"/>
                    <a:pt x="396340" y="611727"/>
                  </a:cubicBezTo>
                  <a:cubicBezTo>
                    <a:pt x="396340" y="611727"/>
                    <a:pt x="340900" y="667068"/>
                    <a:pt x="269864" y="661257"/>
                  </a:cubicBezTo>
                  <a:cubicBezTo>
                    <a:pt x="198827" y="655447"/>
                    <a:pt x="79673" y="592487"/>
                    <a:pt x="50479" y="543909"/>
                  </a:cubicBezTo>
                  <a:cubicBezTo>
                    <a:pt x="51240" y="440849"/>
                    <a:pt x="63317" y="424085"/>
                    <a:pt x="46675" y="364744"/>
                  </a:cubicBezTo>
                  <a:cubicBezTo>
                    <a:pt x="8637" y="228918"/>
                    <a:pt x="-11523" y="173292"/>
                    <a:pt x="6925" y="82995"/>
                  </a:cubicBezTo>
                  <a:cubicBezTo>
                    <a:pt x="22236" y="8604"/>
                    <a:pt x="43632" y="-635"/>
                    <a:pt x="73492" y="32"/>
                  </a:cubicBezTo>
                  <a:cubicBezTo>
                    <a:pt x="94947" y="956"/>
                    <a:pt x="116341" y="2985"/>
                    <a:pt x="137586" y="612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16"/>
            <p:cNvSpPr/>
            <p:nvPr/>
          </p:nvSpPr>
          <p:spPr>
            <a:xfrm>
              <a:off x="6807278" y="2804619"/>
              <a:ext cx="188299" cy="147777"/>
            </a:xfrm>
            <a:custGeom>
              <a:avLst/>
              <a:gdLst/>
              <a:ahLst/>
              <a:cxnLst/>
              <a:rect l="l" t="t" r="r" b="b"/>
              <a:pathLst>
                <a:path w="503069" h="394810" extrusionOk="0">
                  <a:moveTo>
                    <a:pt x="224008" y="304248"/>
                  </a:moveTo>
                  <a:cubicBezTo>
                    <a:pt x="165809" y="318917"/>
                    <a:pt x="152116" y="282150"/>
                    <a:pt x="144413" y="251670"/>
                  </a:cubicBezTo>
                  <a:cubicBezTo>
                    <a:pt x="125965" y="177852"/>
                    <a:pt x="115884" y="111272"/>
                    <a:pt x="102096" y="69362"/>
                  </a:cubicBezTo>
                  <a:cubicBezTo>
                    <a:pt x="85834" y="20022"/>
                    <a:pt x="68812" y="12212"/>
                    <a:pt x="45039" y="2687"/>
                  </a:cubicBezTo>
                  <a:cubicBezTo>
                    <a:pt x="16510" y="-8553"/>
                    <a:pt x="-7264" y="15260"/>
                    <a:pt x="2056" y="78125"/>
                  </a:cubicBezTo>
                  <a:cubicBezTo>
                    <a:pt x="13182" y="152420"/>
                    <a:pt x="27731" y="204617"/>
                    <a:pt x="55404" y="292628"/>
                  </a:cubicBezTo>
                  <a:cubicBezTo>
                    <a:pt x="62726" y="315583"/>
                    <a:pt x="78988" y="356350"/>
                    <a:pt x="102952" y="376067"/>
                  </a:cubicBezTo>
                  <a:cubicBezTo>
                    <a:pt x="133002" y="400451"/>
                    <a:pt x="178267" y="399403"/>
                    <a:pt x="246735" y="382353"/>
                  </a:cubicBezTo>
                  <a:cubicBezTo>
                    <a:pt x="275929" y="375019"/>
                    <a:pt x="307977" y="357588"/>
                    <a:pt x="363227" y="331776"/>
                  </a:cubicBezTo>
                  <a:cubicBezTo>
                    <a:pt x="378252" y="324822"/>
                    <a:pt x="389853" y="320060"/>
                    <a:pt x="418382" y="306725"/>
                  </a:cubicBezTo>
                  <a:cubicBezTo>
                    <a:pt x="446972" y="293856"/>
                    <a:pt x="472030" y="274245"/>
                    <a:pt x="491415" y="249575"/>
                  </a:cubicBezTo>
                  <a:cubicBezTo>
                    <a:pt x="506345" y="227953"/>
                    <a:pt x="503682" y="214142"/>
                    <a:pt x="500925" y="209284"/>
                  </a:cubicBezTo>
                  <a:cubicBezTo>
                    <a:pt x="498167" y="204426"/>
                    <a:pt x="494934" y="208046"/>
                    <a:pt x="486946" y="217095"/>
                  </a:cubicBezTo>
                  <a:cubicBezTo>
                    <a:pt x="475446" y="232497"/>
                    <a:pt x="461234" y="245670"/>
                    <a:pt x="445009" y="255956"/>
                  </a:cubicBezTo>
                  <a:cubicBezTo>
                    <a:pt x="445009" y="255956"/>
                    <a:pt x="463457" y="236906"/>
                    <a:pt x="473537" y="224524"/>
                  </a:cubicBezTo>
                  <a:cubicBezTo>
                    <a:pt x="482455" y="213561"/>
                    <a:pt x="489875" y="201445"/>
                    <a:pt x="495599" y="188520"/>
                  </a:cubicBezTo>
                  <a:cubicBezTo>
                    <a:pt x="500829" y="175851"/>
                    <a:pt x="489989" y="158706"/>
                    <a:pt x="481715" y="167755"/>
                  </a:cubicBezTo>
                  <a:cubicBezTo>
                    <a:pt x="473442" y="176804"/>
                    <a:pt x="469543" y="185853"/>
                    <a:pt x="454518" y="203950"/>
                  </a:cubicBezTo>
                  <a:cubicBezTo>
                    <a:pt x="446394" y="213542"/>
                    <a:pt x="437170" y="222143"/>
                    <a:pt x="427036" y="229572"/>
                  </a:cubicBezTo>
                  <a:cubicBezTo>
                    <a:pt x="436376" y="216895"/>
                    <a:pt x="444676" y="203483"/>
                    <a:pt x="451855" y="189472"/>
                  </a:cubicBezTo>
                  <a:cubicBezTo>
                    <a:pt x="461365" y="169946"/>
                    <a:pt x="429508" y="179947"/>
                    <a:pt x="411250" y="198997"/>
                  </a:cubicBezTo>
                  <a:cubicBezTo>
                    <a:pt x="397937" y="212808"/>
                    <a:pt x="386620" y="220809"/>
                    <a:pt x="386240" y="216999"/>
                  </a:cubicBezTo>
                  <a:cubicBezTo>
                    <a:pt x="385860" y="213189"/>
                    <a:pt x="359994" y="241097"/>
                    <a:pt x="346775" y="255099"/>
                  </a:cubicBezTo>
                  <a:cubicBezTo>
                    <a:pt x="333557" y="269101"/>
                    <a:pt x="279448" y="290246"/>
                    <a:pt x="224008" y="30424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16"/>
            <p:cNvSpPr/>
            <p:nvPr/>
          </p:nvSpPr>
          <p:spPr>
            <a:xfrm>
              <a:off x="6800502" y="2801416"/>
              <a:ext cx="57697" cy="84545"/>
            </a:xfrm>
            <a:custGeom>
              <a:avLst/>
              <a:gdLst/>
              <a:ahLst/>
              <a:cxnLst/>
              <a:rect l="l" t="t" r="r" b="b"/>
              <a:pathLst>
                <a:path w="154147" h="225876" extrusionOk="0">
                  <a:moveTo>
                    <a:pt x="41365" y="1052"/>
                  </a:moveTo>
                  <a:cubicBezTo>
                    <a:pt x="80259" y="-4758"/>
                    <a:pt x="107931" y="12768"/>
                    <a:pt x="124954" y="71823"/>
                  </a:cubicBezTo>
                  <a:cubicBezTo>
                    <a:pt x="141976" y="130878"/>
                    <a:pt x="154148" y="179360"/>
                    <a:pt x="154148" y="179360"/>
                  </a:cubicBezTo>
                  <a:cubicBezTo>
                    <a:pt x="138761" y="201611"/>
                    <a:pt x="115453" y="217117"/>
                    <a:pt x="89008" y="222699"/>
                  </a:cubicBezTo>
                  <a:cubicBezTo>
                    <a:pt x="42411" y="233939"/>
                    <a:pt x="25674" y="211745"/>
                    <a:pt x="25674" y="211745"/>
                  </a:cubicBezTo>
                  <a:cubicBezTo>
                    <a:pt x="25674" y="211745"/>
                    <a:pt x="12741" y="149833"/>
                    <a:pt x="4753" y="107732"/>
                  </a:cubicBezTo>
                  <a:cubicBezTo>
                    <a:pt x="-3235" y="65632"/>
                    <a:pt x="-6753" y="8101"/>
                    <a:pt x="41365" y="10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16"/>
            <p:cNvSpPr/>
            <p:nvPr/>
          </p:nvSpPr>
          <p:spPr>
            <a:xfrm>
              <a:off x="6736209" y="2656556"/>
              <a:ext cx="94148" cy="104017"/>
            </a:xfrm>
            <a:custGeom>
              <a:avLst/>
              <a:gdLst/>
              <a:ahLst/>
              <a:cxnLst/>
              <a:rect l="l" t="t" r="r" b="b"/>
              <a:pathLst>
                <a:path w="251532" h="277898" extrusionOk="0">
                  <a:moveTo>
                    <a:pt x="237382" y="114605"/>
                  </a:moveTo>
                  <a:cubicBezTo>
                    <a:pt x="237382" y="114605"/>
                    <a:pt x="298814" y="20974"/>
                    <a:pt x="165681" y="1924"/>
                  </a:cubicBezTo>
                  <a:cubicBezTo>
                    <a:pt x="69635" y="-11792"/>
                    <a:pt x="7918" y="50025"/>
                    <a:pt x="786" y="117081"/>
                  </a:cubicBezTo>
                  <a:cubicBezTo>
                    <a:pt x="-6061" y="181185"/>
                    <a:pt x="33308" y="247669"/>
                    <a:pt x="61837" y="274149"/>
                  </a:cubicBezTo>
                  <a:cubicBezTo>
                    <a:pt x="75721" y="279102"/>
                    <a:pt x="105581" y="281959"/>
                    <a:pt x="144855" y="264052"/>
                  </a:cubicBezTo>
                  <a:cubicBezTo>
                    <a:pt x="146420" y="246602"/>
                    <a:pt x="147024" y="229086"/>
                    <a:pt x="146662" y="211569"/>
                  </a:cubicBezTo>
                  <a:cubicBezTo>
                    <a:pt x="146662" y="211569"/>
                    <a:pt x="99875" y="112890"/>
                    <a:pt x="237382" y="11460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16"/>
            <p:cNvSpPr/>
            <p:nvPr/>
          </p:nvSpPr>
          <p:spPr>
            <a:xfrm>
              <a:off x="6938621" y="2869615"/>
              <a:ext cx="28491" cy="25068"/>
            </a:xfrm>
            <a:custGeom>
              <a:avLst/>
              <a:gdLst/>
              <a:ahLst/>
              <a:cxnLst/>
              <a:rect l="l" t="t" r="r" b="b"/>
              <a:pathLst>
                <a:path w="76119" h="66973" extrusionOk="0">
                  <a:moveTo>
                    <a:pt x="8709" y="56972"/>
                  </a:moveTo>
                  <a:cubicBezTo>
                    <a:pt x="8709" y="56972"/>
                    <a:pt x="-6411" y="29445"/>
                    <a:pt x="3194" y="22587"/>
                  </a:cubicBezTo>
                  <a:cubicBezTo>
                    <a:pt x="12798" y="15729"/>
                    <a:pt x="26492" y="41637"/>
                    <a:pt x="29250" y="51638"/>
                  </a:cubicBezTo>
                  <a:cubicBezTo>
                    <a:pt x="32008" y="61639"/>
                    <a:pt x="28204" y="48590"/>
                    <a:pt x="28204" y="48590"/>
                  </a:cubicBezTo>
                  <a:cubicBezTo>
                    <a:pt x="28204" y="48590"/>
                    <a:pt x="17838" y="17443"/>
                    <a:pt x="24590" y="11442"/>
                  </a:cubicBezTo>
                  <a:cubicBezTo>
                    <a:pt x="31342" y="5442"/>
                    <a:pt x="40376" y="18777"/>
                    <a:pt x="49410" y="38303"/>
                  </a:cubicBezTo>
                  <a:cubicBezTo>
                    <a:pt x="58444" y="57829"/>
                    <a:pt x="51597" y="36684"/>
                    <a:pt x="51597" y="36684"/>
                  </a:cubicBezTo>
                  <a:cubicBezTo>
                    <a:pt x="51597" y="36684"/>
                    <a:pt x="36667" y="5442"/>
                    <a:pt x="43039" y="1060"/>
                  </a:cubicBezTo>
                  <a:cubicBezTo>
                    <a:pt x="51597" y="-4655"/>
                    <a:pt x="65671" y="13823"/>
                    <a:pt x="74040" y="30492"/>
                  </a:cubicBezTo>
                  <a:cubicBezTo>
                    <a:pt x="82408" y="47161"/>
                    <a:pt x="62818" y="66973"/>
                    <a:pt x="62818" y="6697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51" name="Google Shape;551;p16"/>
            <p:cNvGrpSpPr/>
            <p:nvPr/>
          </p:nvGrpSpPr>
          <p:grpSpPr>
            <a:xfrm>
              <a:off x="6930455" y="2860622"/>
              <a:ext cx="82395" cy="49453"/>
              <a:chOff x="4865564" y="4292025"/>
              <a:chExt cx="220130" cy="132120"/>
            </a:xfrm>
          </p:grpSpPr>
          <p:sp>
            <p:nvSpPr>
              <p:cNvPr id="552" name="Google Shape;552;p16"/>
              <p:cNvSpPr/>
              <p:nvPr/>
            </p:nvSpPr>
            <p:spPr>
              <a:xfrm>
                <a:off x="4866015" y="4297264"/>
                <a:ext cx="219679" cy="126881"/>
              </a:xfrm>
              <a:custGeom>
                <a:avLst/>
                <a:gdLst/>
                <a:ahLst/>
                <a:cxnLst/>
                <a:rect l="l" t="t" r="r" b="b"/>
                <a:pathLst>
                  <a:path w="219679" h="126881" extrusionOk="0">
                    <a:moveTo>
                      <a:pt x="59268" y="125002"/>
                    </a:moveTo>
                    <a:lnTo>
                      <a:pt x="3257" y="92332"/>
                    </a:lnTo>
                    <a:cubicBezTo>
                      <a:pt x="-1593" y="89569"/>
                      <a:pt x="-927" y="84807"/>
                      <a:pt x="4589" y="81568"/>
                    </a:cubicBezTo>
                    <a:lnTo>
                      <a:pt x="140955" y="2701"/>
                    </a:lnTo>
                    <a:cubicBezTo>
                      <a:pt x="146802" y="-613"/>
                      <a:pt x="153882" y="-890"/>
                      <a:pt x="159974" y="1939"/>
                    </a:cubicBezTo>
                    <a:lnTo>
                      <a:pt x="216461" y="34610"/>
                    </a:lnTo>
                    <a:cubicBezTo>
                      <a:pt x="221215" y="37372"/>
                      <a:pt x="220645" y="42230"/>
                      <a:pt x="215129" y="45373"/>
                    </a:cubicBezTo>
                    <a:lnTo>
                      <a:pt x="77907" y="124240"/>
                    </a:lnTo>
                    <a:cubicBezTo>
                      <a:pt x="72174" y="127469"/>
                      <a:pt x="65245" y="127755"/>
                      <a:pt x="59268" y="125002"/>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16"/>
              <p:cNvSpPr/>
              <p:nvPr/>
            </p:nvSpPr>
            <p:spPr>
              <a:xfrm>
                <a:off x="4865564" y="4379690"/>
                <a:ext cx="6086" cy="5238"/>
              </a:xfrm>
              <a:custGeom>
                <a:avLst/>
                <a:gdLst/>
                <a:ahLst/>
                <a:cxnLst/>
                <a:rect l="l" t="t" r="r" b="b"/>
                <a:pathLst>
                  <a:path w="6086" h="5238" extrusionOk="0">
                    <a:moveTo>
                      <a:pt x="0" y="5239"/>
                    </a:moveTo>
                    <a:lnTo>
                      <a:pt x="0" y="0"/>
                    </a:lnTo>
                    <a:lnTo>
                      <a:pt x="6086" y="2286"/>
                    </a:lnTo>
                    <a:lnTo>
                      <a:pt x="0" y="5239"/>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16"/>
              <p:cNvSpPr/>
              <p:nvPr/>
            </p:nvSpPr>
            <p:spPr>
              <a:xfrm>
                <a:off x="5080003" y="4331398"/>
                <a:ext cx="4849" cy="4953"/>
              </a:xfrm>
              <a:custGeom>
                <a:avLst/>
                <a:gdLst/>
                <a:ahLst/>
                <a:cxnLst/>
                <a:rect l="l" t="t" r="r" b="b"/>
                <a:pathLst>
                  <a:path w="4849" h="4953" extrusionOk="0">
                    <a:moveTo>
                      <a:pt x="4850" y="4953"/>
                    </a:moveTo>
                    <a:lnTo>
                      <a:pt x="4850" y="0"/>
                    </a:lnTo>
                    <a:lnTo>
                      <a:pt x="0" y="3048"/>
                    </a:lnTo>
                    <a:lnTo>
                      <a:pt x="4850" y="49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16"/>
              <p:cNvSpPr/>
              <p:nvPr/>
            </p:nvSpPr>
            <p:spPr>
              <a:xfrm>
                <a:off x="4866015" y="4293038"/>
                <a:ext cx="219203" cy="126874"/>
              </a:xfrm>
              <a:custGeom>
                <a:avLst/>
                <a:gdLst/>
                <a:ahLst/>
                <a:cxnLst/>
                <a:rect l="l" t="t" r="r" b="b"/>
                <a:pathLst>
                  <a:path w="219203" h="126874" extrusionOk="0">
                    <a:moveTo>
                      <a:pt x="59268" y="124847"/>
                    </a:moveTo>
                    <a:lnTo>
                      <a:pt x="3257" y="92177"/>
                    </a:lnTo>
                    <a:cubicBezTo>
                      <a:pt x="-1593" y="89414"/>
                      <a:pt x="-927" y="84556"/>
                      <a:pt x="4589" y="81413"/>
                    </a:cubicBezTo>
                    <a:lnTo>
                      <a:pt x="140480" y="2737"/>
                    </a:lnTo>
                    <a:cubicBezTo>
                      <a:pt x="146312" y="-626"/>
                      <a:pt x="153417" y="-902"/>
                      <a:pt x="159499" y="1975"/>
                    </a:cubicBezTo>
                    <a:lnTo>
                      <a:pt x="215985" y="34646"/>
                    </a:lnTo>
                    <a:cubicBezTo>
                      <a:pt x="220740" y="37408"/>
                      <a:pt x="220169" y="42170"/>
                      <a:pt x="214654" y="45409"/>
                    </a:cubicBezTo>
                    <a:lnTo>
                      <a:pt x="78287" y="124276"/>
                    </a:lnTo>
                    <a:cubicBezTo>
                      <a:pt x="72411" y="127524"/>
                      <a:pt x="65330" y="127743"/>
                      <a:pt x="59268" y="124847"/>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16"/>
              <p:cNvSpPr/>
              <p:nvPr/>
            </p:nvSpPr>
            <p:spPr>
              <a:xfrm rot="-1790023">
                <a:off x="4877359" y="4403357"/>
                <a:ext cx="1145" cy="2102"/>
              </a:xfrm>
              <a:custGeom>
                <a:avLst/>
                <a:gdLst/>
                <a:ahLst/>
                <a:cxnLst/>
                <a:rect l="l" t="t" r="r" b="b"/>
                <a:pathLst>
                  <a:path w="1145" h="2102" extrusionOk="0">
                    <a:moveTo>
                      <a:pt x="1145" y="1053"/>
                    </a:moveTo>
                    <a:cubicBezTo>
                      <a:pt x="1145" y="1634"/>
                      <a:pt x="889" y="2104"/>
                      <a:pt x="573" y="2104"/>
                    </a:cubicBezTo>
                    <a:cubicBezTo>
                      <a:pt x="257" y="2104"/>
                      <a:pt x="0" y="1633"/>
                      <a:pt x="0" y="1053"/>
                    </a:cubicBezTo>
                    <a:cubicBezTo>
                      <a:pt x="0" y="472"/>
                      <a:pt x="257" y="2"/>
                      <a:pt x="573" y="2"/>
                    </a:cubicBezTo>
                    <a:cubicBezTo>
                      <a:pt x="889" y="2"/>
                      <a:pt x="1145" y="472"/>
                      <a:pt x="1145" y="105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16"/>
              <p:cNvSpPr/>
              <p:nvPr/>
            </p:nvSpPr>
            <p:spPr>
              <a:xfrm rot="-1801764">
                <a:off x="4877140" y="4391533"/>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16"/>
              <p:cNvSpPr/>
              <p:nvPr/>
            </p:nvSpPr>
            <p:spPr>
              <a:xfrm rot="-1801764">
                <a:off x="4879874" y="4393221"/>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16"/>
              <p:cNvSpPr/>
              <p:nvPr/>
            </p:nvSpPr>
            <p:spPr>
              <a:xfrm rot="-1801764">
                <a:off x="4882642" y="4394683"/>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16"/>
              <p:cNvSpPr/>
              <p:nvPr/>
            </p:nvSpPr>
            <p:spPr>
              <a:xfrm rot="-1801764">
                <a:off x="4905957" y="4408254"/>
                <a:ext cx="1140" cy="2093"/>
              </a:xfrm>
              <a:custGeom>
                <a:avLst/>
                <a:gdLst/>
                <a:ahLst/>
                <a:cxnLst/>
                <a:rect l="l" t="t" r="r" b="b"/>
                <a:pathLst>
                  <a:path w="1141" h="2095" extrusionOk="0">
                    <a:moveTo>
                      <a:pt x="1141" y="1048"/>
                    </a:moveTo>
                    <a:cubicBezTo>
                      <a:pt x="1141" y="1627"/>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16"/>
              <p:cNvSpPr/>
              <p:nvPr/>
            </p:nvSpPr>
            <p:spPr>
              <a:xfrm rot="-1801764">
                <a:off x="4908679" y="4409799"/>
                <a:ext cx="1140" cy="2093"/>
              </a:xfrm>
              <a:custGeom>
                <a:avLst/>
                <a:gdLst/>
                <a:ahLst/>
                <a:cxnLst/>
                <a:rect l="l" t="t" r="r" b="b"/>
                <a:pathLst>
                  <a:path w="1141" h="2095" extrusionOk="0">
                    <a:moveTo>
                      <a:pt x="1141" y="1048"/>
                    </a:moveTo>
                    <a:cubicBezTo>
                      <a:pt x="1141" y="1626"/>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6"/>
              <p:cNvSpPr/>
              <p:nvPr/>
            </p:nvSpPr>
            <p:spPr>
              <a:xfrm rot="-1801764">
                <a:off x="4911365" y="4411405"/>
                <a:ext cx="1140" cy="2093"/>
              </a:xfrm>
              <a:custGeom>
                <a:avLst/>
                <a:gdLst/>
                <a:ahLst/>
                <a:cxnLst/>
                <a:rect l="l" t="t" r="r" b="b"/>
                <a:pathLst>
                  <a:path w="1141" h="2095" extrusionOk="0">
                    <a:moveTo>
                      <a:pt x="1141" y="1048"/>
                    </a:moveTo>
                    <a:cubicBezTo>
                      <a:pt x="1141" y="1626"/>
                      <a:pt x="886" y="2095"/>
                      <a:pt x="571" y="2095"/>
                    </a:cubicBezTo>
                    <a:cubicBezTo>
                      <a:pt x="256" y="2095"/>
                      <a:pt x="0" y="1626"/>
                      <a:pt x="0" y="1048"/>
                    </a:cubicBezTo>
                    <a:cubicBezTo>
                      <a:pt x="0" y="469"/>
                      <a:pt x="256"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6"/>
              <p:cNvSpPr/>
              <p:nvPr/>
            </p:nvSpPr>
            <p:spPr>
              <a:xfrm rot="-1801764">
                <a:off x="4914086" y="4412950"/>
                <a:ext cx="1140" cy="2093"/>
              </a:xfrm>
              <a:custGeom>
                <a:avLst/>
                <a:gdLst/>
                <a:ahLst/>
                <a:cxnLst/>
                <a:rect l="l" t="t" r="r" b="b"/>
                <a:pathLst>
                  <a:path w="1141" h="2095" extrusionOk="0">
                    <a:moveTo>
                      <a:pt x="1141" y="1048"/>
                    </a:moveTo>
                    <a:cubicBezTo>
                      <a:pt x="1141" y="1627"/>
                      <a:pt x="886" y="2095"/>
                      <a:pt x="571" y="2095"/>
                    </a:cubicBezTo>
                    <a:cubicBezTo>
                      <a:pt x="255" y="2095"/>
                      <a:pt x="0" y="1626"/>
                      <a:pt x="0" y="1048"/>
                    </a:cubicBezTo>
                    <a:cubicBezTo>
                      <a:pt x="0" y="469"/>
                      <a:pt x="255" y="0"/>
                      <a:pt x="571" y="0"/>
                    </a:cubicBezTo>
                    <a:cubicBezTo>
                      <a:pt x="886" y="0"/>
                      <a:pt x="1141" y="469"/>
                      <a:pt x="1141" y="104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6"/>
              <p:cNvSpPr/>
              <p:nvPr/>
            </p:nvSpPr>
            <p:spPr>
              <a:xfrm>
                <a:off x="4890288" y="4399104"/>
                <a:ext cx="9224" cy="6794"/>
              </a:xfrm>
              <a:custGeom>
                <a:avLst/>
                <a:gdLst/>
                <a:ahLst/>
                <a:cxnLst/>
                <a:rect l="l" t="t" r="r" b="b"/>
                <a:pathLst>
                  <a:path w="9224" h="6794" extrusionOk="0">
                    <a:moveTo>
                      <a:pt x="8368" y="6684"/>
                    </a:moveTo>
                    <a:lnTo>
                      <a:pt x="856" y="2398"/>
                    </a:lnTo>
                    <a:cubicBezTo>
                      <a:pt x="322" y="1989"/>
                      <a:pt x="8" y="1360"/>
                      <a:pt x="0" y="684"/>
                    </a:cubicBezTo>
                    <a:lnTo>
                      <a:pt x="0" y="684"/>
                    </a:lnTo>
                    <a:cubicBezTo>
                      <a:pt x="0" y="112"/>
                      <a:pt x="0" y="-174"/>
                      <a:pt x="856" y="112"/>
                    </a:cubicBezTo>
                    <a:lnTo>
                      <a:pt x="8368" y="4398"/>
                    </a:lnTo>
                    <a:cubicBezTo>
                      <a:pt x="8898" y="4770"/>
                      <a:pt x="9217" y="5370"/>
                      <a:pt x="9224" y="6018"/>
                    </a:cubicBezTo>
                    <a:lnTo>
                      <a:pt x="9224" y="6018"/>
                    </a:lnTo>
                    <a:cubicBezTo>
                      <a:pt x="9224" y="6684"/>
                      <a:pt x="8844" y="6970"/>
                      <a:pt x="8368" y="6684"/>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6"/>
              <p:cNvSpPr/>
              <p:nvPr/>
            </p:nvSpPr>
            <p:spPr>
              <a:xfrm>
                <a:off x="5060033" y="4346638"/>
                <a:ext cx="8558" cy="6096"/>
              </a:xfrm>
              <a:custGeom>
                <a:avLst/>
                <a:gdLst/>
                <a:ahLst/>
                <a:cxnLst/>
                <a:rect l="l" t="t" r="r" b="b"/>
                <a:pathLst>
                  <a:path w="8558" h="6096" extrusionOk="0">
                    <a:moveTo>
                      <a:pt x="7703" y="2096"/>
                    </a:moveTo>
                    <a:lnTo>
                      <a:pt x="761" y="6096"/>
                    </a:lnTo>
                    <a:cubicBezTo>
                      <a:pt x="761" y="6096"/>
                      <a:pt x="0" y="6096"/>
                      <a:pt x="0" y="5525"/>
                    </a:cubicBezTo>
                    <a:lnTo>
                      <a:pt x="0" y="5525"/>
                    </a:lnTo>
                    <a:cubicBezTo>
                      <a:pt x="38" y="4934"/>
                      <a:pt x="312" y="4381"/>
                      <a:pt x="761" y="4001"/>
                    </a:cubicBezTo>
                    <a:lnTo>
                      <a:pt x="7703" y="0"/>
                    </a:lnTo>
                    <a:cubicBezTo>
                      <a:pt x="7703" y="0"/>
                      <a:pt x="8559" y="0"/>
                      <a:pt x="8559" y="571"/>
                    </a:cubicBezTo>
                    <a:lnTo>
                      <a:pt x="8559" y="571"/>
                    </a:lnTo>
                    <a:cubicBezTo>
                      <a:pt x="8554" y="1191"/>
                      <a:pt x="8230" y="1772"/>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6"/>
              <p:cNvSpPr/>
              <p:nvPr/>
            </p:nvSpPr>
            <p:spPr>
              <a:xfrm>
                <a:off x="5049382" y="4352829"/>
                <a:ext cx="8559" cy="6096"/>
              </a:xfrm>
              <a:custGeom>
                <a:avLst/>
                <a:gdLst/>
                <a:ahLst/>
                <a:cxnLst/>
                <a:rect l="l" t="t" r="r" b="b"/>
                <a:pathLst>
                  <a:path w="8559" h="6096" extrusionOk="0">
                    <a:moveTo>
                      <a:pt x="7703" y="2096"/>
                    </a:moveTo>
                    <a:lnTo>
                      <a:pt x="761" y="6096"/>
                    </a:lnTo>
                    <a:cubicBezTo>
                      <a:pt x="761" y="6096"/>
                      <a:pt x="1" y="6096"/>
                      <a:pt x="1" y="5525"/>
                    </a:cubicBezTo>
                    <a:lnTo>
                      <a:pt x="1" y="5525"/>
                    </a:lnTo>
                    <a:cubicBezTo>
                      <a:pt x="-16" y="4924"/>
                      <a:pt x="270" y="4353"/>
                      <a:pt x="761" y="4001"/>
                    </a:cubicBezTo>
                    <a:lnTo>
                      <a:pt x="7703" y="0"/>
                    </a:lnTo>
                    <a:cubicBezTo>
                      <a:pt x="7703" y="0"/>
                      <a:pt x="8559" y="0"/>
                      <a:pt x="8559" y="571"/>
                    </a:cubicBezTo>
                    <a:lnTo>
                      <a:pt x="8559" y="571"/>
                    </a:lnTo>
                    <a:cubicBezTo>
                      <a:pt x="8537" y="1191"/>
                      <a:pt x="8218" y="1753"/>
                      <a:pt x="7703" y="209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6"/>
              <p:cNvSpPr/>
              <p:nvPr/>
            </p:nvSpPr>
            <p:spPr>
              <a:xfrm>
                <a:off x="4866015" y="4292025"/>
                <a:ext cx="219679" cy="127142"/>
              </a:xfrm>
              <a:custGeom>
                <a:avLst/>
                <a:gdLst/>
                <a:ahLst/>
                <a:cxnLst/>
                <a:rect l="l" t="t" r="r" b="b"/>
                <a:pathLst>
                  <a:path w="219679" h="127142" extrusionOk="0">
                    <a:moveTo>
                      <a:pt x="59268" y="125097"/>
                    </a:moveTo>
                    <a:lnTo>
                      <a:pt x="3257" y="92427"/>
                    </a:lnTo>
                    <a:cubicBezTo>
                      <a:pt x="-1593" y="89664"/>
                      <a:pt x="-927" y="84807"/>
                      <a:pt x="4589" y="81568"/>
                    </a:cubicBezTo>
                    <a:lnTo>
                      <a:pt x="140955" y="2701"/>
                    </a:lnTo>
                    <a:cubicBezTo>
                      <a:pt x="146802" y="-613"/>
                      <a:pt x="153882" y="-890"/>
                      <a:pt x="159974" y="1939"/>
                    </a:cubicBezTo>
                    <a:lnTo>
                      <a:pt x="216461" y="34610"/>
                    </a:lnTo>
                    <a:cubicBezTo>
                      <a:pt x="221215" y="37372"/>
                      <a:pt x="220645" y="42230"/>
                      <a:pt x="215129" y="45373"/>
                    </a:cubicBezTo>
                    <a:lnTo>
                      <a:pt x="78763" y="124240"/>
                    </a:lnTo>
                    <a:cubicBezTo>
                      <a:pt x="72819" y="127784"/>
                      <a:pt x="65499" y="128098"/>
                      <a:pt x="59268" y="125097"/>
                    </a:cubicBezTo>
                    <a:close/>
                  </a:path>
                </a:pathLst>
              </a:custGeom>
              <a:solidFill>
                <a:srgbClr val="20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6"/>
              <p:cNvSpPr/>
              <p:nvPr/>
            </p:nvSpPr>
            <p:spPr>
              <a:xfrm>
                <a:off x="4874289" y="4295203"/>
                <a:ext cx="203812" cy="117633"/>
              </a:xfrm>
              <a:custGeom>
                <a:avLst/>
                <a:gdLst/>
                <a:ahLst/>
                <a:cxnLst/>
                <a:rect l="l" t="t" r="r" b="b"/>
                <a:pathLst>
                  <a:path w="203812" h="117633" extrusionOk="0">
                    <a:moveTo>
                      <a:pt x="201245" y="32766"/>
                    </a:moveTo>
                    <a:lnTo>
                      <a:pt x="179278" y="19621"/>
                    </a:lnTo>
                    <a:lnTo>
                      <a:pt x="179278" y="19621"/>
                    </a:lnTo>
                    <a:cubicBezTo>
                      <a:pt x="176299" y="21184"/>
                      <a:pt x="172748" y="21184"/>
                      <a:pt x="169769" y="19621"/>
                    </a:cubicBezTo>
                    <a:cubicBezTo>
                      <a:pt x="167106" y="18097"/>
                      <a:pt x="167106" y="15716"/>
                      <a:pt x="169769" y="14192"/>
                    </a:cubicBezTo>
                    <a:lnTo>
                      <a:pt x="169769" y="14192"/>
                    </a:lnTo>
                    <a:lnTo>
                      <a:pt x="147802" y="1429"/>
                    </a:lnTo>
                    <a:cubicBezTo>
                      <a:pt x="143967" y="-476"/>
                      <a:pt x="139464" y="-476"/>
                      <a:pt x="135629" y="1429"/>
                    </a:cubicBezTo>
                    <a:lnTo>
                      <a:pt x="2496" y="78200"/>
                    </a:lnTo>
                    <a:cubicBezTo>
                      <a:pt x="-832" y="80200"/>
                      <a:pt x="-832" y="83344"/>
                      <a:pt x="2496" y="85249"/>
                    </a:cubicBezTo>
                    <a:lnTo>
                      <a:pt x="56035" y="116205"/>
                    </a:lnTo>
                    <a:cubicBezTo>
                      <a:pt x="59836" y="118110"/>
                      <a:pt x="64311" y="118110"/>
                      <a:pt x="68112" y="116205"/>
                    </a:cubicBezTo>
                    <a:lnTo>
                      <a:pt x="201245" y="39338"/>
                    </a:lnTo>
                    <a:cubicBezTo>
                      <a:pt x="204668" y="37814"/>
                      <a:pt x="204668" y="34671"/>
                      <a:pt x="201245" y="3276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6"/>
              <p:cNvSpPr/>
              <p:nvPr/>
            </p:nvSpPr>
            <p:spPr>
              <a:xfrm>
                <a:off x="5044723" y="4311872"/>
                <a:ext cx="5135" cy="2857"/>
              </a:xfrm>
              <a:custGeom>
                <a:avLst/>
                <a:gdLst/>
                <a:ahLst/>
                <a:cxnLst/>
                <a:rect l="l" t="t" r="r" b="b"/>
                <a:pathLst>
                  <a:path w="5135" h="2857" extrusionOk="0">
                    <a:moveTo>
                      <a:pt x="5135" y="1429"/>
                    </a:moveTo>
                    <a:cubicBezTo>
                      <a:pt x="5135" y="2218"/>
                      <a:pt x="3986" y="2857"/>
                      <a:pt x="2568" y="2857"/>
                    </a:cubicBezTo>
                    <a:cubicBezTo>
                      <a:pt x="1150" y="2857"/>
                      <a:pt x="0" y="2218"/>
                      <a:pt x="0" y="1429"/>
                    </a:cubicBezTo>
                    <a:cubicBezTo>
                      <a:pt x="0" y="640"/>
                      <a:pt x="1150" y="0"/>
                      <a:pt x="2568" y="0"/>
                    </a:cubicBezTo>
                    <a:cubicBezTo>
                      <a:pt x="3986" y="0"/>
                      <a:pt x="5135" y="640"/>
                      <a:pt x="5135" y="142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6"/>
              <p:cNvSpPr/>
              <p:nvPr/>
            </p:nvSpPr>
            <p:spPr>
              <a:xfrm>
                <a:off x="5046530" y="4312698"/>
                <a:ext cx="1521" cy="1221"/>
              </a:xfrm>
              <a:custGeom>
                <a:avLst/>
                <a:gdLst/>
                <a:ahLst/>
                <a:cxnLst/>
                <a:rect l="l" t="t" r="r" b="b"/>
                <a:pathLst>
                  <a:path w="1521" h="1221" extrusionOk="0">
                    <a:moveTo>
                      <a:pt x="0" y="1079"/>
                    </a:moveTo>
                    <a:cubicBezTo>
                      <a:pt x="0" y="1079"/>
                      <a:pt x="0" y="412"/>
                      <a:pt x="0" y="221"/>
                    </a:cubicBezTo>
                    <a:cubicBezTo>
                      <a:pt x="465" y="-74"/>
                      <a:pt x="1056" y="-74"/>
                      <a:pt x="1522" y="221"/>
                    </a:cubicBezTo>
                    <a:cubicBezTo>
                      <a:pt x="1522" y="221"/>
                      <a:pt x="1522" y="793"/>
                      <a:pt x="1522" y="1079"/>
                    </a:cubicBezTo>
                    <a:cubicBezTo>
                      <a:pt x="1033" y="1269"/>
                      <a:pt x="489" y="1269"/>
                      <a:pt x="0" y="1079"/>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16"/>
            <p:cNvSpPr/>
            <p:nvPr/>
          </p:nvSpPr>
          <p:spPr>
            <a:xfrm>
              <a:off x="6948039" y="2876090"/>
              <a:ext cx="48317" cy="40269"/>
            </a:xfrm>
            <a:custGeom>
              <a:avLst/>
              <a:gdLst/>
              <a:ahLst/>
              <a:cxnLst/>
              <a:rect l="l" t="t" r="r" b="b"/>
              <a:pathLst>
                <a:path w="129087" h="107584" extrusionOk="0">
                  <a:moveTo>
                    <a:pt x="100516" y="75867"/>
                  </a:moveTo>
                  <a:cubicBezTo>
                    <a:pt x="100516" y="75867"/>
                    <a:pt x="130375" y="48911"/>
                    <a:pt x="129044" y="13192"/>
                  </a:cubicBezTo>
                  <a:cubicBezTo>
                    <a:pt x="127237" y="-11668"/>
                    <a:pt x="112212" y="6239"/>
                    <a:pt x="112212" y="6239"/>
                  </a:cubicBezTo>
                  <a:lnTo>
                    <a:pt x="97092" y="33671"/>
                  </a:lnTo>
                  <a:cubicBezTo>
                    <a:pt x="89594" y="43806"/>
                    <a:pt x="79821" y="52026"/>
                    <a:pt x="68564" y="57674"/>
                  </a:cubicBezTo>
                  <a:cubicBezTo>
                    <a:pt x="57968" y="58693"/>
                    <a:pt x="47431" y="60255"/>
                    <a:pt x="36992" y="62341"/>
                  </a:cubicBezTo>
                  <a:cubicBezTo>
                    <a:pt x="18448" y="65961"/>
                    <a:pt x="0" y="89202"/>
                    <a:pt x="0" y="89202"/>
                  </a:cubicBezTo>
                  <a:lnTo>
                    <a:pt x="23298" y="1075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6"/>
            <p:cNvSpPr/>
            <p:nvPr/>
          </p:nvSpPr>
          <p:spPr>
            <a:xfrm>
              <a:off x="6688913" y="2310158"/>
              <a:ext cx="266346" cy="294746"/>
            </a:xfrm>
            <a:custGeom>
              <a:avLst/>
              <a:gdLst/>
              <a:ahLst/>
              <a:cxnLst/>
              <a:rect l="l" t="t" r="r" b="b"/>
              <a:pathLst>
                <a:path w="711585" h="787458" extrusionOk="0">
                  <a:moveTo>
                    <a:pt x="654254" y="325496"/>
                  </a:moveTo>
                  <a:lnTo>
                    <a:pt x="104510" y="7551"/>
                  </a:lnTo>
                  <a:cubicBezTo>
                    <a:pt x="93809" y="169"/>
                    <a:pt x="80334" y="-1936"/>
                    <a:pt x="67898" y="1836"/>
                  </a:cubicBezTo>
                  <a:lnTo>
                    <a:pt x="67898" y="1836"/>
                  </a:lnTo>
                  <a:cubicBezTo>
                    <a:pt x="65551" y="2808"/>
                    <a:pt x="63345" y="4093"/>
                    <a:pt x="61336" y="5646"/>
                  </a:cubicBezTo>
                  <a:lnTo>
                    <a:pt x="0" y="40793"/>
                  </a:lnTo>
                  <a:lnTo>
                    <a:pt x="47548" y="96705"/>
                  </a:lnTo>
                  <a:lnTo>
                    <a:pt x="47548" y="326258"/>
                  </a:lnTo>
                  <a:cubicBezTo>
                    <a:pt x="49713" y="366529"/>
                    <a:pt x="70903" y="403353"/>
                    <a:pt x="104605" y="425413"/>
                  </a:cubicBezTo>
                  <a:lnTo>
                    <a:pt x="275776" y="533140"/>
                  </a:lnTo>
                  <a:lnTo>
                    <a:pt x="322277" y="639916"/>
                  </a:lnTo>
                  <a:lnTo>
                    <a:pt x="273303" y="723069"/>
                  </a:lnTo>
                  <a:lnTo>
                    <a:pt x="341487" y="684016"/>
                  </a:lnTo>
                  <a:lnTo>
                    <a:pt x="406246" y="608674"/>
                  </a:lnTo>
                  <a:lnTo>
                    <a:pt x="612888" y="720783"/>
                  </a:lnTo>
                  <a:lnTo>
                    <a:pt x="624014" y="787458"/>
                  </a:lnTo>
                  <a:lnTo>
                    <a:pt x="693624" y="747644"/>
                  </a:lnTo>
                  <a:lnTo>
                    <a:pt x="695526" y="746500"/>
                  </a:lnTo>
                  <a:lnTo>
                    <a:pt x="696191" y="746500"/>
                  </a:lnTo>
                  <a:lnTo>
                    <a:pt x="696191" y="746500"/>
                  </a:lnTo>
                  <a:cubicBezTo>
                    <a:pt x="706983" y="737785"/>
                    <a:pt x="712695" y="724231"/>
                    <a:pt x="711407" y="710401"/>
                  </a:cubicBezTo>
                  <a:lnTo>
                    <a:pt x="711407" y="424651"/>
                  </a:lnTo>
                  <a:cubicBezTo>
                    <a:pt x="709219" y="384370"/>
                    <a:pt x="687992" y="347536"/>
                    <a:pt x="654254" y="325496"/>
                  </a:cubicBezTo>
                  <a:close/>
                </a:path>
              </a:pathLst>
            </a:custGeom>
            <a:solidFill>
              <a:srgbClr val="FF7B7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6"/>
            <p:cNvSpPr/>
            <p:nvPr/>
          </p:nvSpPr>
          <p:spPr>
            <a:xfrm>
              <a:off x="6681190" y="2324699"/>
              <a:ext cx="248446" cy="281264"/>
            </a:xfrm>
            <a:custGeom>
              <a:avLst/>
              <a:gdLst/>
              <a:ahLst/>
              <a:cxnLst/>
              <a:rect l="l" t="t" r="r" b="b"/>
              <a:pathLst>
                <a:path w="663763" h="751441" extrusionOk="0">
                  <a:moveTo>
                    <a:pt x="606802" y="325697"/>
                  </a:moveTo>
                  <a:lnTo>
                    <a:pt x="57057" y="7848"/>
                  </a:lnTo>
                  <a:cubicBezTo>
                    <a:pt x="25485" y="-10440"/>
                    <a:pt x="0" y="4324"/>
                    <a:pt x="0" y="40805"/>
                  </a:cubicBezTo>
                  <a:lnTo>
                    <a:pt x="0" y="326555"/>
                  </a:lnTo>
                  <a:cubicBezTo>
                    <a:pt x="2165" y="366826"/>
                    <a:pt x="23356" y="403650"/>
                    <a:pt x="57057" y="425710"/>
                  </a:cubicBezTo>
                  <a:lnTo>
                    <a:pt x="228228" y="533533"/>
                  </a:lnTo>
                  <a:lnTo>
                    <a:pt x="293939" y="684314"/>
                  </a:lnTo>
                  <a:lnTo>
                    <a:pt x="358699" y="608971"/>
                  </a:lnTo>
                  <a:lnTo>
                    <a:pt x="606707" y="743654"/>
                  </a:lnTo>
                  <a:cubicBezTo>
                    <a:pt x="638278" y="761847"/>
                    <a:pt x="663764" y="747083"/>
                    <a:pt x="663764" y="710603"/>
                  </a:cubicBezTo>
                  <a:lnTo>
                    <a:pt x="663764" y="424853"/>
                  </a:lnTo>
                  <a:cubicBezTo>
                    <a:pt x="661621" y="384600"/>
                    <a:pt x="640468" y="347776"/>
                    <a:pt x="606802" y="325697"/>
                  </a:cubicBezTo>
                  <a:close/>
                </a:path>
              </a:pathLst>
            </a:custGeom>
            <a:solidFill>
              <a:srgbClr val="E26D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6"/>
            <p:cNvSpPr/>
            <p:nvPr/>
          </p:nvSpPr>
          <p:spPr>
            <a:xfrm>
              <a:off x="7244522" y="2103554"/>
              <a:ext cx="267380" cy="295937"/>
            </a:xfrm>
            <a:custGeom>
              <a:avLst/>
              <a:gdLst/>
              <a:ahLst/>
              <a:cxnLst/>
              <a:rect l="l" t="t" r="r" b="b"/>
              <a:pathLst>
                <a:path w="713014" h="789165" extrusionOk="0">
                  <a:moveTo>
                    <a:pt x="655586" y="326155"/>
                  </a:moveTo>
                  <a:lnTo>
                    <a:pt x="104700" y="7639"/>
                  </a:lnTo>
                  <a:cubicBezTo>
                    <a:pt x="93992" y="191"/>
                    <a:pt x="80470" y="-1949"/>
                    <a:pt x="67993" y="1829"/>
                  </a:cubicBezTo>
                  <a:lnTo>
                    <a:pt x="67993" y="1829"/>
                  </a:lnTo>
                  <a:cubicBezTo>
                    <a:pt x="65625" y="2760"/>
                    <a:pt x="63419" y="4045"/>
                    <a:pt x="61432" y="5639"/>
                  </a:cubicBezTo>
                  <a:lnTo>
                    <a:pt x="0" y="40882"/>
                  </a:lnTo>
                  <a:lnTo>
                    <a:pt x="47548" y="96793"/>
                  </a:lnTo>
                  <a:lnTo>
                    <a:pt x="47548" y="326917"/>
                  </a:lnTo>
                  <a:cubicBezTo>
                    <a:pt x="49697" y="367241"/>
                    <a:pt x="70884" y="404130"/>
                    <a:pt x="104605" y="426263"/>
                  </a:cubicBezTo>
                  <a:lnTo>
                    <a:pt x="276252" y="534277"/>
                  </a:lnTo>
                  <a:lnTo>
                    <a:pt x="322848" y="641242"/>
                  </a:lnTo>
                  <a:lnTo>
                    <a:pt x="273874" y="724586"/>
                  </a:lnTo>
                  <a:lnTo>
                    <a:pt x="342248" y="685629"/>
                  </a:lnTo>
                  <a:lnTo>
                    <a:pt x="407102" y="610096"/>
                  </a:lnTo>
                  <a:lnTo>
                    <a:pt x="614029" y="722491"/>
                  </a:lnTo>
                  <a:lnTo>
                    <a:pt x="625250" y="789166"/>
                  </a:lnTo>
                  <a:lnTo>
                    <a:pt x="694955" y="749161"/>
                  </a:lnTo>
                  <a:lnTo>
                    <a:pt x="696857" y="748113"/>
                  </a:lnTo>
                  <a:lnTo>
                    <a:pt x="697523" y="748113"/>
                  </a:lnTo>
                  <a:lnTo>
                    <a:pt x="697523" y="748113"/>
                  </a:lnTo>
                  <a:cubicBezTo>
                    <a:pt x="708373" y="739436"/>
                    <a:pt x="714136" y="725863"/>
                    <a:pt x="712833" y="712013"/>
                  </a:cubicBezTo>
                  <a:lnTo>
                    <a:pt x="712833" y="426263"/>
                  </a:lnTo>
                  <a:cubicBezTo>
                    <a:pt x="710874" y="385631"/>
                    <a:pt x="689592" y="348402"/>
                    <a:pt x="655586" y="326155"/>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16"/>
            <p:cNvSpPr/>
            <p:nvPr/>
          </p:nvSpPr>
          <p:spPr>
            <a:xfrm>
              <a:off x="7236798" y="2118137"/>
              <a:ext cx="249375" cy="282304"/>
            </a:xfrm>
            <a:custGeom>
              <a:avLst/>
              <a:gdLst/>
              <a:ahLst/>
              <a:cxnLst/>
              <a:rect l="l" t="t" r="r" b="b"/>
              <a:pathLst>
                <a:path w="665000" h="752811" extrusionOk="0">
                  <a:moveTo>
                    <a:pt x="607848" y="326342"/>
                  </a:moveTo>
                  <a:lnTo>
                    <a:pt x="57057" y="7826"/>
                  </a:lnTo>
                  <a:cubicBezTo>
                    <a:pt x="25485" y="-10462"/>
                    <a:pt x="0" y="4397"/>
                    <a:pt x="0" y="40973"/>
                  </a:cubicBezTo>
                  <a:lnTo>
                    <a:pt x="0" y="326723"/>
                  </a:lnTo>
                  <a:cubicBezTo>
                    <a:pt x="2149" y="367046"/>
                    <a:pt x="23336" y="403936"/>
                    <a:pt x="57057" y="426069"/>
                  </a:cubicBezTo>
                  <a:lnTo>
                    <a:pt x="228799" y="534464"/>
                  </a:lnTo>
                  <a:lnTo>
                    <a:pt x="294700" y="685625"/>
                  </a:lnTo>
                  <a:lnTo>
                    <a:pt x="359555" y="610092"/>
                  </a:lnTo>
                  <a:lnTo>
                    <a:pt x="607943" y="744966"/>
                  </a:lnTo>
                  <a:cubicBezTo>
                    <a:pt x="639610" y="763254"/>
                    <a:pt x="665000" y="748490"/>
                    <a:pt x="665000" y="711914"/>
                  </a:cubicBezTo>
                  <a:lnTo>
                    <a:pt x="665000" y="426164"/>
                  </a:lnTo>
                  <a:cubicBezTo>
                    <a:pt x="662994" y="385648"/>
                    <a:pt x="641749" y="348541"/>
                    <a:pt x="607848" y="326342"/>
                  </a:cubicBezTo>
                  <a:close/>
                </a:path>
              </a:pathLst>
            </a:custGeom>
            <a:solidFill>
              <a:srgbClr val="FAF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16"/>
            <p:cNvSpPr/>
            <p:nvPr/>
          </p:nvSpPr>
          <p:spPr>
            <a:xfrm rot="-1798898">
              <a:off x="7282126" y="2196393"/>
              <a:ext cx="24191" cy="41957"/>
            </a:xfrm>
            <a:custGeom>
              <a:avLst/>
              <a:gdLst/>
              <a:ahLst/>
              <a:cxnLst/>
              <a:rect l="l" t="t" r="r" b="b"/>
              <a:pathLst>
                <a:path w="64474" h="111823" extrusionOk="0">
                  <a:moveTo>
                    <a:pt x="64475" y="55912"/>
                  </a:moveTo>
                  <a:cubicBezTo>
                    <a:pt x="64475" y="86791"/>
                    <a:pt x="50041" y="111823"/>
                    <a:pt x="32237" y="111823"/>
                  </a:cubicBezTo>
                  <a:cubicBezTo>
                    <a:pt x="14433" y="111823"/>
                    <a:pt x="0" y="86791"/>
                    <a:pt x="0" y="55912"/>
                  </a:cubicBezTo>
                  <a:cubicBezTo>
                    <a:pt x="0" y="25033"/>
                    <a:pt x="14433" y="0"/>
                    <a:pt x="32237" y="0"/>
                  </a:cubicBezTo>
                  <a:cubicBezTo>
                    <a:pt x="50041" y="0"/>
                    <a:pt x="64475" y="25033"/>
                    <a:pt x="64475"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16"/>
            <p:cNvSpPr/>
            <p:nvPr/>
          </p:nvSpPr>
          <p:spPr>
            <a:xfrm rot="-1778992">
              <a:off x="7345395" y="2232411"/>
              <a:ext cx="24194" cy="41962"/>
            </a:xfrm>
            <a:custGeom>
              <a:avLst/>
              <a:gdLst/>
              <a:ahLst/>
              <a:cxnLst/>
              <a:rect l="l" t="t" r="r" b="b"/>
              <a:pathLst>
                <a:path w="64696" h="112208" extrusionOk="0">
                  <a:moveTo>
                    <a:pt x="64698" y="56104"/>
                  </a:moveTo>
                  <a:cubicBezTo>
                    <a:pt x="64698" y="87090"/>
                    <a:pt x="50215" y="112209"/>
                    <a:pt x="32350" y="112209"/>
                  </a:cubicBezTo>
                  <a:cubicBezTo>
                    <a:pt x="14484" y="112209"/>
                    <a:pt x="1" y="87090"/>
                    <a:pt x="1" y="56104"/>
                  </a:cubicBezTo>
                  <a:cubicBezTo>
                    <a:pt x="1" y="25119"/>
                    <a:pt x="14484" y="0"/>
                    <a:pt x="32350" y="0"/>
                  </a:cubicBezTo>
                  <a:cubicBezTo>
                    <a:pt x="50215" y="0"/>
                    <a:pt x="64698" y="25119"/>
                    <a:pt x="64698" y="56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16"/>
            <p:cNvSpPr/>
            <p:nvPr/>
          </p:nvSpPr>
          <p:spPr>
            <a:xfrm rot="-1798898">
              <a:off x="7404420" y="2267151"/>
              <a:ext cx="24191" cy="41957"/>
            </a:xfrm>
            <a:custGeom>
              <a:avLst/>
              <a:gdLst/>
              <a:ahLst/>
              <a:cxnLst/>
              <a:rect l="l" t="t" r="r" b="b"/>
              <a:pathLst>
                <a:path w="64474" h="111823" extrusionOk="0">
                  <a:moveTo>
                    <a:pt x="64474" y="55912"/>
                  </a:moveTo>
                  <a:cubicBezTo>
                    <a:pt x="64474" y="86791"/>
                    <a:pt x="50041" y="111823"/>
                    <a:pt x="32237" y="111823"/>
                  </a:cubicBezTo>
                  <a:cubicBezTo>
                    <a:pt x="14433" y="111823"/>
                    <a:pt x="0" y="86791"/>
                    <a:pt x="0" y="55912"/>
                  </a:cubicBezTo>
                  <a:cubicBezTo>
                    <a:pt x="0" y="25033"/>
                    <a:pt x="14433" y="0"/>
                    <a:pt x="32237" y="0"/>
                  </a:cubicBezTo>
                  <a:cubicBezTo>
                    <a:pt x="50041" y="0"/>
                    <a:pt x="64474" y="25033"/>
                    <a:pt x="64474" y="559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16"/>
            <p:cNvSpPr/>
            <p:nvPr/>
          </p:nvSpPr>
          <p:spPr>
            <a:xfrm>
              <a:off x="7054307" y="2375460"/>
              <a:ext cx="81342" cy="108498"/>
            </a:xfrm>
            <a:custGeom>
              <a:avLst/>
              <a:gdLst/>
              <a:ahLst/>
              <a:cxnLst/>
              <a:rect l="l" t="t" r="r" b="b"/>
              <a:pathLst>
                <a:path w="216911" h="289327" extrusionOk="0">
                  <a:moveTo>
                    <a:pt x="216912" y="195983"/>
                  </a:moveTo>
                  <a:cubicBezTo>
                    <a:pt x="216912" y="129308"/>
                    <a:pt x="170030" y="47678"/>
                    <a:pt x="112307" y="14246"/>
                  </a:cubicBezTo>
                  <a:cubicBezTo>
                    <a:pt x="81496" y="-3566"/>
                    <a:pt x="53919" y="-4042"/>
                    <a:pt x="34805" y="9293"/>
                  </a:cubicBezTo>
                  <a:lnTo>
                    <a:pt x="0" y="29009"/>
                  </a:lnTo>
                  <a:lnTo>
                    <a:pt x="14835" y="34915"/>
                  </a:lnTo>
                  <a:cubicBezTo>
                    <a:pt x="9738" y="47589"/>
                    <a:pt x="7246" y="61163"/>
                    <a:pt x="7512" y="74825"/>
                  </a:cubicBezTo>
                  <a:cubicBezTo>
                    <a:pt x="7512" y="141500"/>
                    <a:pt x="54394" y="223034"/>
                    <a:pt x="112117" y="256562"/>
                  </a:cubicBezTo>
                  <a:cubicBezTo>
                    <a:pt x="121018" y="261857"/>
                    <a:pt x="130623" y="265858"/>
                    <a:pt x="140645" y="268468"/>
                  </a:cubicBezTo>
                  <a:lnTo>
                    <a:pt x="140645" y="289328"/>
                  </a:lnTo>
                  <a:lnTo>
                    <a:pt x="185530" y="263991"/>
                  </a:lnTo>
                  <a:lnTo>
                    <a:pt x="185530" y="263991"/>
                  </a:lnTo>
                  <a:lnTo>
                    <a:pt x="185530" y="263991"/>
                  </a:lnTo>
                  <a:cubicBezTo>
                    <a:pt x="205310" y="252656"/>
                    <a:pt x="216912" y="229225"/>
                    <a:pt x="216912" y="1959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16"/>
            <p:cNvSpPr/>
            <p:nvPr/>
          </p:nvSpPr>
          <p:spPr>
            <a:xfrm rot="-1798898">
              <a:off x="7049958" y="2378905"/>
              <a:ext cx="64153" cy="111361"/>
            </a:xfrm>
            <a:custGeom>
              <a:avLst/>
              <a:gdLst/>
              <a:ahLst/>
              <a:cxnLst/>
              <a:rect l="l" t="t" r="r" b="b"/>
              <a:pathLst>
                <a:path w="170980" h="296798" extrusionOk="0">
                  <a:moveTo>
                    <a:pt x="170981" y="148399"/>
                  </a:moveTo>
                  <a:cubicBezTo>
                    <a:pt x="170981" y="230358"/>
                    <a:pt x="132706" y="296799"/>
                    <a:pt x="85491" y="296799"/>
                  </a:cubicBezTo>
                  <a:cubicBezTo>
                    <a:pt x="38276" y="296799"/>
                    <a:pt x="0" y="230358"/>
                    <a:pt x="0" y="148399"/>
                  </a:cubicBezTo>
                  <a:cubicBezTo>
                    <a:pt x="0" y="66441"/>
                    <a:pt x="38276" y="0"/>
                    <a:pt x="85491" y="0"/>
                  </a:cubicBezTo>
                  <a:cubicBezTo>
                    <a:pt x="132706" y="0"/>
                    <a:pt x="170981" y="66441"/>
                    <a:pt x="170981" y="148399"/>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6"/>
            <p:cNvSpPr/>
            <p:nvPr/>
          </p:nvSpPr>
          <p:spPr>
            <a:xfrm rot="-1798898">
              <a:off x="7061883" y="2407428"/>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16"/>
            <p:cNvSpPr/>
            <p:nvPr/>
          </p:nvSpPr>
          <p:spPr>
            <a:xfrm rot="-1798898">
              <a:off x="7092283" y="2424967"/>
              <a:ext cx="9134" cy="15868"/>
            </a:xfrm>
            <a:custGeom>
              <a:avLst/>
              <a:gdLst/>
              <a:ahLst/>
              <a:cxnLst/>
              <a:rect l="l" t="t" r="r" b="b"/>
              <a:pathLst>
                <a:path w="24344" h="42290" extrusionOk="0">
                  <a:moveTo>
                    <a:pt x="24344" y="21145"/>
                  </a:moveTo>
                  <a:cubicBezTo>
                    <a:pt x="24344" y="32824"/>
                    <a:pt x="18894" y="42291"/>
                    <a:pt x="12172" y="42291"/>
                  </a:cubicBezTo>
                  <a:cubicBezTo>
                    <a:pt x="5449" y="42291"/>
                    <a:pt x="0" y="32824"/>
                    <a:pt x="0" y="21145"/>
                  </a:cubicBezTo>
                  <a:cubicBezTo>
                    <a:pt x="0" y="9467"/>
                    <a:pt x="5450" y="0"/>
                    <a:pt x="12172" y="0"/>
                  </a:cubicBezTo>
                  <a:cubicBezTo>
                    <a:pt x="18895" y="0"/>
                    <a:pt x="24344" y="9467"/>
                    <a:pt x="24344" y="2114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16"/>
            <p:cNvSpPr/>
            <p:nvPr/>
          </p:nvSpPr>
          <p:spPr>
            <a:xfrm>
              <a:off x="7066445" y="2439547"/>
              <a:ext cx="31881" cy="22328"/>
            </a:xfrm>
            <a:custGeom>
              <a:avLst/>
              <a:gdLst/>
              <a:ahLst/>
              <a:cxnLst/>
              <a:rect l="l" t="t" r="r" b="b"/>
              <a:pathLst>
                <a:path w="85015" h="59542" extrusionOk="0">
                  <a:moveTo>
                    <a:pt x="0" y="0"/>
                  </a:moveTo>
                  <a:cubicBezTo>
                    <a:pt x="0" y="0"/>
                    <a:pt x="13694" y="37528"/>
                    <a:pt x="41272" y="53435"/>
                  </a:cubicBezTo>
                  <a:cubicBezTo>
                    <a:pt x="68849" y="69342"/>
                    <a:pt x="85015" y="49149"/>
                    <a:pt x="85015" y="4914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16"/>
            <p:cNvSpPr/>
            <p:nvPr/>
          </p:nvSpPr>
          <p:spPr>
            <a:xfrm>
              <a:off x="7016984" y="2605070"/>
              <a:ext cx="22181" cy="70080"/>
            </a:xfrm>
            <a:custGeom>
              <a:avLst/>
              <a:gdLst/>
              <a:ahLst/>
              <a:cxnLst/>
              <a:rect l="l" t="t" r="r" b="b"/>
              <a:pathLst>
                <a:path w="59149" h="186880" extrusionOk="0">
                  <a:moveTo>
                    <a:pt x="0" y="152591"/>
                  </a:moveTo>
                  <a:lnTo>
                    <a:pt x="59149" y="186881"/>
                  </a:lnTo>
                  <a:lnTo>
                    <a:pt x="59149" y="34195"/>
                  </a:lnTo>
                  <a:lnTo>
                    <a:pt x="0" y="0"/>
                  </a:lnTo>
                  <a:lnTo>
                    <a:pt x="0" y="152591"/>
                  </a:lnTo>
                  <a:close/>
                </a:path>
              </a:pathLst>
            </a:custGeom>
            <a:solidFill>
              <a:srgbClr val="115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16"/>
            <p:cNvSpPr/>
            <p:nvPr/>
          </p:nvSpPr>
          <p:spPr>
            <a:xfrm>
              <a:off x="7016984" y="2594731"/>
              <a:ext cx="41045" cy="23253"/>
            </a:xfrm>
            <a:custGeom>
              <a:avLst/>
              <a:gdLst/>
              <a:ahLst/>
              <a:cxnLst/>
              <a:rect l="l" t="t" r="r" b="b"/>
              <a:pathLst>
                <a:path w="109454" h="62007" extrusionOk="0">
                  <a:moveTo>
                    <a:pt x="59149" y="62008"/>
                  </a:moveTo>
                  <a:lnTo>
                    <a:pt x="0" y="27718"/>
                  </a:lnTo>
                  <a:lnTo>
                    <a:pt x="47928" y="0"/>
                  </a:lnTo>
                  <a:lnTo>
                    <a:pt x="109455" y="34480"/>
                  </a:lnTo>
                  <a:lnTo>
                    <a:pt x="59149" y="62008"/>
                  </a:lnTo>
                  <a:close/>
                </a:path>
              </a:pathLst>
            </a:custGeom>
            <a:solidFill>
              <a:srgbClr val="3C78D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16"/>
            <p:cNvSpPr/>
            <p:nvPr/>
          </p:nvSpPr>
          <p:spPr>
            <a:xfrm>
              <a:off x="7057740" y="2595705"/>
              <a:ext cx="65605" cy="105819"/>
            </a:xfrm>
            <a:custGeom>
              <a:avLst/>
              <a:gdLst/>
              <a:ahLst/>
              <a:cxnLst/>
              <a:rect l="l" t="t" r="r" b="b"/>
              <a:pathLst>
                <a:path w="174947" h="282184" extrusionOk="0">
                  <a:moveTo>
                    <a:pt x="174880" y="168275"/>
                  </a:moveTo>
                  <a:cubicBezTo>
                    <a:pt x="174376" y="153645"/>
                    <a:pt x="166502" y="140272"/>
                    <a:pt x="153959" y="132747"/>
                  </a:cubicBezTo>
                  <a:lnTo>
                    <a:pt x="84635" y="92646"/>
                  </a:lnTo>
                  <a:lnTo>
                    <a:pt x="95666" y="40545"/>
                  </a:lnTo>
                  <a:lnTo>
                    <a:pt x="95666" y="36639"/>
                  </a:lnTo>
                  <a:cubicBezTo>
                    <a:pt x="95704" y="31096"/>
                    <a:pt x="94933" y="25581"/>
                    <a:pt x="93383" y="20256"/>
                  </a:cubicBezTo>
                  <a:cubicBezTo>
                    <a:pt x="91291" y="13398"/>
                    <a:pt x="83874" y="-2889"/>
                    <a:pt x="79119" y="445"/>
                  </a:cubicBezTo>
                  <a:lnTo>
                    <a:pt x="6562" y="42450"/>
                  </a:lnTo>
                  <a:cubicBezTo>
                    <a:pt x="2187" y="43688"/>
                    <a:pt x="0" y="48736"/>
                    <a:pt x="0" y="56356"/>
                  </a:cubicBezTo>
                  <a:lnTo>
                    <a:pt x="0" y="184087"/>
                  </a:lnTo>
                  <a:cubicBezTo>
                    <a:pt x="903" y="199546"/>
                    <a:pt x="9053" y="213671"/>
                    <a:pt x="21967" y="222187"/>
                  </a:cubicBezTo>
                  <a:lnTo>
                    <a:pt x="120961" y="279337"/>
                  </a:lnTo>
                  <a:cubicBezTo>
                    <a:pt x="129710" y="284385"/>
                    <a:pt x="137412" y="282480"/>
                    <a:pt x="140741" y="275527"/>
                  </a:cubicBezTo>
                  <a:lnTo>
                    <a:pt x="173739" y="204280"/>
                  </a:lnTo>
                  <a:cubicBezTo>
                    <a:pt x="174728" y="201632"/>
                    <a:pt x="175118" y="198803"/>
                    <a:pt x="174880" y="19599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16"/>
            <p:cNvSpPr/>
            <p:nvPr/>
          </p:nvSpPr>
          <p:spPr>
            <a:xfrm>
              <a:off x="7095932" y="2684289"/>
              <a:ext cx="13087" cy="23860"/>
            </a:xfrm>
            <a:custGeom>
              <a:avLst/>
              <a:gdLst/>
              <a:ahLst/>
              <a:cxnLst/>
              <a:rect l="l" t="t" r="r" b="b"/>
              <a:pathLst>
                <a:path w="34899" h="63627" extrusionOk="0">
                  <a:moveTo>
                    <a:pt x="0" y="63627"/>
                  </a:moveTo>
                  <a:lnTo>
                    <a:pt x="34900" y="43148"/>
                  </a:lnTo>
                  <a:lnTo>
                    <a:pt x="3138" y="0"/>
                  </a:lnTo>
                  <a:lnTo>
                    <a:pt x="0" y="63627"/>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16"/>
            <p:cNvSpPr/>
            <p:nvPr/>
          </p:nvSpPr>
          <p:spPr>
            <a:xfrm>
              <a:off x="7045282" y="2602986"/>
              <a:ext cx="65605" cy="105693"/>
            </a:xfrm>
            <a:custGeom>
              <a:avLst/>
              <a:gdLst/>
              <a:ahLst/>
              <a:cxnLst/>
              <a:rect l="l" t="t" r="r" b="b"/>
              <a:pathLst>
                <a:path w="174947" h="281849" extrusionOk="0">
                  <a:moveTo>
                    <a:pt x="174880" y="168254"/>
                  </a:moveTo>
                  <a:cubicBezTo>
                    <a:pt x="174319" y="153642"/>
                    <a:pt x="166464" y="140288"/>
                    <a:pt x="153959" y="132725"/>
                  </a:cubicBezTo>
                  <a:lnTo>
                    <a:pt x="84635" y="92720"/>
                  </a:lnTo>
                  <a:lnTo>
                    <a:pt x="95666" y="40523"/>
                  </a:lnTo>
                  <a:lnTo>
                    <a:pt x="95666" y="36713"/>
                  </a:lnTo>
                  <a:cubicBezTo>
                    <a:pt x="95704" y="31141"/>
                    <a:pt x="94933" y="25588"/>
                    <a:pt x="93383" y="20235"/>
                  </a:cubicBezTo>
                  <a:cubicBezTo>
                    <a:pt x="91291" y="13377"/>
                    <a:pt x="83874" y="-2815"/>
                    <a:pt x="79119" y="423"/>
                  </a:cubicBezTo>
                  <a:lnTo>
                    <a:pt x="6562" y="42429"/>
                  </a:lnTo>
                  <a:cubicBezTo>
                    <a:pt x="2187" y="43667"/>
                    <a:pt x="0" y="48810"/>
                    <a:pt x="0" y="56430"/>
                  </a:cubicBezTo>
                  <a:lnTo>
                    <a:pt x="0" y="183684"/>
                  </a:lnTo>
                  <a:cubicBezTo>
                    <a:pt x="875" y="199153"/>
                    <a:pt x="9025" y="213288"/>
                    <a:pt x="21967" y="221784"/>
                  </a:cubicBezTo>
                  <a:lnTo>
                    <a:pt x="120961" y="278934"/>
                  </a:lnTo>
                  <a:cubicBezTo>
                    <a:pt x="129710" y="284078"/>
                    <a:pt x="137412" y="282173"/>
                    <a:pt x="140741" y="275124"/>
                  </a:cubicBezTo>
                  <a:lnTo>
                    <a:pt x="173739" y="203877"/>
                  </a:lnTo>
                  <a:cubicBezTo>
                    <a:pt x="174728" y="201229"/>
                    <a:pt x="175118" y="198400"/>
                    <a:pt x="174880" y="195590"/>
                  </a:cubicBezTo>
                  <a:close/>
                </a:path>
              </a:pathLst>
            </a:custGeom>
            <a:solidFill>
              <a:srgbClr val="EFBD9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smtClean="0"/>
              <a:t>Major Components</a:t>
            </a:r>
            <a:endParaRPr/>
          </a:p>
        </p:txBody>
      </p:sp>
      <p:sp>
        <p:nvSpPr>
          <p:cNvPr id="595" name="Google Shape;595;p17"/>
          <p:cNvSpPr txBox="1">
            <a:spLocks noGrp="1"/>
          </p:cNvSpPr>
          <p:nvPr>
            <p:ph type="body" idx="1"/>
          </p:nvPr>
        </p:nvSpPr>
        <p:spPr>
          <a:xfrm>
            <a:off x="428596" y="1285866"/>
            <a:ext cx="5640900" cy="3429024"/>
          </a:xfrm>
          <a:prstGeom prst="rect">
            <a:avLst/>
          </a:prstGeom>
        </p:spPr>
        <p:txBody>
          <a:bodyPr spcFirstLastPara="1" wrap="square" lIns="0" tIns="0" rIns="0" bIns="0" anchor="t" anchorCtr="0">
            <a:noAutofit/>
          </a:bodyPr>
          <a:lstStyle/>
          <a:p>
            <a:pPr marL="457200" lvl="0" indent="-342900" algn="l" rtl="0">
              <a:spcBef>
                <a:spcPts val="600"/>
              </a:spcBef>
              <a:spcAft>
                <a:spcPts val="0"/>
              </a:spcAft>
              <a:buSzPts val="1800"/>
              <a:buChar char="▸"/>
            </a:pPr>
            <a:r>
              <a:rPr lang="en" dirty="0" smtClean="0"/>
              <a:t>Land</a:t>
            </a:r>
          </a:p>
          <a:p>
            <a:r>
              <a:rPr lang="en-IN" dirty="0" smtClean="0"/>
              <a:t>Product</a:t>
            </a:r>
          </a:p>
          <a:p>
            <a:pPr marL="457200" lvl="0" indent="-342900" algn="l" rtl="0">
              <a:spcBef>
                <a:spcPts val="0"/>
              </a:spcBef>
              <a:spcAft>
                <a:spcPts val="0"/>
              </a:spcAft>
              <a:buSzPts val="1800"/>
              <a:buChar char="▸"/>
            </a:pPr>
            <a:r>
              <a:rPr lang="en-IN" dirty="0" smtClean="0"/>
              <a:t>Contract</a:t>
            </a:r>
          </a:p>
          <a:p>
            <a:pPr marL="457200" lvl="0" indent="-342900" algn="l" rtl="0">
              <a:spcBef>
                <a:spcPts val="0"/>
              </a:spcBef>
              <a:spcAft>
                <a:spcPts val="0"/>
              </a:spcAft>
              <a:buSzPts val="1800"/>
              <a:buChar char="▸"/>
            </a:pPr>
            <a:r>
              <a:rPr lang="en-IN" dirty="0" smtClean="0"/>
              <a:t>Order</a:t>
            </a:r>
          </a:p>
          <a:p>
            <a:pPr>
              <a:spcBef>
                <a:spcPts val="0"/>
              </a:spcBef>
            </a:pPr>
            <a:r>
              <a:rPr lang="en-IN" dirty="0" smtClean="0"/>
              <a:t>User : 4 types</a:t>
            </a:r>
          </a:p>
          <a:p>
            <a:pPr lvl="2">
              <a:spcBef>
                <a:spcPts val="0"/>
              </a:spcBef>
              <a:buFont typeface="Wingdings" pitchFamily="2" charset="2"/>
              <a:buChar char="v"/>
            </a:pPr>
            <a:r>
              <a:rPr lang="en-IN" sz="1800" dirty="0" smtClean="0"/>
              <a:t>Owner</a:t>
            </a:r>
          </a:p>
          <a:p>
            <a:pPr lvl="2">
              <a:spcBef>
                <a:spcPts val="0"/>
              </a:spcBef>
              <a:buFont typeface="Wingdings" pitchFamily="2" charset="2"/>
              <a:buChar char="v"/>
            </a:pPr>
            <a:r>
              <a:rPr lang="en-IN" sz="1800" dirty="0" smtClean="0"/>
              <a:t>Customer</a:t>
            </a:r>
          </a:p>
          <a:p>
            <a:pPr lvl="2">
              <a:spcBef>
                <a:spcPts val="0"/>
              </a:spcBef>
              <a:buFont typeface="Wingdings" pitchFamily="2" charset="2"/>
              <a:buChar char="v"/>
            </a:pPr>
            <a:r>
              <a:rPr lang="en-IN" sz="1800" dirty="0" smtClean="0"/>
              <a:t>Haulier</a:t>
            </a:r>
          </a:p>
          <a:p>
            <a:pPr lvl="2">
              <a:spcBef>
                <a:spcPts val="0"/>
              </a:spcBef>
              <a:buFont typeface="Wingdings" pitchFamily="2" charset="2"/>
              <a:buChar char="v"/>
            </a:pPr>
            <a:r>
              <a:rPr lang="en-IN" sz="1800" dirty="0" smtClean="0"/>
              <a:t>Admin</a:t>
            </a:r>
          </a:p>
          <a:p>
            <a:pPr marL="457200" lvl="0" indent="-342900" algn="l" rtl="0">
              <a:spcBef>
                <a:spcPts val="0"/>
              </a:spcBef>
              <a:spcAft>
                <a:spcPts val="0"/>
              </a:spcAft>
              <a:buSzPts val="1800"/>
              <a:buChar char="▸"/>
            </a:pPr>
            <a:endParaRP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grpSp>
        <p:nvGrpSpPr>
          <p:cNvPr id="597" name="Google Shape;597;p17"/>
          <p:cNvGrpSpPr/>
          <p:nvPr/>
        </p:nvGrpSpPr>
        <p:grpSpPr>
          <a:xfrm>
            <a:off x="5796744" y="1573487"/>
            <a:ext cx="2928488" cy="3139481"/>
            <a:chOff x="2183550" y="65875"/>
            <a:chExt cx="4483981" cy="4807045"/>
          </a:xfrm>
        </p:grpSpPr>
        <p:sp>
          <p:nvSpPr>
            <p:cNvPr id="598" name="Google Shape;598;p17"/>
            <p:cNvSpPr/>
            <p:nvPr/>
          </p:nvSpPr>
          <p:spPr>
            <a:xfrm>
              <a:off x="3889897" y="3280283"/>
              <a:ext cx="998038" cy="577710"/>
            </a:xfrm>
            <a:custGeom>
              <a:avLst/>
              <a:gdLst/>
              <a:ahLst/>
              <a:cxnLst/>
              <a:rect l="l" t="t" r="r" b="b"/>
              <a:pathLst>
                <a:path w="998038" h="577710" extrusionOk="0">
                  <a:moveTo>
                    <a:pt x="461327" y="569588"/>
                  </a:moveTo>
                  <a:lnTo>
                    <a:pt x="14055" y="310699"/>
                  </a:lnTo>
                  <a:cubicBezTo>
                    <a:pt x="-6751" y="298602"/>
                    <a:pt x="-4186" y="277552"/>
                    <a:pt x="19945" y="263645"/>
                  </a:cubicBezTo>
                  <a:lnTo>
                    <a:pt x="455437" y="11519"/>
                  </a:lnTo>
                  <a:cubicBezTo>
                    <a:pt x="479568" y="-2388"/>
                    <a:pt x="515954" y="-3912"/>
                    <a:pt x="536759" y="8090"/>
                  </a:cubicBezTo>
                  <a:lnTo>
                    <a:pt x="983936" y="266979"/>
                  </a:lnTo>
                  <a:cubicBezTo>
                    <a:pt x="1004837" y="279076"/>
                    <a:pt x="1002177" y="300126"/>
                    <a:pt x="978141" y="314033"/>
                  </a:cubicBezTo>
                  <a:lnTo>
                    <a:pt x="542554" y="566159"/>
                  </a:lnTo>
                  <a:cubicBezTo>
                    <a:pt x="518519" y="580161"/>
                    <a:pt x="482133" y="581590"/>
                    <a:pt x="461327" y="56958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17"/>
            <p:cNvSpPr/>
            <p:nvPr/>
          </p:nvSpPr>
          <p:spPr>
            <a:xfrm>
              <a:off x="2372415"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17"/>
            <p:cNvSpPr/>
            <p:nvPr/>
          </p:nvSpPr>
          <p:spPr>
            <a:xfrm>
              <a:off x="3921527" y="3261804"/>
              <a:ext cx="998857" cy="577329"/>
            </a:xfrm>
            <a:custGeom>
              <a:avLst/>
              <a:gdLst/>
              <a:ahLst/>
              <a:cxnLst/>
              <a:rect l="l" t="t" r="r" b="b"/>
              <a:pathLst>
                <a:path w="998857" h="577329" extrusionOk="0">
                  <a:moveTo>
                    <a:pt x="998097" y="255644"/>
                  </a:moveTo>
                  <a:lnTo>
                    <a:pt x="976057" y="262407"/>
                  </a:lnTo>
                  <a:lnTo>
                    <a:pt x="536860" y="8090"/>
                  </a:lnTo>
                  <a:cubicBezTo>
                    <a:pt x="516054" y="-3912"/>
                    <a:pt x="479858" y="-2388"/>
                    <a:pt x="455632" y="11519"/>
                  </a:cubicBezTo>
                  <a:lnTo>
                    <a:pt x="20046" y="263645"/>
                  </a:lnTo>
                  <a:lnTo>
                    <a:pt x="19001" y="264312"/>
                  </a:lnTo>
                  <a:lnTo>
                    <a:pt x="0" y="258502"/>
                  </a:lnTo>
                  <a:lnTo>
                    <a:pt x="0" y="287077"/>
                  </a:lnTo>
                  <a:cubicBezTo>
                    <a:pt x="0" y="288125"/>
                    <a:pt x="0" y="289173"/>
                    <a:pt x="0" y="290316"/>
                  </a:cubicBezTo>
                  <a:lnTo>
                    <a:pt x="0" y="292601"/>
                  </a:lnTo>
                  <a:lnTo>
                    <a:pt x="0" y="292601"/>
                  </a:lnTo>
                  <a:cubicBezTo>
                    <a:pt x="1596" y="300307"/>
                    <a:pt x="6641" y="306841"/>
                    <a:pt x="13680" y="310318"/>
                  </a:cubicBezTo>
                  <a:lnTo>
                    <a:pt x="460953" y="569208"/>
                  </a:lnTo>
                  <a:cubicBezTo>
                    <a:pt x="481758" y="581209"/>
                    <a:pt x="517954" y="579780"/>
                    <a:pt x="542275" y="565778"/>
                  </a:cubicBezTo>
                  <a:lnTo>
                    <a:pt x="979097" y="314033"/>
                  </a:lnTo>
                  <a:cubicBezTo>
                    <a:pt x="989404" y="309413"/>
                    <a:pt x="996786" y="300012"/>
                    <a:pt x="998857" y="288887"/>
                  </a:cubicBezTo>
                  <a:lnTo>
                    <a:pt x="998857" y="288887"/>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17"/>
            <p:cNvSpPr/>
            <p:nvPr/>
          </p:nvSpPr>
          <p:spPr>
            <a:xfrm>
              <a:off x="3922039" y="3231825"/>
              <a:ext cx="998054" cy="577388"/>
            </a:xfrm>
            <a:custGeom>
              <a:avLst/>
              <a:gdLst/>
              <a:ahLst/>
              <a:cxnLst/>
              <a:rect l="l" t="t" r="r" b="b"/>
              <a:pathLst>
                <a:path w="998054" h="577388" extrusionOk="0">
                  <a:moveTo>
                    <a:pt x="461295" y="569183"/>
                  </a:moveTo>
                  <a:lnTo>
                    <a:pt x="14023" y="310674"/>
                  </a:lnTo>
                  <a:cubicBezTo>
                    <a:pt x="-6783" y="298673"/>
                    <a:pt x="-4123" y="277623"/>
                    <a:pt x="19913" y="263716"/>
                  </a:cubicBezTo>
                  <a:lnTo>
                    <a:pt x="455500" y="11589"/>
                  </a:lnTo>
                  <a:cubicBezTo>
                    <a:pt x="479536" y="-2412"/>
                    <a:pt x="515922" y="-3936"/>
                    <a:pt x="536727" y="8160"/>
                  </a:cubicBezTo>
                  <a:lnTo>
                    <a:pt x="984000" y="267050"/>
                  </a:lnTo>
                  <a:cubicBezTo>
                    <a:pt x="1004805" y="279147"/>
                    <a:pt x="1002240" y="300197"/>
                    <a:pt x="978110" y="314103"/>
                  </a:cubicBezTo>
                  <a:lnTo>
                    <a:pt x="542618" y="566230"/>
                  </a:lnTo>
                  <a:cubicBezTo>
                    <a:pt x="518487" y="579756"/>
                    <a:pt x="482101" y="581280"/>
                    <a:pt x="461295" y="56918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17"/>
            <p:cNvSpPr/>
            <p:nvPr/>
          </p:nvSpPr>
          <p:spPr>
            <a:xfrm>
              <a:off x="4231770" y="3400376"/>
              <a:ext cx="378145" cy="218912"/>
            </a:xfrm>
            <a:custGeom>
              <a:avLst/>
              <a:gdLst/>
              <a:ahLst/>
              <a:cxnLst/>
              <a:rect l="l" t="t" r="r" b="b"/>
              <a:pathLst>
                <a:path w="378145" h="218912" extrusionOk="0">
                  <a:moveTo>
                    <a:pt x="377956" y="96880"/>
                  </a:moveTo>
                  <a:lnTo>
                    <a:pt x="377956" y="58780"/>
                  </a:lnTo>
                  <a:lnTo>
                    <a:pt x="323804" y="73067"/>
                  </a:lnTo>
                  <a:lnTo>
                    <a:pt x="203341" y="3058"/>
                  </a:lnTo>
                  <a:cubicBezTo>
                    <a:pt x="193461" y="-1447"/>
                    <a:pt x="182023" y="-952"/>
                    <a:pt x="172560" y="4392"/>
                  </a:cubicBezTo>
                  <a:lnTo>
                    <a:pt x="55422" y="72210"/>
                  </a:lnTo>
                  <a:lnTo>
                    <a:pt x="36" y="57541"/>
                  </a:lnTo>
                  <a:lnTo>
                    <a:pt x="36" y="98594"/>
                  </a:lnTo>
                  <a:lnTo>
                    <a:pt x="36" y="98594"/>
                  </a:lnTo>
                  <a:lnTo>
                    <a:pt x="36" y="108119"/>
                  </a:lnTo>
                  <a:cubicBezTo>
                    <a:pt x="-12" y="108500"/>
                    <a:pt x="-12" y="108881"/>
                    <a:pt x="36" y="109262"/>
                  </a:cubicBezTo>
                  <a:lnTo>
                    <a:pt x="36" y="110215"/>
                  </a:lnTo>
                  <a:lnTo>
                    <a:pt x="36" y="110215"/>
                  </a:lnTo>
                  <a:cubicBezTo>
                    <a:pt x="644" y="113139"/>
                    <a:pt x="2572" y="115606"/>
                    <a:pt x="5261" y="116882"/>
                  </a:cubicBezTo>
                  <a:lnTo>
                    <a:pt x="174840" y="215847"/>
                  </a:lnTo>
                  <a:cubicBezTo>
                    <a:pt x="184721" y="220333"/>
                    <a:pt x="196130" y="219876"/>
                    <a:pt x="205621" y="214608"/>
                  </a:cubicBezTo>
                  <a:lnTo>
                    <a:pt x="370736" y="119358"/>
                  </a:lnTo>
                  <a:cubicBezTo>
                    <a:pt x="374621" y="117606"/>
                    <a:pt x="377395" y="114044"/>
                    <a:pt x="378146" y="109833"/>
                  </a:cubicBezTo>
                  <a:lnTo>
                    <a:pt x="378146" y="109833"/>
                  </a:lnTo>
                  <a:lnTo>
                    <a:pt x="378146" y="97261"/>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17"/>
            <p:cNvSpPr/>
            <p:nvPr/>
          </p:nvSpPr>
          <p:spPr>
            <a:xfrm>
              <a:off x="4231502" y="3348848"/>
              <a:ext cx="378432" cy="218803"/>
            </a:xfrm>
            <a:custGeom>
              <a:avLst/>
              <a:gdLst/>
              <a:ahLst/>
              <a:cxnLst/>
              <a:rect l="l" t="t" r="r" b="b"/>
              <a:pathLst>
                <a:path w="378432" h="218803" extrusionOk="0">
                  <a:moveTo>
                    <a:pt x="175108" y="215844"/>
                  </a:moveTo>
                  <a:lnTo>
                    <a:pt x="5339" y="117451"/>
                  </a:lnTo>
                  <a:cubicBezTo>
                    <a:pt x="-2547" y="112879"/>
                    <a:pt x="-1597" y="104878"/>
                    <a:pt x="7524" y="99639"/>
                  </a:cubicBezTo>
                  <a:lnTo>
                    <a:pt x="172638" y="4389"/>
                  </a:lnTo>
                  <a:cubicBezTo>
                    <a:pt x="182167" y="-992"/>
                    <a:pt x="193691" y="-1449"/>
                    <a:pt x="203609" y="3151"/>
                  </a:cubicBezTo>
                  <a:lnTo>
                    <a:pt x="373094" y="101259"/>
                  </a:lnTo>
                  <a:cubicBezTo>
                    <a:pt x="380979" y="105831"/>
                    <a:pt x="380029" y="113832"/>
                    <a:pt x="370909" y="119166"/>
                  </a:cubicBezTo>
                  <a:lnTo>
                    <a:pt x="205794" y="214416"/>
                  </a:lnTo>
                  <a:cubicBezTo>
                    <a:pt x="196360" y="219712"/>
                    <a:pt x="184988" y="220245"/>
                    <a:pt x="175108" y="215844"/>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17"/>
            <p:cNvSpPr/>
            <p:nvPr/>
          </p:nvSpPr>
          <p:spPr>
            <a:xfrm>
              <a:off x="3409843" y="2513133"/>
              <a:ext cx="2024410" cy="945165"/>
            </a:xfrm>
            <a:custGeom>
              <a:avLst/>
              <a:gdLst/>
              <a:ahLst/>
              <a:cxnLst/>
              <a:rect l="l" t="t" r="r" b="b"/>
              <a:pathLst>
                <a:path w="2024410" h="945165" extrusionOk="0">
                  <a:moveTo>
                    <a:pt x="1010828" y="945166"/>
                  </a:moveTo>
                  <a:lnTo>
                    <a:pt x="0" y="38005"/>
                  </a:lnTo>
                  <a:lnTo>
                    <a:pt x="2024411" y="0"/>
                  </a:lnTo>
                  <a:lnTo>
                    <a:pt x="1010828" y="945166"/>
                  </a:ln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17"/>
            <p:cNvSpPr/>
            <p:nvPr/>
          </p:nvSpPr>
          <p:spPr>
            <a:xfrm>
              <a:off x="2963426" y="65875"/>
              <a:ext cx="2875158" cy="2882646"/>
            </a:xfrm>
            <a:custGeom>
              <a:avLst/>
              <a:gdLst/>
              <a:ahLst/>
              <a:cxnLst/>
              <a:rect l="l" t="t" r="r" b="b"/>
              <a:pathLst>
                <a:path w="2875158" h="2882646" extrusionOk="0">
                  <a:moveTo>
                    <a:pt x="2875159" y="1441323"/>
                  </a:moveTo>
                  <a:cubicBezTo>
                    <a:pt x="2875159" y="2237344"/>
                    <a:pt x="2231533" y="2882646"/>
                    <a:pt x="1437579" y="2882646"/>
                  </a:cubicBezTo>
                  <a:cubicBezTo>
                    <a:pt x="643626" y="2882646"/>
                    <a:pt x="0" y="2237344"/>
                    <a:pt x="0" y="1441323"/>
                  </a:cubicBezTo>
                  <a:cubicBezTo>
                    <a:pt x="0" y="645302"/>
                    <a:pt x="643626" y="0"/>
                    <a:pt x="1437579" y="0"/>
                  </a:cubicBezTo>
                  <a:cubicBezTo>
                    <a:pt x="2231532" y="0"/>
                    <a:pt x="2875159" y="645302"/>
                    <a:pt x="2875159" y="1441323"/>
                  </a:cubicBez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7"/>
            <p:cNvSpPr/>
            <p:nvPr/>
          </p:nvSpPr>
          <p:spPr>
            <a:xfrm>
              <a:off x="2986102" y="165506"/>
              <a:ext cx="2752826" cy="2463451"/>
            </a:xfrm>
            <a:custGeom>
              <a:avLst/>
              <a:gdLst/>
              <a:ahLst/>
              <a:cxnLst/>
              <a:rect l="l" t="t" r="r" b="b"/>
              <a:pathLst>
                <a:path w="2752826" h="2463451" extrusionOk="0">
                  <a:moveTo>
                    <a:pt x="1036794" y="484346"/>
                  </a:moveTo>
                  <a:lnTo>
                    <a:pt x="1041639" y="467297"/>
                  </a:lnTo>
                  <a:lnTo>
                    <a:pt x="1041639" y="430340"/>
                  </a:lnTo>
                  <a:cubicBezTo>
                    <a:pt x="1034789" y="431164"/>
                    <a:pt x="1027873" y="431164"/>
                    <a:pt x="1021023" y="430340"/>
                  </a:cubicBezTo>
                  <a:cubicBezTo>
                    <a:pt x="1017413" y="428720"/>
                    <a:pt x="1019883" y="418624"/>
                    <a:pt x="1019883" y="418624"/>
                  </a:cubicBezTo>
                  <a:lnTo>
                    <a:pt x="1036794" y="404051"/>
                  </a:lnTo>
                  <a:lnTo>
                    <a:pt x="1002878" y="411290"/>
                  </a:lnTo>
                  <a:lnTo>
                    <a:pt x="990717" y="430340"/>
                  </a:lnTo>
                  <a:lnTo>
                    <a:pt x="952716" y="453866"/>
                  </a:lnTo>
                  <a:lnTo>
                    <a:pt x="969722" y="463391"/>
                  </a:lnTo>
                  <a:lnTo>
                    <a:pt x="980647" y="470630"/>
                  </a:lnTo>
                  <a:lnTo>
                    <a:pt x="996988" y="473107"/>
                  </a:lnTo>
                  <a:lnTo>
                    <a:pt x="996988" y="462344"/>
                  </a:lnTo>
                  <a:cubicBezTo>
                    <a:pt x="996988" y="462344"/>
                    <a:pt x="1015988" y="457486"/>
                    <a:pt x="1020643" y="464725"/>
                  </a:cubicBezTo>
                  <a:lnTo>
                    <a:pt x="1018268" y="478155"/>
                  </a:lnTo>
                  <a:lnTo>
                    <a:pt x="1036794" y="484346"/>
                  </a:lnTo>
                  <a:close/>
                  <a:moveTo>
                    <a:pt x="616692" y="1010603"/>
                  </a:moveTo>
                  <a:cubicBezTo>
                    <a:pt x="606783" y="1006135"/>
                    <a:pt x="595440" y="1006135"/>
                    <a:pt x="585531" y="1010603"/>
                  </a:cubicBezTo>
                  <a:cubicBezTo>
                    <a:pt x="585702" y="1024414"/>
                    <a:pt x="574967" y="1035891"/>
                    <a:pt x="561211" y="1036606"/>
                  </a:cubicBezTo>
                  <a:lnTo>
                    <a:pt x="588951" y="1052132"/>
                  </a:lnTo>
                  <a:lnTo>
                    <a:pt x="616692" y="1041749"/>
                  </a:lnTo>
                  <a:lnTo>
                    <a:pt x="652983" y="1029653"/>
                  </a:lnTo>
                  <a:lnTo>
                    <a:pt x="684049" y="1052132"/>
                  </a:lnTo>
                  <a:cubicBezTo>
                    <a:pt x="707420" y="1023557"/>
                    <a:pt x="684049" y="1007078"/>
                    <a:pt x="684049" y="1007078"/>
                  </a:cubicBezTo>
                  <a:lnTo>
                    <a:pt x="616692" y="1010603"/>
                  </a:lnTo>
                  <a:close/>
                  <a:moveTo>
                    <a:pt x="1206658" y="1540478"/>
                  </a:moveTo>
                  <a:lnTo>
                    <a:pt x="1179773" y="1534763"/>
                  </a:lnTo>
                  <a:lnTo>
                    <a:pt x="1133031" y="1504950"/>
                  </a:lnTo>
                  <a:lnTo>
                    <a:pt x="1091990" y="1504950"/>
                  </a:lnTo>
                  <a:lnTo>
                    <a:pt x="1056554" y="1486567"/>
                  </a:lnTo>
                  <a:lnTo>
                    <a:pt x="1042399" y="1486567"/>
                  </a:lnTo>
                  <a:cubicBezTo>
                    <a:pt x="1042399" y="1486567"/>
                    <a:pt x="1045249" y="1466660"/>
                    <a:pt x="1040974" y="1465231"/>
                  </a:cubicBezTo>
                  <a:cubicBezTo>
                    <a:pt x="1036699" y="1463802"/>
                    <a:pt x="1005633" y="1445324"/>
                    <a:pt x="1005633" y="1445324"/>
                  </a:cubicBezTo>
                  <a:lnTo>
                    <a:pt x="981502" y="1453896"/>
                  </a:lnTo>
                  <a:lnTo>
                    <a:pt x="981502" y="1436846"/>
                  </a:lnTo>
                  <a:lnTo>
                    <a:pt x="964497" y="1429703"/>
                  </a:lnTo>
                  <a:lnTo>
                    <a:pt x="950341" y="1429703"/>
                  </a:lnTo>
                  <a:lnTo>
                    <a:pt x="951766" y="1415510"/>
                  </a:lnTo>
                  <a:cubicBezTo>
                    <a:pt x="951766" y="1415510"/>
                    <a:pt x="964497" y="1390269"/>
                    <a:pt x="957467" y="1385888"/>
                  </a:cubicBezTo>
                  <a:cubicBezTo>
                    <a:pt x="950436" y="1381506"/>
                    <a:pt x="924881" y="1324642"/>
                    <a:pt x="924881" y="1324642"/>
                  </a:cubicBezTo>
                  <a:lnTo>
                    <a:pt x="886880" y="1303306"/>
                  </a:lnTo>
                  <a:lnTo>
                    <a:pt x="845838" y="1303306"/>
                  </a:lnTo>
                  <a:lnTo>
                    <a:pt x="810403" y="1269302"/>
                  </a:lnTo>
                  <a:lnTo>
                    <a:pt x="775062" y="1240727"/>
                  </a:lnTo>
                  <a:lnTo>
                    <a:pt x="755206" y="1201007"/>
                  </a:lnTo>
                  <a:lnTo>
                    <a:pt x="733925" y="1186815"/>
                  </a:lnTo>
                  <a:cubicBezTo>
                    <a:pt x="733925" y="1186815"/>
                    <a:pt x="709890" y="1202436"/>
                    <a:pt x="704190" y="1201007"/>
                  </a:cubicBezTo>
                  <a:cubicBezTo>
                    <a:pt x="698489" y="1199579"/>
                    <a:pt x="663149" y="1186815"/>
                    <a:pt x="663149" y="1186815"/>
                  </a:cubicBezTo>
                  <a:lnTo>
                    <a:pt x="633413" y="1178338"/>
                  </a:lnTo>
                  <a:lnTo>
                    <a:pt x="596267" y="1195769"/>
                  </a:lnTo>
                  <a:lnTo>
                    <a:pt x="596267" y="1233869"/>
                  </a:lnTo>
                  <a:lnTo>
                    <a:pt x="582111" y="1224344"/>
                  </a:lnTo>
                  <a:lnTo>
                    <a:pt x="582111" y="1210056"/>
                  </a:lnTo>
                  <a:lnTo>
                    <a:pt x="594842" y="1185958"/>
                  </a:lnTo>
                  <a:lnTo>
                    <a:pt x="600542" y="1168908"/>
                  </a:lnTo>
                  <a:lnTo>
                    <a:pt x="587812" y="1163288"/>
                  </a:lnTo>
                  <a:lnTo>
                    <a:pt x="570806" y="1183100"/>
                  </a:lnTo>
                  <a:lnTo>
                    <a:pt x="528340" y="1195769"/>
                  </a:lnTo>
                  <a:lnTo>
                    <a:pt x="519790" y="1214247"/>
                  </a:lnTo>
                  <a:lnTo>
                    <a:pt x="499934" y="1232726"/>
                  </a:lnTo>
                  <a:lnTo>
                    <a:pt x="494329" y="1248347"/>
                  </a:lnTo>
                  <a:lnTo>
                    <a:pt x="463168" y="1222820"/>
                  </a:lnTo>
                  <a:cubicBezTo>
                    <a:pt x="452661" y="1228335"/>
                    <a:pt x="441773" y="1233078"/>
                    <a:pt x="430582" y="1237012"/>
                  </a:cubicBezTo>
                  <a:cubicBezTo>
                    <a:pt x="419096" y="1230897"/>
                    <a:pt x="408190" y="1223762"/>
                    <a:pt x="397996" y="1215676"/>
                  </a:cubicBezTo>
                  <a:lnTo>
                    <a:pt x="382416" y="1185863"/>
                  </a:lnTo>
                  <a:lnTo>
                    <a:pt x="390966" y="1146143"/>
                  </a:lnTo>
                  <a:lnTo>
                    <a:pt x="397996" y="1104900"/>
                  </a:lnTo>
                  <a:lnTo>
                    <a:pt x="371111" y="1087850"/>
                  </a:lnTo>
                  <a:lnTo>
                    <a:pt x="334250" y="1087850"/>
                  </a:lnTo>
                  <a:lnTo>
                    <a:pt x="305749" y="1079373"/>
                  </a:lnTo>
                  <a:lnTo>
                    <a:pt x="319049" y="1058037"/>
                  </a:lnTo>
                  <a:lnTo>
                    <a:pt x="334629" y="1026795"/>
                  </a:lnTo>
                  <a:lnTo>
                    <a:pt x="348785" y="1004126"/>
                  </a:lnTo>
                  <a:cubicBezTo>
                    <a:pt x="348785" y="1004126"/>
                    <a:pt x="352775" y="993743"/>
                    <a:pt x="357335" y="991362"/>
                  </a:cubicBezTo>
                  <a:cubicBezTo>
                    <a:pt x="375386" y="981837"/>
                    <a:pt x="357335" y="972884"/>
                    <a:pt x="357335" y="972884"/>
                  </a:cubicBezTo>
                  <a:cubicBezTo>
                    <a:pt x="357335" y="972884"/>
                    <a:pt x="319334" y="970026"/>
                    <a:pt x="313444" y="972884"/>
                  </a:cubicBezTo>
                  <a:cubicBezTo>
                    <a:pt x="307554" y="975741"/>
                    <a:pt x="292163" y="984218"/>
                    <a:pt x="292163" y="984218"/>
                  </a:cubicBezTo>
                  <a:lnTo>
                    <a:pt x="292163" y="1016889"/>
                  </a:lnTo>
                  <a:lnTo>
                    <a:pt x="263663" y="1029653"/>
                  </a:lnTo>
                  <a:lnTo>
                    <a:pt x="219771" y="1039178"/>
                  </a:lnTo>
                  <a:lnTo>
                    <a:pt x="190036" y="1009269"/>
                  </a:lnTo>
                  <a:cubicBezTo>
                    <a:pt x="185760" y="1005078"/>
                    <a:pt x="175880" y="958215"/>
                    <a:pt x="175880" y="958215"/>
                  </a:cubicBezTo>
                  <a:lnTo>
                    <a:pt x="194216" y="941165"/>
                  </a:lnTo>
                  <a:lnTo>
                    <a:pt x="202766" y="926973"/>
                  </a:lnTo>
                  <a:lnTo>
                    <a:pt x="204191" y="892874"/>
                  </a:lnTo>
                  <a:lnTo>
                    <a:pt x="222526" y="877253"/>
                  </a:lnTo>
                  <a:lnTo>
                    <a:pt x="229652" y="858774"/>
                  </a:lnTo>
                  <a:lnTo>
                    <a:pt x="250742" y="843344"/>
                  </a:lnTo>
                  <a:lnTo>
                    <a:pt x="270978" y="824770"/>
                  </a:lnTo>
                  <a:lnTo>
                    <a:pt x="289408" y="819150"/>
                  </a:lnTo>
                  <a:lnTo>
                    <a:pt x="314869" y="824770"/>
                  </a:lnTo>
                  <a:cubicBezTo>
                    <a:pt x="316294" y="815245"/>
                    <a:pt x="363035" y="819150"/>
                    <a:pt x="363035" y="819150"/>
                  </a:cubicBezTo>
                  <a:lnTo>
                    <a:pt x="381466" y="818198"/>
                  </a:lnTo>
                  <a:lnTo>
                    <a:pt x="380041" y="807815"/>
                  </a:lnTo>
                  <a:cubicBezTo>
                    <a:pt x="388591" y="800671"/>
                    <a:pt x="416902" y="807815"/>
                    <a:pt x="416902" y="807815"/>
                  </a:cubicBezTo>
                  <a:lnTo>
                    <a:pt x="454903" y="804577"/>
                  </a:lnTo>
                  <a:cubicBezTo>
                    <a:pt x="463263" y="806387"/>
                    <a:pt x="470293" y="823627"/>
                    <a:pt x="470293" y="823627"/>
                  </a:cubicBezTo>
                  <a:lnTo>
                    <a:pt x="453288" y="839248"/>
                  </a:lnTo>
                  <a:lnTo>
                    <a:pt x="464688" y="873252"/>
                  </a:lnTo>
                  <a:lnTo>
                    <a:pt x="475993" y="888873"/>
                  </a:lnTo>
                  <a:lnTo>
                    <a:pt x="471718" y="904494"/>
                  </a:lnTo>
                  <a:lnTo>
                    <a:pt x="498984" y="900494"/>
                  </a:lnTo>
                  <a:cubicBezTo>
                    <a:pt x="499427" y="891477"/>
                    <a:pt x="499871" y="882460"/>
                    <a:pt x="500314" y="873443"/>
                  </a:cubicBezTo>
                  <a:lnTo>
                    <a:pt x="501739" y="840772"/>
                  </a:lnTo>
                  <a:lnTo>
                    <a:pt x="497559" y="804958"/>
                  </a:lnTo>
                  <a:lnTo>
                    <a:pt x="523020" y="749903"/>
                  </a:lnTo>
                  <a:lnTo>
                    <a:pt x="626383" y="683228"/>
                  </a:lnTo>
                  <a:cubicBezTo>
                    <a:pt x="625908" y="675164"/>
                    <a:pt x="625432" y="667099"/>
                    <a:pt x="624957" y="659035"/>
                  </a:cubicBezTo>
                  <a:lnTo>
                    <a:pt x="631988" y="624269"/>
                  </a:lnTo>
                  <a:lnTo>
                    <a:pt x="650418" y="630650"/>
                  </a:lnTo>
                  <a:lnTo>
                    <a:pt x="683004" y="591884"/>
                  </a:lnTo>
                  <a:lnTo>
                    <a:pt x="725470" y="577787"/>
                  </a:lnTo>
                  <a:lnTo>
                    <a:pt x="750931" y="560451"/>
                  </a:lnTo>
                  <a:lnTo>
                    <a:pt x="763661" y="534829"/>
                  </a:lnTo>
                  <a:lnTo>
                    <a:pt x="810403" y="520637"/>
                  </a:lnTo>
                  <a:lnTo>
                    <a:pt x="857144" y="496538"/>
                  </a:lnTo>
                  <a:lnTo>
                    <a:pt x="835673" y="519494"/>
                  </a:lnTo>
                  <a:lnTo>
                    <a:pt x="832823" y="539401"/>
                  </a:lnTo>
                  <a:lnTo>
                    <a:pt x="858284" y="533686"/>
                  </a:lnTo>
                  <a:lnTo>
                    <a:pt x="880990" y="520922"/>
                  </a:lnTo>
                  <a:lnTo>
                    <a:pt x="900750" y="515302"/>
                  </a:lnTo>
                  <a:lnTo>
                    <a:pt x="919180" y="509588"/>
                  </a:lnTo>
                  <a:lnTo>
                    <a:pt x="924881" y="496824"/>
                  </a:lnTo>
                  <a:lnTo>
                    <a:pt x="912150" y="496824"/>
                  </a:lnTo>
                  <a:lnTo>
                    <a:pt x="892295" y="489680"/>
                  </a:lnTo>
                  <a:lnTo>
                    <a:pt x="863794" y="468440"/>
                  </a:lnTo>
                  <a:cubicBezTo>
                    <a:pt x="863196" y="463742"/>
                    <a:pt x="864734" y="459023"/>
                    <a:pt x="867974" y="455581"/>
                  </a:cubicBezTo>
                  <a:lnTo>
                    <a:pt x="880799" y="444056"/>
                  </a:lnTo>
                  <a:cubicBezTo>
                    <a:pt x="880799" y="444056"/>
                    <a:pt x="886405" y="437198"/>
                    <a:pt x="882224" y="437198"/>
                  </a:cubicBezTo>
                  <a:cubicBezTo>
                    <a:pt x="878044" y="437198"/>
                    <a:pt x="846789" y="430340"/>
                    <a:pt x="846789" y="430340"/>
                  </a:cubicBezTo>
                  <a:lnTo>
                    <a:pt x="812778" y="444056"/>
                  </a:lnTo>
                  <a:lnTo>
                    <a:pt x="793492" y="444056"/>
                  </a:lnTo>
                  <a:lnTo>
                    <a:pt x="817623" y="423005"/>
                  </a:lnTo>
                  <a:lnTo>
                    <a:pt x="844508" y="423005"/>
                  </a:lnTo>
                  <a:lnTo>
                    <a:pt x="874244" y="415862"/>
                  </a:lnTo>
                  <a:lnTo>
                    <a:pt x="935996" y="415862"/>
                  </a:lnTo>
                  <a:lnTo>
                    <a:pt x="970007" y="408718"/>
                  </a:lnTo>
                  <a:lnTo>
                    <a:pt x="994233" y="395669"/>
                  </a:lnTo>
                  <a:lnTo>
                    <a:pt x="1023968" y="392621"/>
                  </a:lnTo>
                  <a:lnTo>
                    <a:pt x="1032519" y="360712"/>
                  </a:lnTo>
                  <a:lnTo>
                    <a:pt x="1012663" y="343662"/>
                  </a:lnTo>
                  <a:lnTo>
                    <a:pt x="984162" y="328898"/>
                  </a:lnTo>
                  <a:lnTo>
                    <a:pt x="978462" y="295370"/>
                  </a:lnTo>
                  <a:lnTo>
                    <a:pt x="962882" y="261271"/>
                  </a:lnTo>
                  <a:lnTo>
                    <a:pt x="948726" y="261271"/>
                  </a:lnTo>
                  <a:lnTo>
                    <a:pt x="947301" y="279749"/>
                  </a:lnTo>
                  <a:lnTo>
                    <a:pt x="924691" y="279749"/>
                  </a:lnTo>
                  <a:lnTo>
                    <a:pt x="918991" y="291084"/>
                  </a:lnTo>
                  <a:lnTo>
                    <a:pt x="910535" y="296799"/>
                  </a:lnTo>
                  <a:lnTo>
                    <a:pt x="896380" y="299656"/>
                  </a:lnTo>
                  <a:lnTo>
                    <a:pt x="883555" y="286798"/>
                  </a:lnTo>
                  <a:lnTo>
                    <a:pt x="900560" y="268415"/>
                  </a:lnTo>
                  <a:lnTo>
                    <a:pt x="880799" y="249936"/>
                  </a:lnTo>
                  <a:lnTo>
                    <a:pt x="856669" y="237173"/>
                  </a:lnTo>
                  <a:lnTo>
                    <a:pt x="831493" y="237173"/>
                  </a:lnTo>
                  <a:lnTo>
                    <a:pt x="813063" y="242792"/>
                  </a:lnTo>
                  <a:lnTo>
                    <a:pt x="787602" y="272606"/>
                  </a:lnTo>
                  <a:lnTo>
                    <a:pt x="767746" y="289655"/>
                  </a:lnTo>
                  <a:lnTo>
                    <a:pt x="773447" y="305276"/>
                  </a:lnTo>
                  <a:lnTo>
                    <a:pt x="766226" y="328994"/>
                  </a:lnTo>
                  <a:lnTo>
                    <a:pt x="770501" y="338519"/>
                  </a:lnTo>
                  <a:lnTo>
                    <a:pt x="746371" y="347091"/>
                  </a:lnTo>
                  <a:lnTo>
                    <a:pt x="719485" y="352711"/>
                  </a:lnTo>
                  <a:lnTo>
                    <a:pt x="708180" y="349853"/>
                  </a:lnTo>
                  <a:lnTo>
                    <a:pt x="699629" y="361283"/>
                  </a:lnTo>
                  <a:lnTo>
                    <a:pt x="715210" y="393192"/>
                  </a:lnTo>
                  <a:lnTo>
                    <a:pt x="699629" y="403860"/>
                  </a:lnTo>
                  <a:lnTo>
                    <a:pt x="678444" y="403860"/>
                  </a:lnTo>
                  <a:lnTo>
                    <a:pt x="660488" y="380714"/>
                  </a:lnTo>
                  <a:lnTo>
                    <a:pt x="656213" y="367570"/>
                  </a:lnTo>
                  <a:lnTo>
                    <a:pt x="668944" y="360521"/>
                  </a:lnTo>
                  <a:lnTo>
                    <a:pt x="659443" y="343472"/>
                  </a:lnTo>
                  <a:lnTo>
                    <a:pt x="629708" y="342043"/>
                  </a:lnTo>
                  <a:lnTo>
                    <a:pt x="590091" y="317373"/>
                  </a:lnTo>
                  <a:lnTo>
                    <a:pt x="571661" y="317373"/>
                  </a:lnTo>
                  <a:lnTo>
                    <a:pt x="567386" y="302228"/>
                  </a:lnTo>
                  <a:lnTo>
                    <a:pt x="554656" y="296609"/>
                  </a:lnTo>
                  <a:lnTo>
                    <a:pt x="573086" y="275273"/>
                  </a:lnTo>
                  <a:lnTo>
                    <a:pt x="599972" y="259652"/>
                  </a:lnTo>
                  <a:lnTo>
                    <a:pt x="646713" y="242602"/>
                  </a:lnTo>
                  <a:lnTo>
                    <a:pt x="663718" y="236982"/>
                  </a:lnTo>
                  <a:lnTo>
                    <a:pt x="700485" y="228409"/>
                  </a:lnTo>
                  <a:lnTo>
                    <a:pt x="725185" y="214694"/>
                  </a:lnTo>
                  <a:lnTo>
                    <a:pt x="747796" y="194786"/>
                  </a:lnTo>
                  <a:lnTo>
                    <a:pt x="777532" y="194786"/>
                  </a:lnTo>
                  <a:lnTo>
                    <a:pt x="812968" y="185833"/>
                  </a:lnTo>
                  <a:lnTo>
                    <a:pt x="835673" y="185833"/>
                  </a:lnTo>
                  <a:lnTo>
                    <a:pt x="845174" y="159353"/>
                  </a:lnTo>
                  <a:lnTo>
                    <a:pt x="799857" y="159353"/>
                  </a:lnTo>
                  <a:lnTo>
                    <a:pt x="782852" y="172403"/>
                  </a:lnTo>
                  <a:lnTo>
                    <a:pt x="753116" y="172403"/>
                  </a:lnTo>
                  <a:cubicBezTo>
                    <a:pt x="746798" y="166154"/>
                    <a:pt x="738980" y="161657"/>
                    <a:pt x="730410" y="159353"/>
                  </a:cubicBezTo>
                  <a:lnTo>
                    <a:pt x="730410" y="148876"/>
                  </a:lnTo>
                  <a:lnTo>
                    <a:pt x="745991" y="134684"/>
                  </a:lnTo>
                  <a:lnTo>
                    <a:pt x="766226" y="119444"/>
                  </a:lnTo>
                  <a:cubicBezTo>
                    <a:pt x="773304" y="110380"/>
                    <a:pt x="779023" y="100338"/>
                    <a:pt x="783232" y="89630"/>
                  </a:cubicBezTo>
                  <a:lnTo>
                    <a:pt x="824273" y="103823"/>
                  </a:lnTo>
                  <a:lnTo>
                    <a:pt x="855339" y="102203"/>
                  </a:lnTo>
                  <a:lnTo>
                    <a:pt x="876714" y="100965"/>
                  </a:lnTo>
                  <a:lnTo>
                    <a:pt x="903600" y="102394"/>
                  </a:lnTo>
                  <a:lnTo>
                    <a:pt x="919180" y="108109"/>
                  </a:lnTo>
                  <a:cubicBezTo>
                    <a:pt x="914905" y="119444"/>
                    <a:pt x="897995" y="110966"/>
                    <a:pt x="897995" y="110966"/>
                  </a:cubicBezTo>
                  <a:lnTo>
                    <a:pt x="846979" y="116586"/>
                  </a:lnTo>
                  <a:lnTo>
                    <a:pt x="824273" y="128969"/>
                  </a:lnTo>
                  <a:lnTo>
                    <a:pt x="831398" y="113348"/>
                  </a:lnTo>
                  <a:lnTo>
                    <a:pt x="807267" y="114776"/>
                  </a:lnTo>
                  <a:lnTo>
                    <a:pt x="778767" y="133160"/>
                  </a:lnTo>
                  <a:lnTo>
                    <a:pt x="798622" y="143161"/>
                  </a:lnTo>
                  <a:lnTo>
                    <a:pt x="845364" y="143161"/>
                  </a:lnTo>
                  <a:lnTo>
                    <a:pt x="870824" y="152686"/>
                  </a:lnTo>
                  <a:lnTo>
                    <a:pt x="892105" y="144209"/>
                  </a:lnTo>
                  <a:lnTo>
                    <a:pt x="914715" y="152686"/>
                  </a:lnTo>
                  <a:lnTo>
                    <a:pt x="941696" y="161258"/>
                  </a:lnTo>
                  <a:lnTo>
                    <a:pt x="909110" y="171450"/>
                  </a:lnTo>
                  <a:lnTo>
                    <a:pt x="880609" y="184880"/>
                  </a:lnTo>
                  <a:lnTo>
                    <a:pt x="852109" y="191072"/>
                  </a:lnTo>
                  <a:lnTo>
                    <a:pt x="829498" y="199549"/>
                  </a:lnTo>
                  <a:lnTo>
                    <a:pt x="838998" y="219456"/>
                  </a:lnTo>
                  <a:lnTo>
                    <a:pt x="898470" y="218027"/>
                  </a:lnTo>
                  <a:lnTo>
                    <a:pt x="935996" y="241173"/>
                  </a:lnTo>
                  <a:lnTo>
                    <a:pt x="967157" y="241173"/>
                  </a:lnTo>
                  <a:lnTo>
                    <a:pt x="968582" y="228409"/>
                  </a:lnTo>
                  <a:lnTo>
                    <a:pt x="975612" y="215646"/>
                  </a:lnTo>
                  <a:lnTo>
                    <a:pt x="989862" y="212789"/>
                  </a:lnTo>
                  <a:lnTo>
                    <a:pt x="978462" y="197168"/>
                  </a:lnTo>
                  <a:lnTo>
                    <a:pt x="974282" y="185357"/>
                  </a:lnTo>
                  <a:lnTo>
                    <a:pt x="991192" y="185357"/>
                  </a:lnTo>
                  <a:lnTo>
                    <a:pt x="1005443" y="195739"/>
                  </a:lnTo>
                  <a:cubicBezTo>
                    <a:pt x="1016748" y="204311"/>
                    <a:pt x="1040784" y="185357"/>
                    <a:pt x="1040784" y="185357"/>
                  </a:cubicBezTo>
                  <a:lnTo>
                    <a:pt x="1076220" y="171926"/>
                  </a:lnTo>
                  <a:lnTo>
                    <a:pt x="1032329" y="158877"/>
                  </a:lnTo>
                  <a:lnTo>
                    <a:pt x="1018173" y="144685"/>
                  </a:lnTo>
                  <a:cubicBezTo>
                    <a:pt x="1022353" y="136112"/>
                    <a:pt x="971432" y="123349"/>
                    <a:pt x="971432" y="123349"/>
                  </a:cubicBezTo>
                  <a:lnTo>
                    <a:pt x="931721" y="99250"/>
                  </a:lnTo>
                  <a:lnTo>
                    <a:pt x="922221" y="89249"/>
                  </a:lnTo>
                  <a:lnTo>
                    <a:pt x="888495" y="89249"/>
                  </a:lnTo>
                  <a:lnTo>
                    <a:pt x="915380" y="77914"/>
                  </a:lnTo>
                  <a:lnTo>
                    <a:pt x="981882" y="84963"/>
                  </a:lnTo>
                  <a:lnTo>
                    <a:pt x="1015893" y="77914"/>
                  </a:lnTo>
                  <a:lnTo>
                    <a:pt x="1093795" y="58007"/>
                  </a:lnTo>
                  <a:lnTo>
                    <a:pt x="1146142" y="45244"/>
                  </a:lnTo>
                  <a:lnTo>
                    <a:pt x="1184143" y="31052"/>
                  </a:lnTo>
                  <a:lnTo>
                    <a:pt x="1140157" y="24194"/>
                  </a:lnTo>
                  <a:cubicBezTo>
                    <a:pt x="1140157" y="24194"/>
                    <a:pt x="1108996" y="32766"/>
                    <a:pt x="1104721" y="32766"/>
                  </a:cubicBezTo>
                  <a:cubicBezTo>
                    <a:pt x="1100445" y="32766"/>
                    <a:pt x="1063680" y="35623"/>
                    <a:pt x="1059404" y="35623"/>
                  </a:cubicBezTo>
                  <a:lnTo>
                    <a:pt x="960222" y="35623"/>
                  </a:lnTo>
                  <a:lnTo>
                    <a:pt x="929156" y="42672"/>
                  </a:lnTo>
                  <a:lnTo>
                    <a:pt x="957657" y="49816"/>
                  </a:lnTo>
                  <a:lnTo>
                    <a:pt x="940651" y="59341"/>
                  </a:lnTo>
                  <a:lnTo>
                    <a:pt x="910915" y="59341"/>
                  </a:lnTo>
                  <a:lnTo>
                    <a:pt x="893910" y="65056"/>
                  </a:lnTo>
                  <a:lnTo>
                    <a:pt x="916520" y="48006"/>
                  </a:lnTo>
                  <a:lnTo>
                    <a:pt x="892485" y="42291"/>
                  </a:lnTo>
                  <a:lnTo>
                    <a:pt x="862749" y="49435"/>
                  </a:lnTo>
                  <a:lnTo>
                    <a:pt x="825888" y="70675"/>
                  </a:lnTo>
                  <a:lnTo>
                    <a:pt x="842893" y="76390"/>
                  </a:lnTo>
                  <a:lnTo>
                    <a:pt x="867024" y="66865"/>
                  </a:lnTo>
                  <a:lnTo>
                    <a:pt x="886785" y="71057"/>
                  </a:lnTo>
                  <a:lnTo>
                    <a:pt x="865599" y="76772"/>
                  </a:lnTo>
                  <a:lnTo>
                    <a:pt x="857049" y="88106"/>
                  </a:lnTo>
                  <a:lnTo>
                    <a:pt x="871204" y="92393"/>
                  </a:lnTo>
                  <a:lnTo>
                    <a:pt x="833203" y="95250"/>
                  </a:lnTo>
                  <a:lnTo>
                    <a:pt x="766701" y="83915"/>
                  </a:lnTo>
                  <a:lnTo>
                    <a:pt x="739816" y="116491"/>
                  </a:lnTo>
                  <a:lnTo>
                    <a:pt x="685949" y="154591"/>
                  </a:lnTo>
                  <a:lnTo>
                    <a:pt x="700105" y="165925"/>
                  </a:lnTo>
                  <a:lnTo>
                    <a:pt x="690604" y="171926"/>
                  </a:lnTo>
                  <a:lnTo>
                    <a:pt x="677874" y="178689"/>
                  </a:lnTo>
                  <a:lnTo>
                    <a:pt x="641013" y="171926"/>
                  </a:lnTo>
                  <a:lnTo>
                    <a:pt x="590091" y="185357"/>
                  </a:lnTo>
                  <a:lnTo>
                    <a:pt x="477559" y="240252"/>
                  </a:lnTo>
                  <a:cubicBezTo>
                    <a:pt x="181848" y="530352"/>
                    <a:pt x="102036" y="696627"/>
                    <a:pt x="0" y="1091502"/>
                  </a:cubicBezTo>
                  <a:lnTo>
                    <a:pt x="114699" y="1064800"/>
                  </a:lnTo>
                  <a:lnTo>
                    <a:pt x="134554" y="1086041"/>
                  </a:lnTo>
                  <a:lnTo>
                    <a:pt x="168565" y="1091756"/>
                  </a:lnTo>
                  <a:lnTo>
                    <a:pt x="191271" y="1105948"/>
                  </a:lnTo>
                  <a:lnTo>
                    <a:pt x="215306" y="1096423"/>
                  </a:lnTo>
                  <a:lnTo>
                    <a:pt x="235162" y="1116330"/>
                  </a:lnTo>
                  <a:lnTo>
                    <a:pt x="279053" y="1140428"/>
                  </a:lnTo>
                  <a:lnTo>
                    <a:pt x="321519" y="1146143"/>
                  </a:lnTo>
                  <a:lnTo>
                    <a:pt x="334250" y="1188720"/>
                  </a:lnTo>
                  <a:cubicBezTo>
                    <a:pt x="334250" y="1188720"/>
                    <a:pt x="363985" y="1215676"/>
                    <a:pt x="362750" y="1221391"/>
                  </a:cubicBezTo>
                  <a:cubicBezTo>
                    <a:pt x="361515" y="1227106"/>
                    <a:pt x="372251" y="1252633"/>
                    <a:pt x="378331" y="1252633"/>
                  </a:cubicBezTo>
                  <a:cubicBezTo>
                    <a:pt x="392505" y="1257710"/>
                    <a:pt x="406252" y="1263891"/>
                    <a:pt x="419467" y="1271111"/>
                  </a:cubicBezTo>
                  <a:lnTo>
                    <a:pt x="443503" y="1273874"/>
                  </a:lnTo>
                  <a:lnTo>
                    <a:pt x="453003" y="1252633"/>
                  </a:lnTo>
                  <a:lnTo>
                    <a:pt x="474283" y="1252633"/>
                  </a:lnTo>
                  <a:lnTo>
                    <a:pt x="474283" y="1273874"/>
                  </a:lnTo>
                  <a:lnTo>
                    <a:pt x="482834" y="1285304"/>
                  </a:lnTo>
                  <a:lnTo>
                    <a:pt x="485589" y="1317879"/>
                  </a:lnTo>
                  <a:lnTo>
                    <a:pt x="494139" y="1342073"/>
                  </a:lnTo>
                  <a:lnTo>
                    <a:pt x="479983" y="1357694"/>
                  </a:lnTo>
                  <a:lnTo>
                    <a:pt x="457278" y="1386269"/>
                  </a:lnTo>
                  <a:lnTo>
                    <a:pt x="428777" y="1425797"/>
                  </a:lnTo>
                  <a:lnTo>
                    <a:pt x="431627" y="1463897"/>
                  </a:lnTo>
                  <a:lnTo>
                    <a:pt x="424502" y="1489424"/>
                  </a:lnTo>
                  <a:lnTo>
                    <a:pt x="445782" y="1496568"/>
                  </a:lnTo>
                  <a:lnTo>
                    <a:pt x="427352" y="1522095"/>
                  </a:lnTo>
                  <a:cubicBezTo>
                    <a:pt x="431114" y="1532801"/>
                    <a:pt x="434287" y="1543707"/>
                    <a:pt x="436852" y="1554766"/>
                  </a:cubicBezTo>
                  <a:cubicBezTo>
                    <a:pt x="441251" y="1566948"/>
                    <a:pt x="446457" y="1578816"/>
                    <a:pt x="452433" y="1590294"/>
                  </a:cubicBezTo>
                  <a:lnTo>
                    <a:pt x="472288" y="1607344"/>
                  </a:lnTo>
                  <a:lnTo>
                    <a:pt x="480838" y="1635919"/>
                  </a:lnTo>
                  <a:lnTo>
                    <a:pt x="529005" y="1735265"/>
                  </a:lnTo>
                  <a:lnTo>
                    <a:pt x="562921" y="1763840"/>
                  </a:lnTo>
                  <a:lnTo>
                    <a:pt x="612512" y="1789367"/>
                  </a:lnTo>
                  <a:cubicBezTo>
                    <a:pt x="612512" y="1789367"/>
                    <a:pt x="643673" y="1823466"/>
                    <a:pt x="645098" y="1827467"/>
                  </a:cubicBezTo>
                  <a:cubicBezTo>
                    <a:pt x="646523" y="1831467"/>
                    <a:pt x="662103" y="1894142"/>
                    <a:pt x="662103" y="1894142"/>
                  </a:cubicBezTo>
                  <a:cubicBezTo>
                    <a:pt x="661882" y="1905826"/>
                    <a:pt x="661660" y="1917510"/>
                    <a:pt x="661439" y="1929194"/>
                  </a:cubicBezTo>
                  <a:lnTo>
                    <a:pt x="670939" y="1966055"/>
                  </a:lnTo>
                  <a:lnTo>
                    <a:pt x="673789" y="2007299"/>
                  </a:lnTo>
                  <a:lnTo>
                    <a:pt x="678064" y="2064449"/>
                  </a:lnTo>
                  <a:lnTo>
                    <a:pt x="692219" y="2109883"/>
                  </a:lnTo>
                  <a:lnTo>
                    <a:pt x="704950" y="2169509"/>
                  </a:lnTo>
                  <a:lnTo>
                    <a:pt x="689369" y="2189417"/>
                  </a:lnTo>
                  <a:lnTo>
                    <a:pt x="698869" y="2218849"/>
                  </a:lnTo>
                  <a:lnTo>
                    <a:pt x="710270" y="2261807"/>
                  </a:lnTo>
                  <a:lnTo>
                    <a:pt x="730030" y="2283143"/>
                  </a:lnTo>
                  <a:cubicBezTo>
                    <a:pt x="729587" y="2294509"/>
                    <a:pt x="729143" y="2305876"/>
                    <a:pt x="728700" y="2317242"/>
                  </a:cubicBezTo>
                  <a:lnTo>
                    <a:pt x="732880" y="2351246"/>
                  </a:lnTo>
                  <a:lnTo>
                    <a:pt x="820758" y="2444972"/>
                  </a:lnTo>
                  <a:lnTo>
                    <a:pt x="837668" y="2463451"/>
                  </a:lnTo>
                  <a:lnTo>
                    <a:pt x="837668" y="2419445"/>
                  </a:lnTo>
                  <a:lnTo>
                    <a:pt x="866169" y="2402967"/>
                  </a:lnTo>
                  <a:lnTo>
                    <a:pt x="866169" y="2376869"/>
                  </a:lnTo>
                  <a:lnTo>
                    <a:pt x="837668" y="2364105"/>
                  </a:lnTo>
                  <a:lnTo>
                    <a:pt x="837668" y="2344198"/>
                  </a:lnTo>
                  <a:lnTo>
                    <a:pt x="851634" y="2331434"/>
                  </a:lnTo>
                  <a:lnTo>
                    <a:pt x="865694" y="2308670"/>
                  </a:lnTo>
                  <a:lnTo>
                    <a:pt x="865694" y="2290191"/>
                  </a:lnTo>
                  <a:cubicBezTo>
                    <a:pt x="877379" y="2286000"/>
                    <a:pt x="865694" y="2273141"/>
                    <a:pt x="865694" y="2273141"/>
                  </a:cubicBezTo>
                  <a:lnTo>
                    <a:pt x="846219" y="2273141"/>
                  </a:lnTo>
                  <a:lnTo>
                    <a:pt x="844793" y="2254758"/>
                  </a:lnTo>
                  <a:lnTo>
                    <a:pt x="863224" y="2254758"/>
                  </a:lnTo>
                  <a:lnTo>
                    <a:pt x="870824" y="2266093"/>
                  </a:lnTo>
                  <a:lnTo>
                    <a:pt x="885835" y="2254758"/>
                  </a:lnTo>
                  <a:lnTo>
                    <a:pt x="874529" y="2231993"/>
                  </a:lnTo>
                  <a:cubicBezTo>
                    <a:pt x="877379" y="2224945"/>
                    <a:pt x="897235" y="2231993"/>
                    <a:pt x="897235" y="2231993"/>
                  </a:cubicBezTo>
                  <a:lnTo>
                    <a:pt x="931151" y="2212086"/>
                  </a:lnTo>
                  <a:lnTo>
                    <a:pt x="945306" y="2195132"/>
                  </a:lnTo>
                  <a:lnTo>
                    <a:pt x="945306" y="2172367"/>
                  </a:lnTo>
                  <a:lnTo>
                    <a:pt x="929156" y="2157794"/>
                  </a:lnTo>
                  <a:lnTo>
                    <a:pt x="914905" y="2135029"/>
                  </a:lnTo>
                  <a:lnTo>
                    <a:pt x="931911" y="2135029"/>
                  </a:lnTo>
                  <a:cubicBezTo>
                    <a:pt x="931911" y="2135029"/>
                    <a:pt x="957467" y="2147888"/>
                    <a:pt x="965922" y="2135029"/>
                  </a:cubicBezTo>
                  <a:cubicBezTo>
                    <a:pt x="974377" y="2122170"/>
                    <a:pt x="987202" y="2105216"/>
                    <a:pt x="987202" y="2105216"/>
                  </a:cubicBezTo>
                  <a:lnTo>
                    <a:pt x="1002783" y="2068354"/>
                  </a:lnTo>
                  <a:cubicBezTo>
                    <a:pt x="1002783" y="2068354"/>
                    <a:pt x="1032519" y="2014347"/>
                    <a:pt x="1035369" y="2010061"/>
                  </a:cubicBezTo>
                  <a:cubicBezTo>
                    <a:pt x="1038219" y="2005774"/>
                    <a:pt x="1035369" y="1952911"/>
                    <a:pt x="1035369" y="1952911"/>
                  </a:cubicBezTo>
                  <a:lnTo>
                    <a:pt x="1082110" y="1914811"/>
                  </a:lnTo>
                  <a:lnTo>
                    <a:pt x="1113271" y="1914811"/>
                  </a:lnTo>
                  <a:lnTo>
                    <a:pt x="1138732" y="1872139"/>
                  </a:lnTo>
                  <a:lnTo>
                    <a:pt x="1158587" y="1844135"/>
                  </a:lnTo>
                  <a:lnTo>
                    <a:pt x="1158587" y="1796510"/>
                  </a:lnTo>
                  <a:lnTo>
                    <a:pt x="1165617" y="1751076"/>
                  </a:lnTo>
                  <a:lnTo>
                    <a:pt x="1154502" y="1706690"/>
                  </a:lnTo>
                  <a:lnTo>
                    <a:pt x="1194118" y="1654112"/>
                  </a:lnTo>
                  <a:lnTo>
                    <a:pt x="1223854" y="1625537"/>
                  </a:lnTo>
                  <a:lnTo>
                    <a:pt x="1212549" y="1573054"/>
                  </a:lnTo>
                  <a:lnTo>
                    <a:pt x="1206658" y="1540478"/>
                  </a:lnTo>
                  <a:close/>
                  <a:moveTo>
                    <a:pt x="1522257" y="424720"/>
                  </a:moveTo>
                  <a:lnTo>
                    <a:pt x="1531757" y="430340"/>
                  </a:lnTo>
                  <a:lnTo>
                    <a:pt x="1544678" y="419100"/>
                  </a:lnTo>
                  <a:lnTo>
                    <a:pt x="1563013" y="419100"/>
                  </a:lnTo>
                  <a:lnTo>
                    <a:pt x="1579924" y="413385"/>
                  </a:lnTo>
                  <a:lnTo>
                    <a:pt x="1587524" y="402907"/>
                  </a:lnTo>
                  <a:lnTo>
                    <a:pt x="1583914" y="388430"/>
                  </a:lnTo>
                  <a:lnTo>
                    <a:pt x="1591134" y="380714"/>
                  </a:lnTo>
                  <a:cubicBezTo>
                    <a:pt x="1591989" y="368999"/>
                    <a:pt x="1573463" y="360521"/>
                    <a:pt x="1573463" y="360521"/>
                  </a:cubicBezTo>
                  <a:lnTo>
                    <a:pt x="1563013" y="360521"/>
                  </a:lnTo>
                  <a:lnTo>
                    <a:pt x="1550093" y="375476"/>
                  </a:lnTo>
                  <a:lnTo>
                    <a:pt x="1536412" y="375476"/>
                  </a:lnTo>
                  <a:lnTo>
                    <a:pt x="1531567" y="392430"/>
                  </a:lnTo>
                  <a:lnTo>
                    <a:pt x="1533562" y="405194"/>
                  </a:lnTo>
                  <a:lnTo>
                    <a:pt x="1522257" y="412242"/>
                  </a:lnTo>
                  <a:lnTo>
                    <a:pt x="1522257" y="424720"/>
                  </a:lnTo>
                  <a:close/>
                  <a:moveTo>
                    <a:pt x="1607759" y="317373"/>
                  </a:moveTo>
                  <a:lnTo>
                    <a:pt x="1593319" y="323850"/>
                  </a:lnTo>
                  <a:lnTo>
                    <a:pt x="1593319" y="345662"/>
                  </a:lnTo>
                  <a:lnTo>
                    <a:pt x="1594934" y="351282"/>
                  </a:lnTo>
                  <a:cubicBezTo>
                    <a:pt x="1595988" y="355778"/>
                    <a:pt x="1596530" y="360379"/>
                    <a:pt x="1596549" y="364998"/>
                  </a:cubicBezTo>
                  <a:lnTo>
                    <a:pt x="1606999" y="372237"/>
                  </a:lnTo>
                  <a:lnTo>
                    <a:pt x="1617450" y="378714"/>
                  </a:lnTo>
                  <a:lnTo>
                    <a:pt x="1622295" y="388239"/>
                  </a:lnTo>
                  <a:cubicBezTo>
                    <a:pt x="1622295" y="388239"/>
                    <a:pt x="1620680" y="397764"/>
                    <a:pt x="1615075" y="397764"/>
                  </a:cubicBezTo>
                  <a:lnTo>
                    <a:pt x="1602154" y="401860"/>
                  </a:lnTo>
                  <a:lnTo>
                    <a:pt x="1606999" y="410718"/>
                  </a:lnTo>
                  <a:cubicBezTo>
                    <a:pt x="1606999" y="410718"/>
                    <a:pt x="1597499" y="415576"/>
                    <a:pt x="1596549" y="419576"/>
                  </a:cubicBezTo>
                  <a:lnTo>
                    <a:pt x="1605384" y="426053"/>
                  </a:lnTo>
                  <a:lnTo>
                    <a:pt x="1597309" y="434150"/>
                  </a:lnTo>
                  <a:lnTo>
                    <a:pt x="1579639" y="434150"/>
                  </a:lnTo>
                  <a:lnTo>
                    <a:pt x="1579639" y="443675"/>
                  </a:lnTo>
                  <a:lnTo>
                    <a:pt x="1616690" y="443675"/>
                  </a:lnTo>
                  <a:lnTo>
                    <a:pt x="1631985" y="434150"/>
                  </a:lnTo>
                  <a:lnTo>
                    <a:pt x="1654501" y="438150"/>
                  </a:lnTo>
                  <a:cubicBezTo>
                    <a:pt x="1654501" y="438150"/>
                    <a:pt x="1673026" y="434150"/>
                    <a:pt x="1677016" y="434150"/>
                  </a:cubicBezTo>
                  <a:lnTo>
                    <a:pt x="1673786" y="430054"/>
                  </a:lnTo>
                  <a:lnTo>
                    <a:pt x="1679486" y="422815"/>
                  </a:lnTo>
                  <a:lnTo>
                    <a:pt x="1688322" y="412337"/>
                  </a:lnTo>
                  <a:lnTo>
                    <a:pt x="1677016" y="407765"/>
                  </a:lnTo>
                  <a:lnTo>
                    <a:pt x="1664191" y="403765"/>
                  </a:lnTo>
                  <a:lnTo>
                    <a:pt x="1665806" y="390049"/>
                  </a:lnTo>
                  <a:lnTo>
                    <a:pt x="1653646" y="380524"/>
                  </a:lnTo>
                  <a:lnTo>
                    <a:pt x="1635215" y="370427"/>
                  </a:lnTo>
                  <a:lnTo>
                    <a:pt x="1633600" y="351854"/>
                  </a:lnTo>
                  <a:lnTo>
                    <a:pt x="1635215" y="335756"/>
                  </a:lnTo>
                  <a:lnTo>
                    <a:pt x="1616215" y="335756"/>
                  </a:lnTo>
                  <a:lnTo>
                    <a:pt x="1612224" y="327660"/>
                  </a:lnTo>
                  <a:lnTo>
                    <a:pt x="1623435" y="317182"/>
                  </a:lnTo>
                  <a:lnTo>
                    <a:pt x="1607759" y="317373"/>
                  </a:lnTo>
                  <a:close/>
                  <a:moveTo>
                    <a:pt x="1713212" y="386810"/>
                  </a:moveTo>
                  <a:lnTo>
                    <a:pt x="1713212" y="380714"/>
                  </a:lnTo>
                  <a:lnTo>
                    <a:pt x="1726133" y="380714"/>
                  </a:lnTo>
                  <a:lnTo>
                    <a:pt x="1733353" y="375476"/>
                  </a:lnTo>
                  <a:lnTo>
                    <a:pt x="1733353" y="355282"/>
                  </a:lnTo>
                  <a:lnTo>
                    <a:pt x="1742853" y="350425"/>
                  </a:lnTo>
                  <a:lnTo>
                    <a:pt x="1739623" y="334328"/>
                  </a:lnTo>
                  <a:lnTo>
                    <a:pt x="1724518" y="328994"/>
                  </a:lnTo>
                  <a:lnTo>
                    <a:pt x="1702002" y="336232"/>
                  </a:lnTo>
                  <a:lnTo>
                    <a:pt x="1702002" y="348044"/>
                  </a:lnTo>
                  <a:lnTo>
                    <a:pt x="1688322" y="349663"/>
                  </a:lnTo>
                  <a:lnTo>
                    <a:pt x="1685092" y="360521"/>
                  </a:lnTo>
                  <a:lnTo>
                    <a:pt x="1694592" y="364998"/>
                  </a:lnTo>
                  <a:lnTo>
                    <a:pt x="1679296" y="373856"/>
                  </a:lnTo>
                  <a:lnTo>
                    <a:pt x="1675211" y="380714"/>
                  </a:lnTo>
                  <a:lnTo>
                    <a:pt x="1688132" y="392430"/>
                  </a:lnTo>
                  <a:lnTo>
                    <a:pt x="1713212" y="386810"/>
                  </a:lnTo>
                  <a:close/>
                  <a:moveTo>
                    <a:pt x="2524534" y="876110"/>
                  </a:moveTo>
                  <a:lnTo>
                    <a:pt x="2577736" y="904685"/>
                  </a:lnTo>
                  <a:lnTo>
                    <a:pt x="2605192" y="894017"/>
                  </a:lnTo>
                  <a:lnTo>
                    <a:pt x="2623432" y="919925"/>
                  </a:lnTo>
                  <a:lnTo>
                    <a:pt x="2672169" y="930688"/>
                  </a:lnTo>
                  <a:lnTo>
                    <a:pt x="2693449" y="941356"/>
                  </a:lnTo>
                  <a:lnTo>
                    <a:pt x="2752826" y="809593"/>
                  </a:lnTo>
                  <a:cubicBezTo>
                    <a:pt x="2662503" y="608118"/>
                    <a:pt x="2543606" y="384419"/>
                    <a:pt x="2300883" y="208344"/>
                  </a:cubicBezTo>
                  <a:lnTo>
                    <a:pt x="2251877" y="211265"/>
                  </a:lnTo>
                  <a:lnTo>
                    <a:pt x="2241237" y="232696"/>
                  </a:lnTo>
                  <a:lnTo>
                    <a:pt x="2218531" y="224219"/>
                  </a:lnTo>
                  <a:lnTo>
                    <a:pt x="2207796" y="205169"/>
                  </a:lnTo>
                  <a:lnTo>
                    <a:pt x="2186420" y="205169"/>
                  </a:lnTo>
                  <a:lnTo>
                    <a:pt x="2195920" y="214694"/>
                  </a:lnTo>
                  <a:lnTo>
                    <a:pt x="2203616" y="230029"/>
                  </a:lnTo>
                  <a:lnTo>
                    <a:pt x="2170080" y="230029"/>
                  </a:lnTo>
                  <a:lnTo>
                    <a:pt x="2170080" y="248983"/>
                  </a:lnTo>
                  <a:lnTo>
                    <a:pt x="2146139" y="245459"/>
                  </a:lnTo>
                  <a:lnTo>
                    <a:pt x="2131604" y="243269"/>
                  </a:lnTo>
                  <a:lnTo>
                    <a:pt x="2123433" y="247364"/>
                  </a:lnTo>
                  <a:lnTo>
                    <a:pt x="2131034" y="252031"/>
                  </a:lnTo>
                  <a:lnTo>
                    <a:pt x="2141579" y="254413"/>
                  </a:lnTo>
                  <a:lnTo>
                    <a:pt x="2132079" y="257937"/>
                  </a:lnTo>
                  <a:lnTo>
                    <a:pt x="2119348" y="252794"/>
                  </a:lnTo>
                  <a:lnTo>
                    <a:pt x="2103483" y="247459"/>
                  </a:lnTo>
                  <a:lnTo>
                    <a:pt x="2098733" y="236887"/>
                  </a:lnTo>
                  <a:lnTo>
                    <a:pt x="2087048" y="227362"/>
                  </a:lnTo>
                  <a:lnTo>
                    <a:pt x="2073557" y="225552"/>
                  </a:lnTo>
                  <a:lnTo>
                    <a:pt x="2064057" y="214408"/>
                  </a:lnTo>
                  <a:lnTo>
                    <a:pt x="2084768" y="216218"/>
                  </a:lnTo>
                  <a:lnTo>
                    <a:pt x="2103008" y="224409"/>
                  </a:lnTo>
                  <a:lnTo>
                    <a:pt x="2118208" y="226219"/>
                  </a:lnTo>
                  <a:cubicBezTo>
                    <a:pt x="2118208" y="226219"/>
                    <a:pt x="2127709" y="223837"/>
                    <a:pt x="2128754" y="225552"/>
                  </a:cubicBezTo>
                  <a:cubicBezTo>
                    <a:pt x="2136021" y="227877"/>
                    <a:pt x="2143498" y="229473"/>
                    <a:pt x="2151079" y="230315"/>
                  </a:cubicBezTo>
                  <a:lnTo>
                    <a:pt x="2163430" y="220790"/>
                  </a:lnTo>
                  <a:lnTo>
                    <a:pt x="2142529" y="205169"/>
                  </a:lnTo>
                  <a:lnTo>
                    <a:pt x="2105478" y="194215"/>
                  </a:lnTo>
                  <a:lnTo>
                    <a:pt x="2040306" y="185833"/>
                  </a:lnTo>
                  <a:cubicBezTo>
                    <a:pt x="2031376" y="183581"/>
                    <a:pt x="2022560" y="180879"/>
                    <a:pt x="2013895" y="177737"/>
                  </a:cubicBezTo>
                  <a:lnTo>
                    <a:pt x="1992235" y="172403"/>
                  </a:lnTo>
                  <a:lnTo>
                    <a:pt x="1944734" y="172403"/>
                  </a:lnTo>
                  <a:lnTo>
                    <a:pt x="1872531" y="185833"/>
                  </a:lnTo>
                  <a:lnTo>
                    <a:pt x="1832631" y="211265"/>
                  </a:lnTo>
                  <a:lnTo>
                    <a:pt x="1785129" y="254222"/>
                  </a:lnTo>
                  <a:lnTo>
                    <a:pt x="1741713" y="260699"/>
                  </a:lnTo>
                  <a:cubicBezTo>
                    <a:pt x="1734977" y="266327"/>
                    <a:pt x="1728631" y="272405"/>
                    <a:pt x="1722712" y="278892"/>
                  </a:cubicBezTo>
                  <a:lnTo>
                    <a:pt x="1732213" y="299561"/>
                  </a:lnTo>
                  <a:lnTo>
                    <a:pt x="1729838" y="309086"/>
                  </a:lnTo>
                  <a:lnTo>
                    <a:pt x="1736298" y="314325"/>
                  </a:lnTo>
                  <a:lnTo>
                    <a:pt x="1741048" y="323850"/>
                  </a:lnTo>
                  <a:lnTo>
                    <a:pt x="1747508" y="333375"/>
                  </a:lnTo>
                  <a:lnTo>
                    <a:pt x="1771544" y="329851"/>
                  </a:lnTo>
                  <a:lnTo>
                    <a:pt x="1797385" y="315182"/>
                  </a:lnTo>
                  <a:lnTo>
                    <a:pt x="1817335" y="325755"/>
                  </a:lnTo>
                  <a:lnTo>
                    <a:pt x="1832631" y="352235"/>
                  </a:lnTo>
                  <a:lnTo>
                    <a:pt x="1835481" y="368141"/>
                  </a:lnTo>
                  <a:lnTo>
                    <a:pt x="1853721" y="371666"/>
                  </a:lnTo>
                  <a:lnTo>
                    <a:pt x="1866071" y="361093"/>
                  </a:lnTo>
                  <a:lnTo>
                    <a:pt x="1878992" y="358140"/>
                  </a:lnTo>
                  <a:lnTo>
                    <a:pt x="1886022" y="336899"/>
                  </a:lnTo>
                  <a:lnTo>
                    <a:pt x="1887162" y="320421"/>
                  </a:lnTo>
                  <a:lnTo>
                    <a:pt x="1904833" y="315182"/>
                  </a:lnTo>
                  <a:lnTo>
                    <a:pt x="1904833" y="304324"/>
                  </a:lnTo>
                  <a:lnTo>
                    <a:pt x="1898372" y="299656"/>
                  </a:lnTo>
                  <a:lnTo>
                    <a:pt x="1890107" y="294323"/>
                  </a:lnTo>
                  <a:lnTo>
                    <a:pt x="1887162" y="275273"/>
                  </a:lnTo>
                  <a:lnTo>
                    <a:pt x="1914048" y="258223"/>
                  </a:lnTo>
                  <a:cubicBezTo>
                    <a:pt x="1914048" y="258223"/>
                    <a:pt x="1928298" y="245269"/>
                    <a:pt x="1928298" y="242983"/>
                  </a:cubicBezTo>
                  <a:cubicBezTo>
                    <a:pt x="1928298" y="240697"/>
                    <a:pt x="1935328" y="232886"/>
                    <a:pt x="1935328" y="232886"/>
                  </a:cubicBezTo>
                  <a:cubicBezTo>
                    <a:pt x="1935328" y="232886"/>
                    <a:pt x="1946539" y="233553"/>
                    <a:pt x="1950054" y="234125"/>
                  </a:cubicBezTo>
                  <a:cubicBezTo>
                    <a:pt x="1953569" y="234696"/>
                    <a:pt x="1972284" y="241173"/>
                    <a:pt x="1972284" y="241173"/>
                  </a:cubicBezTo>
                  <a:lnTo>
                    <a:pt x="1979409" y="246507"/>
                  </a:lnTo>
                  <a:lnTo>
                    <a:pt x="1957654" y="257080"/>
                  </a:lnTo>
                  <a:lnTo>
                    <a:pt x="1944829" y="270034"/>
                  </a:lnTo>
                  <a:lnTo>
                    <a:pt x="1935328" y="276511"/>
                  </a:lnTo>
                  <a:lnTo>
                    <a:pt x="1944164" y="297085"/>
                  </a:lnTo>
                  <a:lnTo>
                    <a:pt x="1967059" y="308896"/>
                  </a:lnTo>
                  <a:lnTo>
                    <a:pt x="1987580" y="304705"/>
                  </a:lnTo>
                  <a:lnTo>
                    <a:pt x="2020166" y="303086"/>
                  </a:lnTo>
                  <a:cubicBezTo>
                    <a:pt x="2020166" y="303086"/>
                    <a:pt x="2057502" y="310610"/>
                    <a:pt x="2059212" y="311849"/>
                  </a:cubicBezTo>
                  <a:cubicBezTo>
                    <a:pt x="2060922" y="313087"/>
                    <a:pt x="2048476" y="317087"/>
                    <a:pt x="2048476" y="317087"/>
                  </a:cubicBezTo>
                  <a:lnTo>
                    <a:pt x="2033941" y="321183"/>
                  </a:lnTo>
                  <a:lnTo>
                    <a:pt x="2025771" y="326517"/>
                  </a:lnTo>
                  <a:lnTo>
                    <a:pt x="2011900" y="319469"/>
                  </a:lnTo>
                  <a:cubicBezTo>
                    <a:pt x="2006305" y="315543"/>
                    <a:pt x="1999721" y="313296"/>
                    <a:pt x="1992900" y="312992"/>
                  </a:cubicBezTo>
                  <a:cubicBezTo>
                    <a:pt x="1987152" y="314112"/>
                    <a:pt x="1981728" y="316521"/>
                    <a:pt x="1977034" y="320040"/>
                  </a:cubicBezTo>
                  <a:lnTo>
                    <a:pt x="1985870" y="333566"/>
                  </a:lnTo>
                  <a:lnTo>
                    <a:pt x="1998125" y="341852"/>
                  </a:lnTo>
                  <a:cubicBezTo>
                    <a:pt x="1998125" y="341852"/>
                    <a:pt x="1992900" y="357092"/>
                    <a:pt x="1989385" y="356521"/>
                  </a:cubicBezTo>
                  <a:cubicBezTo>
                    <a:pt x="1985870" y="355949"/>
                    <a:pt x="1979885" y="345377"/>
                    <a:pt x="1979885" y="345377"/>
                  </a:cubicBezTo>
                  <a:lnTo>
                    <a:pt x="1966299" y="340043"/>
                  </a:lnTo>
                  <a:lnTo>
                    <a:pt x="1957559" y="345377"/>
                  </a:lnTo>
                  <a:lnTo>
                    <a:pt x="1958699" y="358331"/>
                  </a:lnTo>
                  <a:lnTo>
                    <a:pt x="1954899" y="376619"/>
                  </a:lnTo>
                  <a:lnTo>
                    <a:pt x="1940268" y="386144"/>
                  </a:lnTo>
                  <a:lnTo>
                    <a:pt x="1929628" y="394430"/>
                  </a:lnTo>
                  <a:lnTo>
                    <a:pt x="1915568" y="386144"/>
                  </a:lnTo>
                  <a:lnTo>
                    <a:pt x="1897422" y="391478"/>
                  </a:lnTo>
                  <a:lnTo>
                    <a:pt x="1865691" y="389668"/>
                  </a:lnTo>
                  <a:lnTo>
                    <a:pt x="1858661" y="396145"/>
                  </a:lnTo>
                  <a:lnTo>
                    <a:pt x="1847451" y="391478"/>
                  </a:lnTo>
                  <a:cubicBezTo>
                    <a:pt x="1847451" y="391478"/>
                    <a:pt x="1819900" y="392621"/>
                    <a:pt x="1818095" y="393192"/>
                  </a:cubicBezTo>
                  <a:cubicBezTo>
                    <a:pt x="1811797" y="391068"/>
                    <a:pt x="1805716" y="388324"/>
                    <a:pt x="1799950" y="385001"/>
                  </a:cubicBezTo>
                  <a:lnTo>
                    <a:pt x="1792920" y="369094"/>
                  </a:lnTo>
                  <a:lnTo>
                    <a:pt x="1801660" y="358521"/>
                  </a:lnTo>
                  <a:lnTo>
                    <a:pt x="1797575" y="353759"/>
                  </a:lnTo>
                  <a:lnTo>
                    <a:pt x="1794060" y="344996"/>
                  </a:lnTo>
                  <a:lnTo>
                    <a:pt x="1799950" y="337852"/>
                  </a:lnTo>
                  <a:lnTo>
                    <a:pt x="1791114" y="335566"/>
                  </a:lnTo>
                  <a:lnTo>
                    <a:pt x="1776484" y="350234"/>
                  </a:lnTo>
                  <a:cubicBezTo>
                    <a:pt x="1776262" y="354965"/>
                    <a:pt x="1776041" y="359696"/>
                    <a:pt x="1775819" y="364427"/>
                  </a:cubicBezTo>
                  <a:cubicBezTo>
                    <a:pt x="1775819" y="364427"/>
                    <a:pt x="1783514" y="377952"/>
                    <a:pt x="1784084" y="379667"/>
                  </a:cubicBezTo>
                  <a:cubicBezTo>
                    <a:pt x="1784521" y="383779"/>
                    <a:pt x="1784711" y="387914"/>
                    <a:pt x="1784654" y="392049"/>
                  </a:cubicBezTo>
                  <a:lnTo>
                    <a:pt x="1770024" y="397955"/>
                  </a:lnTo>
                  <a:lnTo>
                    <a:pt x="1754158" y="402622"/>
                  </a:lnTo>
                  <a:lnTo>
                    <a:pt x="1757103" y="408527"/>
                  </a:lnTo>
                  <a:lnTo>
                    <a:pt x="1773539" y="411480"/>
                  </a:lnTo>
                  <a:lnTo>
                    <a:pt x="1768219" y="421005"/>
                  </a:lnTo>
                  <a:lnTo>
                    <a:pt x="1758719" y="421577"/>
                  </a:lnTo>
                  <a:lnTo>
                    <a:pt x="1754063" y="433388"/>
                  </a:lnTo>
                  <a:lnTo>
                    <a:pt x="1751118" y="439865"/>
                  </a:lnTo>
                  <a:lnTo>
                    <a:pt x="1738198" y="436340"/>
                  </a:lnTo>
                  <a:lnTo>
                    <a:pt x="1738768" y="428054"/>
                  </a:lnTo>
                  <a:lnTo>
                    <a:pt x="1739338" y="417481"/>
                  </a:lnTo>
                  <a:lnTo>
                    <a:pt x="1734113" y="412147"/>
                  </a:lnTo>
                  <a:lnTo>
                    <a:pt x="1726418" y="420434"/>
                  </a:lnTo>
                  <a:lnTo>
                    <a:pt x="1718247" y="431006"/>
                  </a:lnTo>
                  <a:lnTo>
                    <a:pt x="1699247" y="434531"/>
                  </a:lnTo>
                  <a:lnTo>
                    <a:pt x="1690412" y="441579"/>
                  </a:lnTo>
                  <a:lnTo>
                    <a:pt x="1684522" y="454533"/>
                  </a:lnTo>
                  <a:lnTo>
                    <a:pt x="1670461" y="461010"/>
                  </a:lnTo>
                  <a:lnTo>
                    <a:pt x="1659346" y="468059"/>
                  </a:lnTo>
                  <a:lnTo>
                    <a:pt x="1642245" y="459296"/>
                  </a:lnTo>
                  <a:lnTo>
                    <a:pt x="1639965" y="463391"/>
                  </a:lnTo>
                  <a:lnTo>
                    <a:pt x="1643480" y="472154"/>
                  </a:lnTo>
                  <a:lnTo>
                    <a:pt x="1639395" y="476917"/>
                  </a:lnTo>
                  <a:lnTo>
                    <a:pt x="1617070" y="475107"/>
                  </a:lnTo>
                  <a:lnTo>
                    <a:pt x="1604719" y="473393"/>
                  </a:lnTo>
                  <a:lnTo>
                    <a:pt x="1602914" y="489871"/>
                  </a:lnTo>
                  <a:lnTo>
                    <a:pt x="1624670" y="493395"/>
                  </a:lnTo>
                  <a:lnTo>
                    <a:pt x="1635215" y="502920"/>
                  </a:lnTo>
                  <a:cubicBezTo>
                    <a:pt x="1635215" y="502920"/>
                    <a:pt x="1643480" y="512921"/>
                    <a:pt x="1645190" y="512921"/>
                  </a:cubicBezTo>
                  <a:cubicBezTo>
                    <a:pt x="1646900" y="512921"/>
                    <a:pt x="1658776" y="515874"/>
                    <a:pt x="1658776" y="515874"/>
                  </a:cubicBezTo>
                  <a:lnTo>
                    <a:pt x="1654026" y="541782"/>
                  </a:lnTo>
                  <a:lnTo>
                    <a:pt x="1643480" y="565880"/>
                  </a:lnTo>
                  <a:lnTo>
                    <a:pt x="1599399" y="565309"/>
                  </a:lnTo>
                  <a:lnTo>
                    <a:pt x="1551328" y="564166"/>
                  </a:lnTo>
                  <a:lnTo>
                    <a:pt x="1536032" y="569976"/>
                  </a:lnTo>
                  <a:lnTo>
                    <a:pt x="1531282" y="583502"/>
                  </a:lnTo>
                  <a:lnTo>
                    <a:pt x="1535462" y="597694"/>
                  </a:lnTo>
                  <a:lnTo>
                    <a:pt x="1526912" y="624269"/>
                  </a:lnTo>
                  <a:lnTo>
                    <a:pt x="1523397" y="638461"/>
                  </a:lnTo>
                  <a:cubicBezTo>
                    <a:pt x="1523416" y="643299"/>
                    <a:pt x="1523958" y="648122"/>
                    <a:pt x="1525012" y="652844"/>
                  </a:cubicBezTo>
                  <a:cubicBezTo>
                    <a:pt x="1526247" y="654558"/>
                    <a:pt x="1533277" y="666941"/>
                    <a:pt x="1533277" y="666941"/>
                  </a:cubicBezTo>
                  <a:lnTo>
                    <a:pt x="1527957" y="686943"/>
                  </a:lnTo>
                  <a:lnTo>
                    <a:pt x="1543823" y="691706"/>
                  </a:lnTo>
                  <a:lnTo>
                    <a:pt x="1570233" y="693420"/>
                  </a:lnTo>
                  <a:lnTo>
                    <a:pt x="1584294" y="701135"/>
                  </a:lnTo>
                  <a:lnTo>
                    <a:pt x="1594934" y="702850"/>
                  </a:lnTo>
                  <a:lnTo>
                    <a:pt x="1612510" y="695230"/>
                  </a:lnTo>
                  <a:lnTo>
                    <a:pt x="1638920" y="691706"/>
                  </a:lnTo>
                  <a:lnTo>
                    <a:pt x="1663621" y="671036"/>
                  </a:lnTo>
                  <a:lnTo>
                    <a:pt x="1659536" y="645795"/>
                  </a:lnTo>
                  <a:lnTo>
                    <a:pt x="1674736" y="626745"/>
                  </a:lnTo>
                  <a:lnTo>
                    <a:pt x="1707037" y="606171"/>
                  </a:lnTo>
                  <a:lnTo>
                    <a:pt x="1721098" y="601409"/>
                  </a:lnTo>
                  <a:lnTo>
                    <a:pt x="1719387" y="580263"/>
                  </a:lnTo>
                  <a:lnTo>
                    <a:pt x="1738388" y="569024"/>
                  </a:lnTo>
                  <a:lnTo>
                    <a:pt x="1757388" y="575501"/>
                  </a:lnTo>
                  <a:lnTo>
                    <a:pt x="1770309" y="568452"/>
                  </a:lnTo>
                  <a:lnTo>
                    <a:pt x="1810020" y="556260"/>
                  </a:lnTo>
                  <a:lnTo>
                    <a:pt x="1849351" y="592836"/>
                  </a:lnTo>
                  <a:lnTo>
                    <a:pt x="1903313" y="629888"/>
                  </a:lnTo>
                  <a:cubicBezTo>
                    <a:pt x="1903313" y="629888"/>
                    <a:pt x="1914523" y="652272"/>
                    <a:pt x="1915093" y="653987"/>
                  </a:cubicBezTo>
                  <a:cubicBezTo>
                    <a:pt x="1912946" y="659405"/>
                    <a:pt x="1910172" y="664553"/>
                    <a:pt x="1906828" y="669322"/>
                  </a:cubicBezTo>
                  <a:lnTo>
                    <a:pt x="1876522" y="669322"/>
                  </a:lnTo>
                  <a:lnTo>
                    <a:pt x="1865121" y="671894"/>
                  </a:lnTo>
                  <a:cubicBezTo>
                    <a:pt x="1865121" y="671894"/>
                    <a:pt x="1868637" y="680657"/>
                    <a:pt x="1870917" y="680657"/>
                  </a:cubicBezTo>
                  <a:cubicBezTo>
                    <a:pt x="1873197" y="680657"/>
                    <a:pt x="1897422" y="691896"/>
                    <a:pt x="1897422" y="691896"/>
                  </a:cubicBezTo>
                  <a:lnTo>
                    <a:pt x="1905022" y="697802"/>
                  </a:lnTo>
                  <a:lnTo>
                    <a:pt x="1909108" y="696563"/>
                  </a:lnTo>
                  <a:lnTo>
                    <a:pt x="1908538" y="685419"/>
                  </a:lnTo>
                  <a:lnTo>
                    <a:pt x="1910913" y="674846"/>
                  </a:lnTo>
                  <a:lnTo>
                    <a:pt x="1919083" y="675989"/>
                  </a:lnTo>
                  <a:cubicBezTo>
                    <a:pt x="1922417" y="672357"/>
                    <a:pt x="1925372" y="668401"/>
                    <a:pt x="1927918" y="664178"/>
                  </a:cubicBezTo>
                  <a:cubicBezTo>
                    <a:pt x="1930379" y="658963"/>
                    <a:pt x="1933105" y="653877"/>
                    <a:pt x="1936088" y="648938"/>
                  </a:cubicBezTo>
                  <a:lnTo>
                    <a:pt x="1929628" y="636556"/>
                  </a:lnTo>
                  <a:lnTo>
                    <a:pt x="1933238" y="628269"/>
                  </a:lnTo>
                  <a:lnTo>
                    <a:pt x="1942739" y="629507"/>
                  </a:lnTo>
                  <a:lnTo>
                    <a:pt x="1943879" y="641794"/>
                  </a:lnTo>
                  <a:lnTo>
                    <a:pt x="1947394" y="641794"/>
                  </a:lnTo>
                  <a:lnTo>
                    <a:pt x="1946254" y="626555"/>
                  </a:lnTo>
                  <a:lnTo>
                    <a:pt x="1936753" y="620649"/>
                  </a:lnTo>
                  <a:lnTo>
                    <a:pt x="1924023" y="612172"/>
                  </a:lnTo>
                  <a:lnTo>
                    <a:pt x="1915188" y="599313"/>
                  </a:lnTo>
                  <a:lnTo>
                    <a:pt x="1899892" y="595122"/>
                  </a:lnTo>
                  <a:lnTo>
                    <a:pt x="1882317" y="582740"/>
                  </a:lnTo>
                  <a:lnTo>
                    <a:pt x="1878232" y="568643"/>
                  </a:lnTo>
                  <a:lnTo>
                    <a:pt x="1861796" y="560451"/>
                  </a:lnTo>
                  <a:lnTo>
                    <a:pt x="1857521" y="547497"/>
                  </a:lnTo>
                  <a:lnTo>
                    <a:pt x="1862271" y="533971"/>
                  </a:lnTo>
                  <a:lnTo>
                    <a:pt x="1872816" y="532162"/>
                  </a:lnTo>
                  <a:cubicBezTo>
                    <a:pt x="1873006" y="536480"/>
                    <a:pt x="1873197" y="540798"/>
                    <a:pt x="1873387" y="545116"/>
                  </a:cubicBezTo>
                  <a:lnTo>
                    <a:pt x="1883932" y="548640"/>
                  </a:lnTo>
                  <a:lnTo>
                    <a:pt x="1891057" y="544544"/>
                  </a:lnTo>
                  <a:lnTo>
                    <a:pt x="1901603" y="563594"/>
                  </a:lnTo>
                  <a:lnTo>
                    <a:pt x="1923263" y="575882"/>
                  </a:lnTo>
                  <a:lnTo>
                    <a:pt x="1940363" y="585407"/>
                  </a:lnTo>
                  <a:lnTo>
                    <a:pt x="1950909" y="586645"/>
                  </a:lnTo>
                  <a:lnTo>
                    <a:pt x="1968484" y="605695"/>
                  </a:lnTo>
                  <a:lnTo>
                    <a:pt x="1972664" y="630365"/>
                  </a:lnTo>
                  <a:lnTo>
                    <a:pt x="2005535" y="664559"/>
                  </a:lnTo>
                  <a:lnTo>
                    <a:pt x="2010190" y="688658"/>
                  </a:lnTo>
                  <a:lnTo>
                    <a:pt x="2033656" y="705136"/>
                  </a:lnTo>
                  <a:lnTo>
                    <a:pt x="2040116" y="699802"/>
                  </a:lnTo>
                  <a:lnTo>
                    <a:pt x="2036601" y="684562"/>
                  </a:lnTo>
                  <a:lnTo>
                    <a:pt x="2049521" y="677513"/>
                  </a:lnTo>
                  <a:lnTo>
                    <a:pt x="2045436" y="666845"/>
                  </a:lnTo>
                  <a:lnTo>
                    <a:pt x="2032421" y="662369"/>
                  </a:lnTo>
                  <a:lnTo>
                    <a:pt x="2027101" y="651796"/>
                  </a:lnTo>
                  <a:lnTo>
                    <a:pt x="2029476" y="634651"/>
                  </a:lnTo>
                  <a:lnTo>
                    <a:pt x="2021876" y="625888"/>
                  </a:lnTo>
                  <a:lnTo>
                    <a:pt x="2028906" y="627031"/>
                  </a:lnTo>
                  <a:lnTo>
                    <a:pt x="2034131" y="633508"/>
                  </a:lnTo>
                  <a:lnTo>
                    <a:pt x="2042396" y="622364"/>
                  </a:lnTo>
                  <a:lnTo>
                    <a:pt x="2056457" y="622935"/>
                  </a:lnTo>
                  <a:lnTo>
                    <a:pt x="2070612" y="628841"/>
                  </a:lnTo>
                  <a:lnTo>
                    <a:pt x="2081157" y="643319"/>
                  </a:lnTo>
                  <a:lnTo>
                    <a:pt x="2091703" y="659797"/>
                  </a:lnTo>
                  <a:cubicBezTo>
                    <a:pt x="2091703" y="659797"/>
                    <a:pt x="2084673" y="663893"/>
                    <a:pt x="2084102" y="665702"/>
                  </a:cubicBezTo>
                  <a:cubicBezTo>
                    <a:pt x="2085499" y="670258"/>
                    <a:pt x="2087475" y="674613"/>
                    <a:pt x="2089993" y="678656"/>
                  </a:cubicBezTo>
                  <a:lnTo>
                    <a:pt x="2103483" y="690944"/>
                  </a:lnTo>
                  <a:lnTo>
                    <a:pt x="2114028" y="705803"/>
                  </a:lnTo>
                  <a:lnTo>
                    <a:pt x="2135119" y="705231"/>
                  </a:lnTo>
                  <a:lnTo>
                    <a:pt x="2137494" y="714756"/>
                  </a:lnTo>
                  <a:lnTo>
                    <a:pt x="2152789" y="716471"/>
                  </a:lnTo>
                  <a:lnTo>
                    <a:pt x="2167420" y="712946"/>
                  </a:lnTo>
                  <a:lnTo>
                    <a:pt x="2171600" y="703421"/>
                  </a:lnTo>
                  <a:lnTo>
                    <a:pt x="2178060" y="712280"/>
                  </a:lnTo>
                  <a:lnTo>
                    <a:pt x="2195065" y="718185"/>
                  </a:lnTo>
                  <a:lnTo>
                    <a:pt x="2209696" y="717042"/>
                  </a:lnTo>
                  <a:lnTo>
                    <a:pt x="2222046" y="703421"/>
                  </a:lnTo>
                  <a:lnTo>
                    <a:pt x="2233162" y="708184"/>
                  </a:lnTo>
                  <a:lnTo>
                    <a:pt x="2241427" y="713423"/>
                  </a:lnTo>
                  <a:lnTo>
                    <a:pt x="2238482" y="725234"/>
                  </a:lnTo>
                  <a:lnTo>
                    <a:pt x="2245797" y="749427"/>
                  </a:lnTo>
                  <a:lnTo>
                    <a:pt x="2235157" y="773906"/>
                  </a:lnTo>
                  <a:lnTo>
                    <a:pt x="2235157" y="805910"/>
                  </a:lnTo>
                  <a:lnTo>
                    <a:pt x="2171030" y="805910"/>
                  </a:lnTo>
                  <a:lnTo>
                    <a:pt x="2146709" y="815435"/>
                  </a:lnTo>
                  <a:lnTo>
                    <a:pt x="2107283" y="795719"/>
                  </a:lnTo>
                  <a:lnTo>
                    <a:pt x="2081442" y="798767"/>
                  </a:lnTo>
                  <a:lnTo>
                    <a:pt x="2037266" y="782765"/>
                  </a:lnTo>
                  <a:lnTo>
                    <a:pt x="2002305" y="782765"/>
                  </a:lnTo>
                  <a:lnTo>
                    <a:pt x="1991665" y="792290"/>
                  </a:lnTo>
                  <a:lnTo>
                    <a:pt x="1997745" y="809054"/>
                  </a:lnTo>
                  <a:lnTo>
                    <a:pt x="1984065" y="822769"/>
                  </a:lnTo>
                  <a:lnTo>
                    <a:pt x="1949009" y="801434"/>
                  </a:lnTo>
                  <a:lnTo>
                    <a:pt x="1921648" y="804482"/>
                  </a:lnTo>
                  <a:lnTo>
                    <a:pt x="1911008" y="786194"/>
                  </a:lnTo>
                  <a:lnTo>
                    <a:pt x="1869871" y="774002"/>
                  </a:lnTo>
                  <a:lnTo>
                    <a:pt x="1841371" y="760190"/>
                  </a:lnTo>
                  <a:lnTo>
                    <a:pt x="1819520" y="749427"/>
                  </a:lnTo>
                  <a:lnTo>
                    <a:pt x="1845361" y="718947"/>
                  </a:lnTo>
                  <a:lnTo>
                    <a:pt x="1837761" y="693039"/>
                  </a:lnTo>
                  <a:lnTo>
                    <a:pt x="1819520" y="682276"/>
                  </a:lnTo>
                  <a:lnTo>
                    <a:pt x="1711407" y="694563"/>
                  </a:lnTo>
                  <a:lnTo>
                    <a:pt x="1668846" y="711327"/>
                  </a:lnTo>
                  <a:lnTo>
                    <a:pt x="1641390" y="712851"/>
                  </a:lnTo>
                  <a:lnTo>
                    <a:pt x="1612890" y="723519"/>
                  </a:lnTo>
                  <a:lnTo>
                    <a:pt x="1577929" y="715899"/>
                  </a:lnTo>
                  <a:lnTo>
                    <a:pt x="1555033" y="743331"/>
                  </a:lnTo>
                  <a:lnTo>
                    <a:pt x="1527672" y="761619"/>
                  </a:lnTo>
                  <a:lnTo>
                    <a:pt x="1502971" y="813530"/>
                  </a:lnTo>
                  <a:lnTo>
                    <a:pt x="1509432" y="836390"/>
                  </a:lnTo>
                  <a:lnTo>
                    <a:pt x="1477511" y="866966"/>
                  </a:lnTo>
                  <a:lnTo>
                    <a:pt x="1445590" y="879158"/>
                  </a:lnTo>
                  <a:lnTo>
                    <a:pt x="1430389" y="907733"/>
                  </a:lnTo>
                  <a:cubicBezTo>
                    <a:pt x="1430389" y="907733"/>
                    <a:pt x="1396854" y="982504"/>
                    <a:pt x="1393814" y="988600"/>
                  </a:cubicBezTo>
                  <a:cubicBezTo>
                    <a:pt x="1390773" y="994696"/>
                    <a:pt x="1393814" y="1032891"/>
                    <a:pt x="1393814" y="1032891"/>
                  </a:cubicBezTo>
                  <a:lnTo>
                    <a:pt x="1407494" y="1077087"/>
                  </a:lnTo>
                  <a:lnTo>
                    <a:pt x="1375573" y="1151858"/>
                  </a:lnTo>
                  <a:lnTo>
                    <a:pt x="1387733" y="1188530"/>
                  </a:lnTo>
                  <a:lnTo>
                    <a:pt x="1404454" y="1222058"/>
                  </a:lnTo>
                  <a:lnTo>
                    <a:pt x="1448630" y="1284637"/>
                  </a:lnTo>
                  <a:cubicBezTo>
                    <a:pt x="1448187" y="1295114"/>
                    <a:pt x="1447743" y="1305592"/>
                    <a:pt x="1447300" y="1316069"/>
                  </a:cubicBezTo>
                  <a:lnTo>
                    <a:pt x="1538312" y="1385507"/>
                  </a:lnTo>
                  <a:lnTo>
                    <a:pt x="1599304" y="1360932"/>
                  </a:lnTo>
                  <a:lnTo>
                    <a:pt x="1658016" y="1379601"/>
                  </a:lnTo>
                  <a:lnTo>
                    <a:pt x="1730978" y="1339977"/>
                  </a:lnTo>
                  <a:cubicBezTo>
                    <a:pt x="1730978" y="1339977"/>
                    <a:pt x="1755393" y="1339977"/>
                    <a:pt x="1762994" y="1353693"/>
                  </a:cubicBezTo>
                  <a:cubicBezTo>
                    <a:pt x="1770594" y="1367409"/>
                    <a:pt x="1775154" y="1379601"/>
                    <a:pt x="1802515" y="1379601"/>
                  </a:cubicBezTo>
                  <a:cubicBezTo>
                    <a:pt x="1829875" y="1379601"/>
                    <a:pt x="1843651" y="1410176"/>
                    <a:pt x="1843651" y="1410176"/>
                  </a:cubicBezTo>
                  <a:lnTo>
                    <a:pt x="1831491" y="1445228"/>
                  </a:lnTo>
                  <a:lnTo>
                    <a:pt x="1837571" y="1463516"/>
                  </a:lnTo>
                  <a:lnTo>
                    <a:pt x="1825410" y="1492091"/>
                  </a:lnTo>
                  <a:lnTo>
                    <a:pt x="1853911" y="1551527"/>
                  </a:lnTo>
                  <a:lnTo>
                    <a:pt x="1875192" y="1597343"/>
                  </a:lnTo>
                  <a:lnTo>
                    <a:pt x="1895047" y="1641634"/>
                  </a:lnTo>
                  <a:lnTo>
                    <a:pt x="1899607" y="1698022"/>
                  </a:lnTo>
                  <a:lnTo>
                    <a:pt x="1895047" y="1730121"/>
                  </a:lnTo>
                  <a:lnTo>
                    <a:pt x="1859991" y="1791176"/>
                  </a:lnTo>
                  <a:lnTo>
                    <a:pt x="1870632" y="1885760"/>
                  </a:lnTo>
                  <a:lnTo>
                    <a:pt x="1882792" y="1907095"/>
                  </a:lnTo>
                  <a:lnTo>
                    <a:pt x="1878232" y="1922336"/>
                  </a:lnTo>
                  <a:lnTo>
                    <a:pt x="1899607" y="1945291"/>
                  </a:lnTo>
                  <a:lnTo>
                    <a:pt x="1913288" y="1998631"/>
                  </a:lnTo>
                  <a:lnTo>
                    <a:pt x="1901127" y="2049018"/>
                  </a:lnTo>
                  <a:lnTo>
                    <a:pt x="1919368" y="2087118"/>
                  </a:lnTo>
                  <a:cubicBezTo>
                    <a:pt x="1919368" y="2087118"/>
                    <a:pt x="1936088" y="2128361"/>
                    <a:pt x="1937608" y="2132933"/>
                  </a:cubicBezTo>
                  <a:cubicBezTo>
                    <a:pt x="1939128" y="2137505"/>
                    <a:pt x="1949769" y="2152745"/>
                    <a:pt x="1948249" y="2160365"/>
                  </a:cubicBezTo>
                  <a:cubicBezTo>
                    <a:pt x="1946729" y="2167985"/>
                    <a:pt x="1942169" y="2187893"/>
                    <a:pt x="1942169" y="2187893"/>
                  </a:cubicBezTo>
                  <a:lnTo>
                    <a:pt x="1948249" y="2218373"/>
                  </a:lnTo>
                  <a:lnTo>
                    <a:pt x="2025866" y="2218373"/>
                  </a:lnTo>
                  <a:lnTo>
                    <a:pt x="2062442" y="2206181"/>
                  </a:lnTo>
                  <a:lnTo>
                    <a:pt x="2152219" y="2114645"/>
                  </a:lnTo>
                  <a:cubicBezTo>
                    <a:pt x="2160428" y="2104920"/>
                    <a:pt x="2168037" y="2094709"/>
                    <a:pt x="2175020" y="2084070"/>
                  </a:cubicBezTo>
                  <a:cubicBezTo>
                    <a:pt x="2176540" y="2079498"/>
                    <a:pt x="2188700" y="2023110"/>
                    <a:pt x="2188700" y="2023110"/>
                  </a:cubicBezTo>
                  <a:lnTo>
                    <a:pt x="2252637" y="1997107"/>
                  </a:lnTo>
                  <a:lnTo>
                    <a:pt x="2252637" y="1947291"/>
                  </a:lnTo>
                  <a:lnTo>
                    <a:pt x="2238957" y="1907572"/>
                  </a:lnTo>
                  <a:lnTo>
                    <a:pt x="2272398" y="1875568"/>
                  </a:lnTo>
                  <a:lnTo>
                    <a:pt x="2362270" y="1823657"/>
                  </a:lnTo>
                  <a:lnTo>
                    <a:pt x="2369870" y="1783937"/>
                  </a:lnTo>
                  <a:lnTo>
                    <a:pt x="2369870" y="1715357"/>
                  </a:lnTo>
                  <a:lnTo>
                    <a:pt x="2353055" y="1663446"/>
                  </a:lnTo>
                  <a:lnTo>
                    <a:pt x="2357615" y="1631442"/>
                  </a:lnTo>
                  <a:lnTo>
                    <a:pt x="2342035" y="1617631"/>
                  </a:lnTo>
                  <a:lnTo>
                    <a:pt x="2371010" y="1574959"/>
                  </a:lnTo>
                  <a:lnTo>
                    <a:pt x="2381651" y="1518476"/>
                  </a:lnTo>
                  <a:lnTo>
                    <a:pt x="2424212" y="1492568"/>
                  </a:lnTo>
                  <a:lnTo>
                    <a:pt x="2433712" y="1466564"/>
                  </a:lnTo>
                  <a:lnTo>
                    <a:pt x="2511329" y="1385888"/>
                  </a:lnTo>
                  <a:lnTo>
                    <a:pt x="2535745" y="1309116"/>
                  </a:lnTo>
                  <a:lnTo>
                    <a:pt x="2558546" y="1266730"/>
                  </a:lnTo>
                  <a:lnTo>
                    <a:pt x="2558546" y="1220915"/>
                  </a:lnTo>
                  <a:lnTo>
                    <a:pt x="2537265" y="1213295"/>
                  </a:lnTo>
                  <a:lnTo>
                    <a:pt x="2512849" y="1233107"/>
                  </a:lnTo>
                  <a:lnTo>
                    <a:pt x="2479408" y="1236155"/>
                  </a:lnTo>
                  <a:lnTo>
                    <a:pt x="2444447" y="1245680"/>
                  </a:lnTo>
                  <a:lnTo>
                    <a:pt x="2415472" y="1227296"/>
                  </a:lnTo>
                  <a:lnTo>
                    <a:pt x="2418511" y="1204436"/>
                  </a:lnTo>
                  <a:lnTo>
                    <a:pt x="2382031" y="1163288"/>
                  </a:lnTo>
                  <a:lnTo>
                    <a:pt x="2345454" y="1141857"/>
                  </a:lnTo>
                  <a:lnTo>
                    <a:pt x="2328734" y="1086993"/>
                  </a:lnTo>
                  <a:lnTo>
                    <a:pt x="2293013" y="1052894"/>
                  </a:lnTo>
                  <a:lnTo>
                    <a:pt x="2289973" y="1010221"/>
                  </a:lnTo>
                  <a:lnTo>
                    <a:pt x="2264037" y="972121"/>
                  </a:lnTo>
                  <a:lnTo>
                    <a:pt x="2232116" y="900494"/>
                  </a:lnTo>
                  <a:lnTo>
                    <a:pt x="2198581" y="866966"/>
                  </a:lnTo>
                  <a:lnTo>
                    <a:pt x="2195540" y="839438"/>
                  </a:lnTo>
                  <a:lnTo>
                    <a:pt x="2209316" y="845630"/>
                  </a:lnTo>
                  <a:lnTo>
                    <a:pt x="2224516" y="857821"/>
                  </a:lnTo>
                  <a:lnTo>
                    <a:pt x="2230596" y="880682"/>
                  </a:lnTo>
                  <a:cubicBezTo>
                    <a:pt x="2242757" y="880682"/>
                    <a:pt x="2247317" y="857821"/>
                    <a:pt x="2247317" y="857821"/>
                  </a:cubicBezTo>
                  <a:lnTo>
                    <a:pt x="2257957" y="880682"/>
                  </a:lnTo>
                  <a:lnTo>
                    <a:pt x="2268597" y="909257"/>
                  </a:lnTo>
                  <a:lnTo>
                    <a:pt x="2302133" y="959644"/>
                  </a:lnTo>
                  <a:lnTo>
                    <a:pt x="2320374" y="962692"/>
                  </a:lnTo>
                  <a:lnTo>
                    <a:pt x="2341654" y="1006983"/>
                  </a:lnTo>
                  <a:lnTo>
                    <a:pt x="2340134" y="1026795"/>
                  </a:lnTo>
                  <a:lnTo>
                    <a:pt x="2401031" y="1089374"/>
                  </a:lnTo>
                  <a:lnTo>
                    <a:pt x="2411671" y="1147286"/>
                  </a:lnTo>
                  <a:lnTo>
                    <a:pt x="2422312" y="1173290"/>
                  </a:lnTo>
                  <a:lnTo>
                    <a:pt x="2442167" y="1193102"/>
                  </a:lnTo>
                  <a:lnTo>
                    <a:pt x="2533465" y="1168718"/>
                  </a:lnTo>
                  <a:lnTo>
                    <a:pt x="2550185" y="1153382"/>
                  </a:lnTo>
                  <a:lnTo>
                    <a:pt x="2589706" y="1141190"/>
                  </a:lnTo>
                  <a:lnTo>
                    <a:pt x="2589706" y="1122902"/>
                  </a:lnTo>
                  <a:lnTo>
                    <a:pt x="2635403" y="1092422"/>
                  </a:lnTo>
                  <a:lnTo>
                    <a:pt x="2654403" y="1056989"/>
                  </a:lnTo>
                  <a:lnTo>
                    <a:pt x="2665423" y="1038987"/>
                  </a:lnTo>
                  <a:lnTo>
                    <a:pt x="2680719" y="1017651"/>
                  </a:lnTo>
                  <a:lnTo>
                    <a:pt x="2655543" y="982885"/>
                  </a:lnTo>
                  <a:lnTo>
                    <a:pt x="2620392" y="953071"/>
                  </a:lnTo>
                  <a:lnTo>
                    <a:pt x="2609182" y="924496"/>
                  </a:lnTo>
                  <a:lnTo>
                    <a:pt x="2596262" y="927544"/>
                  </a:lnTo>
                  <a:lnTo>
                    <a:pt x="2586761" y="954977"/>
                  </a:lnTo>
                  <a:lnTo>
                    <a:pt x="2551800" y="964502"/>
                  </a:lnTo>
                  <a:lnTo>
                    <a:pt x="2533560" y="952310"/>
                  </a:lnTo>
                  <a:lnTo>
                    <a:pt x="2527479" y="926402"/>
                  </a:lnTo>
                  <a:lnTo>
                    <a:pt x="2515319" y="929450"/>
                  </a:lnTo>
                  <a:lnTo>
                    <a:pt x="2496984" y="895826"/>
                  </a:lnTo>
                  <a:lnTo>
                    <a:pt x="2480263" y="886301"/>
                  </a:lnTo>
                  <a:lnTo>
                    <a:pt x="2458983" y="851249"/>
                  </a:lnTo>
                  <a:lnTo>
                    <a:pt x="2474183" y="834390"/>
                  </a:lnTo>
                  <a:lnTo>
                    <a:pt x="2524534" y="876110"/>
                  </a:lnTo>
                  <a:close/>
                  <a:moveTo>
                    <a:pt x="1812015" y="651510"/>
                  </a:moveTo>
                  <a:lnTo>
                    <a:pt x="1815245" y="636937"/>
                  </a:lnTo>
                  <a:lnTo>
                    <a:pt x="1815245" y="615982"/>
                  </a:lnTo>
                  <a:cubicBezTo>
                    <a:pt x="1811948" y="613046"/>
                    <a:pt x="1807901" y="611098"/>
                    <a:pt x="1803560" y="610362"/>
                  </a:cubicBezTo>
                  <a:cubicBezTo>
                    <a:pt x="1800444" y="610367"/>
                    <a:pt x="1797432" y="611519"/>
                    <a:pt x="1795104" y="613601"/>
                  </a:cubicBezTo>
                  <a:lnTo>
                    <a:pt x="1795104" y="636937"/>
                  </a:lnTo>
                  <a:cubicBezTo>
                    <a:pt x="1795921" y="641759"/>
                    <a:pt x="1795921" y="646688"/>
                    <a:pt x="1795104" y="651510"/>
                  </a:cubicBezTo>
                  <a:lnTo>
                    <a:pt x="1812015" y="651510"/>
                  </a:lnTo>
                  <a:close/>
                  <a:moveTo>
                    <a:pt x="1812015" y="588550"/>
                  </a:moveTo>
                  <a:cubicBezTo>
                    <a:pt x="1812642" y="583327"/>
                    <a:pt x="1808927" y="578583"/>
                    <a:pt x="1803721" y="577954"/>
                  </a:cubicBezTo>
                  <a:cubicBezTo>
                    <a:pt x="1802714" y="577832"/>
                    <a:pt x="1801698" y="577872"/>
                    <a:pt x="1800710" y="578072"/>
                  </a:cubicBezTo>
                  <a:lnTo>
                    <a:pt x="1795104" y="594169"/>
                  </a:lnTo>
                  <a:lnTo>
                    <a:pt x="1800710" y="606266"/>
                  </a:lnTo>
                  <a:lnTo>
                    <a:pt x="1812015" y="606266"/>
                  </a:lnTo>
                  <a:lnTo>
                    <a:pt x="1812015" y="588550"/>
                  </a:lnTo>
                  <a:close/>
                  <a:moveTo>
                    <a:pt x="1396854" y="171926"/>
                  </a:moveTo>
                  <a:lnTo>
                    <a:pt x="1453855" y="171926"/>
                  </a:lnTo>
                  <a:lnTo>
                    <a:pt x="1484921" y="127063"/>
                  </a:lnTo>
                  <a:lnTo>
                    <a:pt x="1556458" y="127063"/>
                  </a:lnTo>
                  <a:lnTo>
                    <a:pt x="1567953" y="98488"/>
                  </a:lnTo>
                  <a:lnTo>
                    <a:pt x="1611939" y="75152"/>
                  </a:lnTo>
                  <a:cubicBezTo>
                    <a:pt x="1632745" y="56960"/>
                    <a:pt x="1611939" y="24003"/>
                    <a:pt x="1611939" y="24003"/>
                  </a:cubicBezTo>
                  <a:lnTo>
                    <a:pt x="1522257" y="12764"/>
                  </a:lnTo>
                  <a:lnTo>
                    <a:pt x="1433145" y="24194"/>
                  </a:lnTo>
                  <a:lnTo>
                    <a:pt x="1303561" y="0"/>
                  </a:lnTo>
                  <a:lnTo>
                    <a:pt x="1223664" y="36385"/>
                  </a:lnTo>
                  <a:cubicBezTo>
                    <a:pt x="1223664" y="36385"/>
                    <a:pt x="1166187" y="67532"/>
                    <a:pt x="1158397" y="64961"/>
                  </a:cubicBezTo>
                  <a:cubicBezTo>
                    <a:pt x="1142874" y="63646"/>
                    <a:pt x="1127274" y="63646"/>
                    <a:pt x="1111751" y="64961"/>
                  </a:cubicBezTo>
                  <a:cubicBezTo>
                    <a:pt x="1111751" y="64961"/>
                    <a:pt x="1140252" y="90869"/>
                    <a:pt x="1153172" y="93536"/>
                  </a:cubicBezTo>
                  <a:cubicBezTo>
                    <a:pt x="1162615" y="94992"/>
                    <a:pt x="1172229" y="94992"/>
                    <a:pt x="1181673" y="93536"/>
                  </a:cubicBezTo>
                  <a:cubicBezTo>
                    <a:pt x="1181673" y="93536"/>
                    <a:pt x="1181673" y="118872"/>
                    <a:pt x="1186898" y="124682"/>
                  </a:cubicBezTo>
                  <a:cubicBezTo>
                    <a:pt x="1205043" y="145542"/>
                    <a:pt x="1167897" y="161068"/>
                    <a:pt x="1167897" y="161068"/>
                  </a:cubicBezTo>
                  <a:lnTo>
                    <a:pt x="1167897" y="185642"/>
                  </a:lnTo>
                  <a:cubicBezTo>
                    <a:pt x="1167897" y="185642"/>
                    <a:pt x="1171982" y="232029"/>
                    <a:pt x="1179678" y="229933"/>
                  </a:cubicBezTo>
                  <a:cubicBezTo>
                    <a:pt x="1187373" y="227838"/>
                    <a:pt x="1200008" y="254603"/>
                    <a:pt x="1200008" y="254603"/>
                  </a:cubicBezTo>
                  <a:lnTo>
                    <a:pt x="1223854" y="280606"/>
                  </a:lnTo>
                  <a:lnTo>
                    <a:pt x="1267460" y="280606"/>
                  </a:lnTo>
                  <a:lnTo>
                    <a:pt x="1321897" y="215646"/>
                  </a:lnTo>
                  <a:lnTo>
                    <a:pt x="1375478" y="192310"/>
                  </a:lnTo>
                  <a:lnTo>
                    <a:pt x="1396854" y="171926"/>
                  </a:lnTo>
                  <a:close/>
                  <a:moveTo>
                    <a:pt x="2516459" y="1725835"/>
                  </a:moveTo>
                  <a:lnTo>
                    <a:pt x="2509429" y="1706785"/>
                  </a:lnTo>
                  <a:lnTo>
                    <a:pt x="2501354" y="1714786"/>
                  </a:lnTo>
                  <a:lnTo>
                    <a:pt x="2494324" y="1730978"/>
                  </a:lnTo>
                  <a:lnTo>
                    <a:pt x="2478268" y="1740503"/>
                  </a:lnTo>
                  <a:lnTo>
                    <a:pt x="2471238" y="1761744"/>
                  </a:lnTo>
                  <a:lnTo>
                    <a:pt x="2461168" y="1786890"/>
                  </a:lnTo>
                  <a:lnTo>
                    <a:pt x="2421932" y="1798987"/>
                  </a:lnTo>
                  <a:lnTo>
                    <a:pt x="2404831" y="1828229"/>
                  </a:lnTo>
                  <a:lnTo>
                    <a:pt x="2400841" y="1876616"/>
                  </a:lnTo>
                  <a:lnTo>
                    <a:pt x="2386781" y="1900619"/>
                  </a:lnTo>
                  <a:lnTo>
                    <a:pt x="2370725" y="1917764"/>
                  </a:lnTo>
                  <a:lnTo>
                    <a:pt x="2376710" y="1946339"/>
                  </a:lnTo>
                  <a:lnTo>
                    <a:pt x="2387826" y="1959483"/>
                  </a:lnTo>
                  <a:lnTo>
                    <a:pt x="2376710" y="1974533"/>
                  </a:lnTo>
                  <a:lnTo>
                    <a:pt x="2387826" y="1984058"/>
                  </a:lnTo>
                  <a:lnTo>
                    <a:pt x="2424972" y="1984058"/>
                  </a:lnTo>
                  <a:lnTo>
                    <a:pt x="2446062" y="1952816"/>
                  </a:lnTo>
                  <a:cubicBezTo>
                    <a:pt x="2446062" y="1952816"/>
                    <a:pt x="2463163" y="1916525"/>
                    <a:pt x="2463163" y="1913477"/>
                  </a:cubicBezTo>
                  <a:cubicBezTo>
                    <a:pt x="2463163" y="1910429"/>
                    <a:pt x="2471238" y="1877187"/>
                    <a:pt x="2471238" y="1877187"/>
                  </a:cubicBezTo>
                  <a:lnTo>
                    <a:pt x="2500309" y="1839087"/>
                  </a:lnTo>
                  <a:lnTo>
                    <a:pt x="2500309" y="1786319"/>
                  </a:lnTo>
                  <a:lnTo>
                    <a:pt x="2520449" y="1786319"/>
                  </a:lnTo>
                  <a:lnTo>
                    <a:pt x="2514464" y="1748981"/>
                  </a:lnTo>
                  <a:lnTo>
                    <a:pt x="2516459" y="1725835"/>
                  </a:lnTo>
                  <a:close/>
                  <a:moveTo>
                    <a:pt x="487109" y="952881"/>
                  </a:moveTo>
                  <a:lnTo>
                    <a:pt x="443027" y="937832"/>
                  </a:lnTo>
                  <a:cubicBezTo>
                    <a:pt x="443027" y="937832"/>
                    <a:pt x="430772" y="939546"/>
                    <a:pt x="416427" y="942975"/>
                  </a:cubicBezTo>
                  <a:cubicBezTo>
                    <a:pt x="405872" y="945099"/>
                    <a:pt x="395564" y="948290"/>
                    <a:pt x="385646" y="952500"/>
                  </a:cubicBezTo>
                  <a:lnTo>
                    <a:pt x="448158" y="973836"/>
                  </a:lnTo>
                  <a:lnTo>
                    <a:pt x="473428" y="973836"/>
                  </a:lnTo>
                  <a:lnTo>
                    <a:pt x="515609" y="1010221"/>
                  </a:lnTo>
                  <a:lnTo>
                    <a:pt x="544110" y="1010221"/>
                  </a:lnTo>
                  <a:cubicBezTo>
                    <a:pt x="544110" y="1010221"/>
                    <a:pt x="567386" y="999839"/>
                    <a:pt x="559596" y="981646"/>
                  </a:cubicBezTo>
                  <a:lnTo>
                    <a:pt x="523400" y="968597"/>
                  </a:lnTo>
                  <a:lnTo>
                    <a:pt x="487109" y="9528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7"/>
            <p:cNvSpPr/>
            <p:nvPr/>
          </p:nvSpPr>
          <p:spPr>
            <a:xfrm>
              <a:off x="2963026" y="773963"/>
              <a:ext cx="2815611" cy="2175092"/>
            </a:xfrm>
            <a:custGeom>
              <a:avLst/>
              <a:gdLst/>
              <a:ahLst/>
              <a:cxnLst/>
              <a:rect l="l" t="t" r="r" b="b"/>
              <a:pathLst>
                <a:path w="2815611" h="2175092" extrusionOk="0">
                  <a:moveTo>
                    <a:pt x="1577728" y="1854137"/>
                  </a:moveTo>
                  <a:cubicBezTo>
                    <a:pt x="783307" y="1853603"/>
                    <a:pt x="139725" y="1207484"/>
                    <a:pt x="140258" y="410994"/>
                  </a:cubicBezTo>
                  <a:cubicBezTo>
                    <a:pt x="140350" y="271815"/>
                    <a:pt x="160537" y="133380"/>
                    <a:pt x="200190" y="0"/>
                  </a:cubicBezTo>
                  <a:cubicBezTo>
                    <a:pt x="-203778" y="685400"/>
                    <a:pt x="22925" y="1569358"/>
                    <a:pt x="706545" y="1974380"/>
                  </a:cubicBezTo>
                  <a:cubicBezTo>
                    <a:pt x="1390164" y="2379402"/>
                    <a:pt x="2271836" y="2152107"/>
                    <a:pt x="2675797" y="1466707"/>
                  </a:cubicBezTo>
                  <a:cubicBezTo>
                    <a:pt x="2735230" y="1365885"/>
                    <a:pt x="2782181" y="1258167"/>
                    <a:pt x="2815612" y="1145953"/>
                  </a:cubicBezTo>
                  <a:cubicBezTo>
                    <a:pt x="2557081" y="1585036"/>
                    <a:pt x="2086286" y="1854375"/>
                    <a:pt x="1577728" y="1854137"/>
                  </a:cubicBezTo>
                  <a:close/>
                </a:path>
              </a:pathLst>
            </a:custGeom>
            <a:solidFill>
              <a:srgbClr val="000000">
                <a:alpha val="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7"/>
            <p:cNvSpPr/>
            <p:nvPr/>
          </p:nvSpPr>
          <p:spPr>
            <a:xfrm>
              <a:off x="2183550" y="4458424"/>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7"/>
            <p:cNvSpPr/>
            <p:nvPr/>
          </p:nvSpPr>
          <p:spPr>
            <a:xfrm>
              <a:off x="2233331"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7"/>
            <p:cNvSpPr/>
            <p:nvPr/>
          </p:nvSpPr>
          <p:spPr>
            <a:xfrm>
              <a:off x="2233331"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7"/>
            <p:cNvSpPr/>
            <p:nvPr/>
          </p:nvSpPr>
          <p:spPr>
            <a:xfrm>
              <a:off x="2447182"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7"/>
            <p:cNvSpPr/>
            <p:nvPr/>
          </p:nvSpPr>
          <p:spPr>
            <a:xfrm>
              <a:off x="2726476" y="4553957"/>
              <a:ext cx="159649" cy="89989"/>
            </a:xfrm>
            <a:custGeom>
              <a:avLst/>
              <a:gdLst/>
              <a:ahLst/>
              <a:cxnLst/>
              <a:rect l="l" t="t" r="r" b="b"/>
              <a:pathLst>
                <a:path w="159649" h="89989" extrusionOk="0">
                  <a:moveTo>
                    <a:pt x="8089" y="21720"/>
                  </a:moveTo>
                  <a:cubicBezTo>
                    <a:pt x="26619" y="26806"/>
                    <a:pt x="46400" y="24415"/>
                    <a:pt x="63190" y="15052"/>
                  </a:cubicBezTo>
                  <a:cubicBezTo>
                    <a:pt x="76395" y="15052"/>
                    <a:pt x="148692" y="-15523"/>
                    <a:pt x="158193" y="10480"/>
                  </a:cubicBezTo>
                  <a:cubicBezTo>
                    <a:pt x="166743" y="33150"/>
                    <a:pt x="135582" y="54200"/>
                    <a:pt x="118862" y="58105"/>
                  </a:cubicBezTo>
                  <a:cubicBezTo>
                    <a:pt x="82476" y="66963"/>
                    <a:pt x="55590" y="85156"/>
                    <a:pt x="40959" y="88204"/>
                  </a:cubicBezTo>
                  <a:cubicBezTo>
                    <a:pt x="30034" y="90490"/>
                    <a:pt x="15974" y="92014"/>
                    <a:pt x="7329" y="83442"/>
                  </a:cubicBezTo>
                  <a:cubicBezTo>
                    <a:pt x="-3027" y="73345"/>
                    <a:pt x="-2077" y="35245"/>
                    <a:pt x="8089"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7"/>
            <p:cNvSpPr/>
            <p:nvPr/>
          </p:nvSpPr>
          <p:spPr>
            <a:xfrm>
              <a:off x="2729149" y="4569009"/>
              <a:ext cx="157010" cy="75128"/>
            </a:xfrm>
            <a:custGeom>
              <a:avLst/>
              <a:gdLst/>
              <a:ahLst/>
              <a:cxnLst/>
              <a:rect l="l" t="t" r="r" b="b"/>
              <a:pathLst>
                <a:path w="157010" h="75128" extrusionOk="0">
                  <a:moveTo>
                    <a:pt x="38381" y="67056"/>
                  </a:moveTo>
                  <a:cubicBezTo>
                    <a:pt x="53011" y="63913"/>
                    <a:pt x="79897" y="45815"/>
                    <a:pt x="116283" y="36957"/>
                  </a:cubicBezTo>
                  <a:cubicBezTo>
                    <a:pt x="130249" y="33528"/>
                    <a:pt x="154284" y="17907"/>
                    <a:pt x="156754" y="0"/>
                  </a:cubicBezTo>
                  <a:cubicBezTo>
                    <a:pt x="159984" y="20860"/>
                    <a:pt x="131864" y="39434"/>
                    <a:pt x="116283" y="43244"/>
                  </a:cubicBezTo>
                  <a:cubicBezTo>
                    <a:pt x="79897" y="52102"/>
                    <a:pt x="53011" y="70295"/>
                    <a:pt x="38381" y="73343"/>
                  </a:cubicBezTo>
                  <a:cubicBezTo>
                    <a:pt x="27456" y="75629"/>
                    <a:pt x="13395" y="77153"/>
                    <a:pt x="4750" y="68580"/>
                  </a:cubicBezTo>
                  <a:cubicBezTo>
                    <a:pt x="2496" y="66075"/>
                    <a:pt x="867" y="63075"/>
                    <a:pt x="0" y="59817"/>
                  </a:cubicBezTo>
                  <a:cubicBezTo>
                    <a:pt x="10928" y="68189"/>
                    <a:pt x="25166" y="70876"/>
                    <a:pt x="38381"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7"/>
            <p:cNvSpPr/>
            <p:nvPr/>
          </p:nvSpPr>
          <p:spPr>
            <a:xfrm>
              <a:off x="2596621" y="4484615"/>
              <a:ext cx="159662" cy="89989"/>
            </a:xfrm>
            <a:custGeom>
              <a:avLst/>
              <a:gdLst/>
              <a:ahLst/>
              <a:cxnLst/>
              <a:rect l="l" t="t" r="r" b="b"/>
              <a:pathLst>
                <a:path w="159662" h="89989" extrusionOk="0">
                  <a:moveTo>
                    <a:pt x="8075" y="21720"/>
                  </a:moveTo>
                  <a:cubicBezTo>
                    <a:pt x="26602" y="26863"/>
                    <a:pt x="46403" y="24463"/>
                    <a:pt x="63177" y="15052"/>
                  </a:cubicBezTo>
                  <a:cubicBezTo>
                    <a:pt x="76382" y="15052"/>
                    <a:pt x="148679" y="-15523"/>
                    <a:pt x="158179" y="10480"/>
                  </a:cubicBezTo>
                  <a:cubicBezTo>
                    <a:pt x="166825" y="33245"/>
                    <a:pt x="135569" y="54295"/>
                    <a:pt x="118943" y="58105"/>
                  </a:cubicBezTo>
                  <a:cubicBezTo>
                    <a:pt x="82557" y="66963"/>
                    <a:pt x="55672" y="85156"/>
                    <a:pt x="41041" y="88204"/>
                  </a:cubicBezTo>
                  <a:cubicBezTo>
                    <a:pt x="30116" y="90490"/>
                    <a:pt x="16055" y="92014"/>
                    <a:pt x="7410" y="83442"/>
                  </a:cubicBezTo>
                  <a:cubicBezTo>
                    <a:pt x="-3040" y="73345"/>
                    <a:pt x="-2090" y="35245"/>
                    <a:pt x="8075" y="2172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7"/>
            <p:cNvSpPr/>
            <p:nvPr/>
          </p:nvSpPr>
          <p:spPr>
            <a:xfrm>
              <a:off x="2599186" y="4499667"/>
              <a:ext cx="157105" cy="75128"/>
            </a:xfrm>
            <a:custGeom>
              <a:avLst/>
              <a:gdLst/>
              <a:ahLst/>
              <a:cxnLst/>
              <a:rect l="l" t="t" r="r" b="b"/>
              <a:pathLst>
                <a:path w="157105" h="75128" extrusionOk="0">
                  <a:moveTo>
                    <a:pt x="38476" y="67056"/>
                  </a:moveTo>
                  <a:cubicBezTo>
                    <a:pt x="53106" y="64008"/>
                    <a:pt x="79992" y="45815"/>
                    <a:pt x="116378" y="36957"/>
                  </a:cubicBezTo>
                  <a:cubicBezTo>
                    <a:pt x="130344" y="33528"/>
                    <a:pt x="154379" y="17907"/>
                    <a:pt x="156849" y="0"/>
                  </a:cubicBezTo>
                  <a:cubicBezTo>
                    <a:pt x="160079" y="20955"/>
                    <a:pt x="131959" y="39434"/>
                    <a:pt x="116378" y="43244"/>
                  </a:cubicBezTo>
                  <a:cubicBezTo>
                    <a:pt x="79992" y="52102"/>
                    <a:pt x="53106" y="70295"/>
                    <a:pt x="38476" y="73343"/>
                  </a:cubicBezTo>
                  <a:cubicBezTo>
                    <a:pt x="27551" y="75629"/>
                    <a:pt x="13490" y="77153"/>
                    <a:pt x="4845" y="68580"/>
                  </a:cubicBezTo>
                  <a:cubicBezTo>
                    <a:pt x="2578" y="66113"/>
                    <a:pt x="919" y="63141"/>
                    <a:pt x="0" y="59912"/>
                  </a:cubicBezTo>
                  <a:cubicBezTo>
                    <a:pt x="10998" y="68209"/>
                    <a:pt x="25243" y="70856"/>
                    <a:pt x="38476" y="67056"/>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7"/>
            <p:cNvSpPr/>
            <p:nvPr/>
          </p:nvSpPr>
          <p:spPr>
            <a:xfrm>
              <a:off x="2302147" y="4142110"/>
              <a:ext cx="514696" cy="443940"/>
            </a:xfrm>
            <a:custGeom>
              <a:avLst/>
              <a:gdLst/>
              <a:ahLst/>
              <a:cxnLst/>
              <a:rect l="l" t="t" r="r" b="b"/>
              <a:pathLst>
                <a:path w="514696" h="443940" extrusionOk="0">
                  <a:moveTo>
                    <a:pt x="99908" y="274309"/>
                  </a:moveTo>
                  <a:cubicBezTo>
                    <a:pt x="156055" y="299074"/>
                    <a:pt x="209066" y="302884"/>
                    <a:pt x="252388" y="279643"/>
                  </a:cubicBezTo>
                  <a:lnTo>
                    <a:pt x="297134" y="253735"/>
                  </a:lnTo>
                  <a:cubicBezTo>
                    <a:pt x="299794" y="311647"/>
                    <a:pt x="302359" y="367273"/>
                    <a:pt x="302359" y="367273"/>
                  </a:cubicBezTo>
                  <a:cubicBezTo>
                    <a:pt x="302359" y="367273"/>
                    <a:pt x="336655" y="393371"/>
                    <a:pt x="363351" y="370130"/>
                  </a:cubicBezTo>
                  <a:cubicBezTo>
                    <a:pt x="363351" y="370130"/>
                    <a:pt x="368956" y="288787"/>
                    <a:pt x="374656" y="208872"/>
                  </a:cubicBezTo>
                  <a:lnTo>
                    <a:pt x="421872" y="181440"/>
                  </a:lnTo>
                  <a:cubicBezTo>
                    <a:pt x="420813" y="185707"/>
                    <a:pt x="420239" y="190089"/>
                    <a:pt x="420162" y="194489"/>
                  </a:cubicBezTo>
                  <a:cubicBezTo>
                    <a:pt x="420162" y="209729"/>
                    <a:pt x="430992" y="435472"/>
                    <a:pt x="430992" y="435472"/>
                  </a:cubicBezTo>
                  <a:cubicBezTo>
                    <a:pt x="430992" y="435472"/>
                    <a:pt x="465573" y="456141"/>
                    <a:pt x="492269" y="432900"/>
                  </a:cubicBezTo>
                  <a:cubicBezTo>
                    <a:pt x="492269" y="432900"/>
                    <a:pt x="510225" y="171248"/>
                    <a:pt x="514405" y="129434"/>
                  </a:cubicBezTo>
                  <a:cubicBezTo>
                    <a:pt x="519060" y="82475"/>
                    <a:pt x="466903" y="59329"/>
                    <a:pt x="434033" y="71331"/>
                  </a:cubicBezTo>
                  <a:lnTo>
                    <a:pt x="383681" y="90381"/>
                  </a:lnTo>
                  <a:cubicBezTo>
                    <a:pt x="384726" y="77236"/>
                    <a:pt x="385581" y="67045"/>
                    <a:pt x="386151" y="61330"/>
                  </a:cubicBezTo>
                  <a:cubicBezTo>
                    <a:pt x="390806" y="14276"/>
                    <a:pt x="338650" y="-8870"/>
                    <a:pt x="305874" y="3132"/>
                  </a:cubicBezTo>
                  <a:cubicBezTo>
                    <a:pt x="275853" y="14086"/>
                    <a:pt x="73213" y="90286"/>
                    <a:pt x="73213" y="90286"/>
                  </a:cubicBezTo>
                  <a:cubicBezTo>
                    <a:pt x="74494" y="109831"/>
                    <a:pt x="76873" y="129300"/>
                    <a:pt x="80338" y="148579"/>
                  </a:cubicBezTo>
                  <a:lnTo>
                    <a:pt x="346" y="141816"/>
                  </a:lnTo>
                  <a:cubicBezTo>
                    <a:pt x="-4594" y="217254"/>
                    <a:pt x="44142" y="249544"/>
                    <a:pt x="99908" y="274309"/>
                  </a:cubicBezTo>
                  <a:close/>
                  <a:moveTo>
                    <a:pt x="240132" y="144293"/>
                  </a:moveTo>
                  <a:lnTo>
                    <a:pt x="293714" y="113241"/>
                  </a:lnTo>
                  <a:cubicBezTo>
                    <a:pt x="292795" y="117022"/>
                    <a:pt x="292191" y="120880"/>
                    <a:pt x="291909" y="124766"/>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7"/>
            <p:cNvSpPr/>
            <p:nvPr/>
          </p:nvSpPr>
          <p:spPr>
            <a:xfrm>
              <a:off x="2258507" y="4054849"/>
              <a:ext cx="110678" cy="194691"/>
            </a:xfrm>
            <a:custGeom>
              <a:avLst/>
              <a:gdLst/>
              <a:ahLst/>
              <a:cxnLst/>
              <a:rect l="l" t="t" r="r" b="b"/>
              <a:pathLst>
                <a:path w="110678" h="194691" extrusionOk="0">
                  <a:moveTo>
                    <a:pt x="0" y="0"/>
                  </a:moveTo>
                  <a:cubicBezTo>
                    <a:pt x="0" y="0"/>
                    <a:pt x="6555" y="99917"/>
                    <a:pt x="19666" y="114300"/>
                  </a:cubicBezTo>
                  <a:cubicBezTo>
                    <a:pt x="32776" y="128683"/>
                    <a:pt x="76667" y="138493"/>
                    <a:pt x="76667" y="138493"/>
                  </a:cubicBezTo>
                  <a:lnTo>
                    <a:pt x="110678" y="194691"/>
                  </a:lnTo>
                  <a:cubicBezTo>
                    <a:pt x="110678" y="194691"/>
                    <a:pt x="79612" y="16192"/>
                    <a:pt x="72677" y="11906"/>
                  </a:cubicBezTo>
                  <a:cubicBezTo>
                    <a:pt x="65742" y="7620"/>
                    <a:pt x="0" y="0"/>
                    <a:pt x="0"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7"/>
            <p:cNvSpPr/>
            <p:nvPr/>
          </p:nvSpPr>
          <p:spPr>
            <a:xfrm>
              <a:off x="2250051" y="3940511"/>
              <a:ext cx="73912" cy="142900"/>
            </a:xfrm>
            <a:custGeom>
              <a:avLst/>
              <a:gdLst/>
              <a:ahLst/>
              <a:cxnLst/>
              <a:rect l="l" t="t" r="r" b="b"/>
              <a:pathLst>
                <a:path w="73912" h="142900" extrusionOk="0">
                  <a:moveTo>
                    <a:pt x="73912" y="3467"/>
                  </a:moveTo>
                  <a:cubicBezTo>
                    <a:pt x="56731" y="-4505"/>
                    <a:pt x="36318" y="1677"/>
                    <a:pt x="26411" y="17850"/>
                  </a:cubicBezTo>
                  <a:cubicBezTo>
                    <a:pt x="13965" y="38614"/>
                    <a:pt x="950" y="109957"/>
                    <a:pt x="0" y="122149"/>
                  </a:cubicBezTo>
                  <a:cubicBezTo>
                    <a:pt x="0" y="122149"/>
                    <a:pt x="17575" y="146533"/>
                    <a:pt x="43891" y="1424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7"/>
            <p:cNvSpPr/>
            <p:nvPr/>
          </p:nvSpPr>
          <p:spPr>
            <a:xfrm>
              <a:off x="2326123" y="3751123"/>
              <a:ext cx="169201" cy="272154"/>
            </a:xfrm>
            <a:custGeom>
              <a:avLst/>
              <a:gdLst/>
              <a:ahLst/>
              <a:cxnLst/>
              <a:rect l="l" t="t" r="r" b="b"/>
              <a:pathLst>
                <a:path w="169201" h="272154" extrusionOk="0">
                  <a:moveTo>
                    <a:pt x="9431" y="194093"/>
                  </a:moveTo>
                  <a:cubicBezTo>
                    <a:pt x="26626" y="194951"/>
                    <a:pt x="39452" y="199427"/>
                    <a:pt x="41542" y="194093"/>
                  </a:cubicBezTo>
                  <a:cubicBezTo>
                    <a:pt x="43431" y="185197"/>
                    <a:pt x="44764" y="176196"/>
                    <a:pt x="45532" y="167138"/>
                  </a:cubicBezTo>
                  <a:cubicBezTo>
                    <a:pt x="43537" y="162185"/>
                    <a:pt x="41827" y="156755"/>
                    <a:pt x="41827" y="156755"/>
                  </a:cubicBezTo>
                  <a:cubicBezTo>
                    <a:pt x="20166" y="143420"/>
                    <a:pt x="13326" y="119989"/>
                    <a:pt x="10571" y="92748"/>
                  </a:cubicBezTo>
                  <a:cubicBezTo>
                    <a:pt x="5726" y="46170"/>
                    <a:pt x="30806" y="5308"/>
                    <a:pt x="77073" y="450"/>
                  </a:cubicBezTo>
                  <a:cubicBezTo>
                    <a:pt x="120774" y="-4122"/>
                    <a:pt x="153075" y="26644"/>
                    <a:pt x="161530" y="68935"/>
                  </a:cubicBezTo>
                  <a:cubicBezTo>
                    <a:pt x="166185" y="89890"/>
                    <a:pt x="175400" y="129324"/>
                    <a:pt x="162955" y="163613"/>
                  </a:cubicBezTo>
                  <a:cubicBezTo>
                    <a:pt x="156020" y="182663"/>
                    <a:pt x="146995" y="198094"/>
                    <a:pt x="138064" y="201047"/>
                  </a:cubicBezTo>
                  <a:cubicBezTo>
                    <a:pt x="129411" y="200818"/>
                    <a:pt x="120781" y="200056"/>
                    <a:pt x="112224" y="198761"/>
                  </a:cubicBezTo>
                  <a:lnTo>
                    <a:pt x="112224" y="198761"/>
                  </a:lnTo>
                  <a:cubicBezTo>
                    <a:pt x="112224" y="198761"/>
                    <a:pt x="109943" y="211715"/>
                    <a:pt x="108328" y="220097"/>
                  </a:cubicBezTo>
                  <a:cubicBezTo>
                    <a:pt x="106713" y="228479"/>
                    <a:pt x="107378" y="232765"/>
                    <a:pt x="123814" y="242957"/>
                  </a:cubicBezTo>
                  <a:cubicBezTo>
                    <a:pt x="140249" y="253149"/>
                    <a:pt x="98923" y="274103"/>
                    <a:pt x="71847" y="272008"/>
                  </a:cubicBezTo>
                  <a:cubicBezTo>
                    <a:pt x="44772" y="269912"/>
                    <a:pt x="14276" y="253625"/>
                    <a:pt x="5916" y="236003"/>
                  </a:cubicBezTo>
                  <a:cubicBezTo>
                    <a:pt x="-2825" y="216668"/>
                    <a:pt x="-2065" y="193522"/>
                    <a:pt x="9431" y="19409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0" name="Google Shape;620;p17"/>
            <p:cNvGrpSpPr/>
            <p:nvPr/>
          </p:nvGrpSpPr>
          <p:grpSpPr>
            <a:xfrm>
              <a:off x="2428704" y="3970322"/>
              <a:ext cx="350131" cy="370523"/>
              <a:chOff x="4512354" y="4952197"/>
              <a:chExt cx="350131" cy="370523"/>
            </a:xfrm>
          </p:grpSpPr>
          <p:grpSp>
            <p:nvGrpSpPr>
              <p:cNvPr id="621" name="Google Shape;621;p17"/>
              <p:cNvGrpSpPr/>
              <p:nvPr/>
            </p:nvGrpSpPr>
            <p:grpSpPr>
              <a:xfrm>
                <a:off x="4512354" y="5116449"/>
                <a:ext cx="343196" cy="206271"/>
                <a:chOff x="4512354" y="5116449"/>
                <a:chExt cx="343196" cy="206271"/>
              </a:xfrm>
            </p:grpSpPr>
            <p:sp>
              <p:nvSpPr>
                <p:cNvPr id="622" name="Google Shape;622;p17"/>
                <p:cNvSpPr/>
                <p:nvPr/>
              </p:nvSpPr>
              <p:spPr>
                <a:xfrm>
                  <a:off x="4512496" y="5200650"/>
                  <a:ext cx="343054" cy="122070"/>
                </a:xfrm>
                <a:custGeom>
                  <a:avLst/>
                  <a:gdLst/>
                  <a:ahLst/>
                  <a:cxnLst/>
                  <a:rect l="l" t="t" r="r" b="b"/>
                  <a:pathLst>
                    <a:path w="343054" h="122070" extrusionOk="0">
                      <a:moveTo>
                        <a:pt x="343054" y="31909"/>
                      </a:moveTo>
                      <a:lnTo>
                        <a:pt x="343054" y="31909"/>
                      </a:lnTo>
                      <a:cubicBezTo>
                        <a:pt x="343053" y="36890"/>
                        <a:pt x="340413" y="41500"/>
                        <a:pt x="336119" y="44005"/>
                      </a:cubicBezTo>
                      <a:lnTo>
                        <a:pt x="204921" y="120205"/>
                      </a:lnTo>
                      <a:cubicBezTo>
                        <a:pt x="200594" y="122692"/>
                        <a:pt x="195282" y="122692"/>
                        <a:pt x="190955" y="120205"/>
                      </a:cubicBezTo>
                      <a:lnTo>
                        <a:pt x="7030" y="13526"/>
                      </a:lnTo>
                      <a:cubicBezTo>
                        <a:pt x="2686" y="11059"/>
                        <a:pt x="0" y="6439"/>
                        <a:pt x="0" y="1429"/>
                      </a:cubicBezTo>
                      <a:lnTo>
                        <a:pt x="0"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7"/>
                <p:cNvSpPr/>
                <p:nvPr/>
              </p:nvSpPr>
              <p:spPr>
                <a:xfrm>
                  <a:off x="4710387" y="5232749"/>
                  <a:ext cx="145163" cy="89916"/>
                </a:xfrm>
                <a:custGeom>
                  <a:avLst/>
                  <a:gdLst/>
                  <a:ahLst/>
                  <a:cxnLst/>
                  <a:rect l="l" t="t" r="r" b="b"/>
                  <a:pathLst>
                    <a:path w="145163" h="89916" extrusionOk="0">
                      <a:moveTo>
                        <a:pt x="138229" y="11906"/>
                      </a:moveTo>
                      <a:lnTo>
                        <a:pt x="7030" y="88106"/>
                      </a:lnTo>
                      <a:cubicBezTo>
                        <a:pt x="4885" y="89316"/>
                        <a:pt x="2461" y="89945"/>
                        <a:pt x="0" y="89916"/>
                      </a:cubicBezTo>
                      <a:lnTo>
                        <a:pt x="0" y="0"/>
                      </a:lnTo>
                      <a:lnTo>
                        <a:pt x="145164" y="0"/>
                      </a:lnTo>
                      <a:cubicBezTo>
                        <a:pt x="145097" y="4915"/>
                        <a:pt x="142464" y="9430"/>
                        <a:pt x="138229" y="11906"/>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17"/>
                <p:cNvSpPr/>
                <p:nvPr/>
              </p:nvSpPr>
              <p:spPr>
                <a:xfrm>
                  <a:off x="4512354" y="5116449"/>
                  <a:ext cx="343006" cy="198541"/>
                </a:xfrm>
                <a:custGeom>
                  <a:avLst/>
                  <a:gdLst/>
                  <a:ahLst/>
                  <a:cxnLst/>
                  <a:rect l="l" t="t" r="r" b="b"/>
                  <a:pathLst>
                    <a:path w="343006" h="198541" extrusionOk="0">
                      <a:moveTo>
                        <a:pt x="202973" y="197263"/>
                      </a:moveTo>
                      <a:cubicBezTo>
                        <a:pt x="200034" y="198968"/>
                        <a:pt x="196412" y="198968"/>
                        <a:pt x="193473" y="197263"/>
                      </a:cubicBezTo>
                      <a:lnTo>
                        <a:pt x="1853" y="86582"/>
                      </a:lnTo>
                      <a:cubicBezTo>
                        <a:pt x="-618" y="85249"/>
                        <a:pt x="-618" y="82963"/>
                        <a:pt x="1853" y="81534"/>
                      </a:cubicBezTo>
                      <a:lnTo>
                        <a:pt x="142551" y="0"/>
                      </a:lnTo>
                      <a:lnTo>
                        <a:pt x="343007" y="11611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17"/>
                <p:cNvGrpSpPr/>
                <p:nvPr/>
              </p:nvGrpSpPr>
              <p:grpSpPr>
                <a:xfrm>
                  <a:off x="4592868" y="5212556"/>
                  <a:ext cx="96807" cy="56007"/>
                  <a:chOff x="4592868" y="5212556"/>
                  <a:chExt cx="96807" cy="56007"/>
                </a:xfrm>
              </p:grpSpPr>
              <p:sp>
                <p:nvSpPr>
                  <p:cNvPr id="626" name="Google Shape;626;p17"/>
                  <p:cNvSpPr/>
                  <p:nvPr/>
                </p:nvSpPr>
                <p:spPr>
                  <a:xfrm>
                    <a:off x="4592868" y="5212556"/>
                    <a:ext cx="96807" cy="56007"/>
                  </a:xfrm>
                  <a:custGeom>
                    <a:avLst/>
                    <a:gdLst/>
                    <a:ahLst/>
                    <a:cxnLst/>
                    <a:rect l="l" t="t" r="r" b="b"/>
                    <a:pathLst>
                      <a:path w="96807" h="56007" extrusionOk="0">
                        <a:moveTo>
                          <a:pt x="0" y="20003"/>
                        </a:moveTo>
                        <a:lnTo>
                          <a:pt x="950" y="20479"/>
                        </a:lnTo>
                        <a:lnTo>
                          <a:pt x="62227" y="56007"/>
                        </a:lnTo>
                        <a:lnTo>
                          <a:pt x="95858" y="36481"/>
                        </a:lnTo>
                        <a:lnTo>
                          <a:pt x="96808" y="36004"/>
                        </a:lnTo>
                        <a:lnTo>
                          <a:pt x="34581" y="0"/>
                        </a:lnTo>
                        <a:lnTo>
                          <a:pt x="0" y="20003"/>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7"/>
                  <p:cNvSpPr/>
                  <p:nvPr/>
                </p:nvSpPr>
                <p:spPr>
                  <a:xfrm>
                    <a:off x="4593818" y="5213603"/>
                    <a:ext cx="94907" cy="54959"/>
                  </a:xfrm>
                  <a:custGeom>
                    <a:avLst/>
                    <a:gdLst/>
                    <a:ahLst/>
                    <a:cxnLst/>
                    <a:rect l="l" t="t" r="r" b="b"/>
                    <a:pathLst>
                      <a:path w="94907" h="54959" extrusionOk="0">
                        <a:moveTo>
                          <a:pt x="0" y="19431"/>
                        </a:moveTo>
                        <a:lnTo>
                          <a:pt x="61277" y="54959"/>
                        </a:lnTo>
                        <a:lnTo>
                          <a:pt x="94908" y="35433"/>
                        </a:lnTo>
                        <a:lnTo>
                          <a:pt x="33631" y="0"/>
                        </a:lnTo>
                        <a:lnTo>
                          <a:pt x="0" y="1943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8" name="Google Shape;628;p17"/>
                <p:cNvSpPr/>
                <p:nvPr/>
              </p:nvSpPr>
              <p:spPr>
                <a:xfrm>
                  <a:off x="4803130" y="5231915"/>
                  <a:ext cx="21235" cy="12299"/>
                </a:xfrm>
                <a:custGeom>
                  <a:avLst/>
                  <a:gdLst/>
                  <a:ahLst/>
                  <a:cxnLst/>
                  <a:rect l="l" t="t" r="r" b="b"/>
                  <a:pathLst>
                    <a:path w="21235" h="12299" extrusionOk="0">
                      <a:moveTo>
                        <a:pt x="454" y="6834"/>
                      </a:moveTo>
                      <a:lnTo>
                        <a:pt x="9289" y="11978"/>
                      </a:lnTo>
                      <a:cubicBezTo>
                        <a:pt x="10191" y="12406"/>
                        <a:pt x="11238" y="12406"/>
                        <a:pt x="12139" y="11978"/>
                      </a:cubicBezTo>
                      <a:lnTo>
                        <a:pt x="20594" y="7120"/>
                      </a:lnTo>
                      <a:cubicBezTo>
                        <a:pt x="21449" y="7120"/>
                        <a:pt x="21449" y="5882"/>
                        <a:pt x="20594" y="5501"/>
                      </a:cubicBezTo>
                      <a:lnTo>
                        <a:pt x="11759" y="357"/>
                      </a:lnTo>
                      <a:cubicBezTo>
                        <a:pt x="10868" y="-119"/>
                        <a:pt x="9800" y="-119"/>
                        <a:pt x="8909" y="357"/>
                      </a:cubicBezTo>
                      <a:lnTo>
                        <a:pt x="549" y="5215"/>
                      </a:lnTo>
                      <a:cubicBezTo>
                        <a:pt x="-116" y="5215"/>
                        <a:pt x="-211" y="5882"/>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7"/>
                <p:cNvSpPr/>
                <p:nvPr/>
              </p:nvSpPr>
              <p:spPr>
                <a:xfrm>
                  <a:off x="4790604" y="52242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7"/>
                <p:cNvSpPr/>
                <p:nvPr/>
              </p:nvSpPr>
              <p:spPr>
                <a:xfrm>
                  <a:off x="4778123" y="5216961"/>
                  <a:ext cx="21197" cy="12299"/>
                </a:xfrm>
                <a:custGeom>
                  <a:avLst/>
                  <a:gdLst/>
                  <a:ahLst/>
                  <a:cxnLst/>
                  <a:rect l="l" t="t" r="r" b="b"/>
                  <a:pathLst>
                    <a:path w="21197" h="12299" extrusionOk="0">
                      <a:moveTo>
                        <a:pt x="475" y="6834"/>
                      </a:moveTo>
                      <a:lnTo>
                        <a:pt x="9310" y="11978"/>
                      </a:lnTo>
                      <a:cubicBezTo>
                        <a:pt x="10212" y="12406"/>
                        <a:pt x="11259" y="12406"/>
                        <a:pt x="12160" y="11978"/>
                      </a:cubicBezTo>
                      <a:lnTo>
                        <a:pt x="20521" y="7120"/>
                      </a:lnTo>
                      <a:cubicBezTo>
                        <a:pt x="21376" y="6644"/>
                        <a:pt x="21471" y="5881"/>
                        <a:pt x="20521" y="5501"/>
                      </a:cubicBezTo>
                      <a:lnTo>
                        <a:pt x="11685" y="357"/>
                      </a:lnTo>
                      <a:cubicBezTo>
                        <a:pt x="10794" y="-119"/>
                        <a:pt x="9726" y="-119"/>
                        <a:pt x="8835" y="357"/>
                      </a:cubicBezTo>
                      <a:lnTo>
                        <a:pt x="380" y="5215"/>
                      </a:lnTo>
                      <a:cubicBezTo>
                        <a:pt x="-95" y="5691"/>
                        <a:pt x="-190" y="6358"/>
                        <a:pt x="47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7"/>
                <p:cNvSpPr/>
                <p:nvPr/>
              </p:nvSpPr>
              <p:spPr>
                <a:xfrm>
                  <a:off x="4765618" y="5209722"/>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17"/>
                <p:cNvSpPr/>
                <p:nvPr/>
              </p:nvSpPr>
              <p:spPr>
                <a:xfrm>
                  <a:off x="4753078" y="520248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17"/>
                <p:cNvSpPr/>
                <p:nvPr/>
              </p:nvSpPr>
              <p:spPr>
                <a:xfrm>
                  <a:off x="4740609" y="5195244"/>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405"/>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7"/>
                <p:cNvSpPr/>
                <p:nvPr/>
              </p:nvSpPr>
              <p:spPr>
                <a:xfrm>
                  <a:off x="4728092" y="5188005"/>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7120"/>
                        <a:pt x="21531" y="5882"/>
                        <a:pt x="20581" y="5501"/>
                      </a:cubicBezTo>
                      <a:lnTo>
                        <a:pt x="11745" y="357"/>
                      </a:lnTo>
                      <a:cubicBezTo>
                        <a:pt x="10854" y="-119"/>
                        <a:pt x="9786" y="-119"/>
                        <a:pt x="8895"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7"/>
                <p:cNvSpPr/>
                <p:nvPr/>
              </p:nvSpPr>
              <p:spPr>
                <a:xfrm>
                  <a:off x="4715552" y="5180766"/>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7"/>
                <p:cNvSpPr/>
                <p:nvPr/>
              </p:nvSpPr>
              <p:spPr>
                <a:xfrm>
                  <a:off x="4703083" y="517352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7"/>
                <p:cNvSpPr/>
                <p:nvPr/>
              </p:nvSpPr>
              <p:spPr>
                <a:xfrm>
                  <a:off x="4690566" y="5166324"/>
                  <a:ext cx="21257" cy="12263"/>
                </a:xfrm>
                <a:custGeom>
                  <a:avLst/>
                  <a:gdLst/>
                  <a:ahLst/>
                  <a:cxnLst/>
                  <a:rect l="l" t="t" r="r" b="b"/>
                  <a:pathLst>
                    <a:path w="21257" h="12263" extrusionOk="0">
                      <a:moveTo>
                        <a:pt x="535" y="6798"/>
                      </a:moveTo>
                      <a:lnTo>
                        <a:pt x="9370" y="11942"/>
                      </a:lnTo>
                      <a:cubicBezTo>
                        <a:pt x="10239" y="12371"/>
                        <a:pt x="11256" y="12371"/>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7"/>
                <p:cNvSpPr/>
                <p:nvPr/>
              </p:nvSpPr>
              <p:spPr>
                <a:xfrm>
                  <a:off x="4678026" y="5159085"/>
                  <a:ext cx="21257" cy="12263"/>
                </a:xfrm>
                <a:custGeom>
                  <a:avLst/>
                  <a:gdLst/>
                  <a:ahLst/>
                  <a:cxnLst/>
                  <a:rect l="l" t="t" r="r" b="b"/>
                  <a:pathLst>
                    <a:path w="21257" h="12263" extrusionOk="0">
                      <a:moveTo>
                        <a:pt x="535" y="6798"/>
                      </a:moveTo>
                      <a:lnTo>
                        <a:pt x="9370" y="11942"/>
                      </a:lnTo>
                      <a:cubicBezTo>
                        <a:pt x="10272" y="12371"/>
                        <a:pt x="11319" y="12371"/>
                        <a:pt x="12220" y="11942"/>
                      </a:cubicBezTo>
                      <a:lnTo>
                        <a:pt x="20581" y="7084"/>
                      </a:lnTo>
                      <a:cubicBezTo>
                        <a:pt x="21436" y="6608"/>
                        <a:pt x="21531" y="5846"/>
                        <a:pt x="20581" y="5465"/>
                      </a:cubicBezTo>
                      <a:lnTo>
                        <a:pt x="11745" y="322"/>
                      </a:lnTo>
                      <a:cubicBezTo>
                        <a:pt x="10876" y="-107"/>
                        <a:pt x="9860" y="-107"/>
                        <a:pt x="8990" y="322"/>
                      </a:cubicBezTo>
                      <a:lnTo>
                        <a:pt x="535" y="5274"/>
                      </a:lnTo>
                      <a:cubicBezTo>
                        <a:pt x="-130" y="5656"/>
                        <a:pt x="-225" y="6322"/>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17"/>
                <p:cNvSpPr/>
                <p:nvPr/>
              </p:nvSpPr>
              <p:spPr>
                <a:xfrm>
                  <a:off x="4665615" y="5151846"/>
                  <a:ext cx="21342" cy="12263"/>
                </a:xfrm>
                <a:custGeom>
                  <a:avLst/>
                  <a:gdLst/>
                  <a:ahLst/>
                  <a:cxnLst/>
                  <a:rect l="l" t="t" r="r" b="b"/>
                  <a:pathLst>
                    <a:path w="21342" h="12263" extrusionOk="0">
                      <a:moveTo>
                        <a:pt x="596" y="6798"/>
                      </a:moveTo>
                      <a:lnTo>
                        <a:pt x="9431" y="11942"/>
                      </a:lnTo>
                      <a:cubicBezTo>
                        <a:pt x="10333" y="12371"/>
                        <a:pt x="11380" y="12371"/>
                        <a:pt x="12281" y="11942"/>
                      </a:cubicBezTo>
                      <a:lnTo>
                        <a:pt x="20736" y="7084"/>
                      </a:lnTo>
                      <a:cubicBezTo>
                        <a:pt x="21496" y="6608"/>
                        <a:pt x="21591" y="5846"/>
                        <a:pt x="20736" y="5465"/>
                      </a:cubicBezTo>
                      <a:lnTo>
                        <a:pt x="11901" y="322"/>
                      </a:lnTo>
                      <a:cubicBezTo>
                        <a:pt x="10999" y="-107"/>
                        <a:pt x="9953" y="-107"/>
                        <a:pt x="9051" y="322"/>
                      </a:cubicBezTo>
                      <a:lnTo>
                        <a:pt x="691" y="5274"/>
                      </a:lnTo>
                      <a:cubicBezTo>
                        <a:pt x="-164" y="5656"/>
                        <a:pt x="-259" y="6322"/>
                        <a:pt x="59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17"/>
                <p:cNvSpPr/>
                <p:nvPr/>
              </p:nvSpPr>
              <p:spPr>
                <a:xfrm>
                  <a:off x="4653040" y="5144512"/>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60"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7"/>
                <p:cNvSpPr/>
                <p:nvPr/>
              </p:nvSpPr>
              <p:spPr>
                <a:xfrm>
                  <a:off x="4634503" y="5133808"/>
                  <a:ext cx="27254" cy="15763"/>
                </a:xfrm>
                <a:custGeom>
                  <a:avLst/>
                  <a:gdLst/>
                  <a:ahLst/>
                  <a:cxnLst/>
                  <a:rect l="l" t="t" r="r" b="b"/>
                  <a:pathLst>
                    <a:path w="27254" h="15763" extrusionOk="0">
                      <a:moveTo>
                        <a:pt x="546" y="6834"/>
                      </a:moveTo>
                      <a:lnTo>
                        <a:pt x="15367" y="15407"/>
                      </a:lnTo>
                      <a:cubicBezTo>
                        <a:pt x="16258" y="15883"/>
                        <a:pt x="17326" y="15883"/>
                        <a:pt x="18217" y="15407"/>
                      </a:cubicBezTo>
                      <a:lnTo>
                        <a:pt x="26577" y="10549"/>
                      </a:lnTo>
                      <a:cubicBezTo>
                        <a:pt x="27432" y="10073"/>
                        <a:pt x="27527" y="9311"/>
                        <a:pt x="26577" y="8930"/>
                      </a:cubicBezTo>
                      <a:lnTo>
                        <a:pt x="11662" y="357"/>
                      </a:lnTo>
                      <a:cubicBezTo>
                        <a:pt x="10805" y="-119"/>
                        <a:pt x="9763" y="-119"/>
                        <a:pt x="8906" y="357"/>
                      </a:cubicBezTo>
                      <a:lnTo>
                        <a:pt x="451" y="5215"/>
                      </a:lnTo>
                      <a:cubicBezTo>
                        <a:pt x="-119" y="5691"/>
                        <a:pt x="-214" y="6453"/>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7"/>
                <p:cNvSpPr/>
                <p:nvPr/>
              </p:nvSpPr>
              <p:spPr>
                <a:xfrm>
                  <a:off x="4772458" y="5227665"/>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44" y="-107"/>
                        <a:pt x="9797" y="-107"/>
                        <a:pt x="8895"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7"/>
                <p:cNvSpPr/>
                <p:nvPr/>
              </p:nvSpPr>
              <p:spPr>
                <a:xfrm>
                  <a:off x="4759918" y="522042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7"/>
                <p:cNvSpPr/>
                <p:nvPr/>
              </p:nvSpPr>
              <p:spPr>
                <a:xfrm>
                  <a:off x="4747378" y="5212806"/>
                  <a:ext cx="21257" cy="12298"/>
                </a:xfrm>
                <a:custGeom>
                  <a:avLst/>
                  <a:gdLst/>
                  <a:ahLst/>
                  <a:cxnLst/>
                  <a:rect l="l" t="t" r="r" b="b"/>
                  <a:pathLst>
                    <a:path w="21257" h="12298"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60" y="-107"/>
                        <a:pt x="8990" y="321"/>
                      </a:cubicBezTo>
                      <a:lnTo>
                        <a:pt x="535" y="5179"/>
                      </a:lnTo>
                      <a:cubicBezTo>
                        <a:pt x="-130" y="6036"/>
                        <a:pt x="-225" y="6894"/>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7"/>
                <p:cNvSpPr/>
                <p:nvPr/>
              </p:nvSpPr>
              <p:spPr>
                <a:xfrm>
                  <a:off x="4734837" y="5205912"/>
                  <a:ext cx="21257" cy="12299"/>
                </a:xfrm>
                <a:custGeom>
                  <a:avLst/>
                  <a:gdLst/>
                  <a:ahLst/>
                  <a:cxnLst/>
                  <a:rect l="l" t="t" r="r" b="b"/>
                  <a:pathLst>
                    <a:path w="21257" h="12299" extrusionOk="0">
                      <a:moveTo>
                        <a:pt x="535" y="6834"/>
                      </a:moveTo>
                      <a:lnTo>
                        <a:pt x="9370" y="11978"/>
                      </a:lnTo>
                      <a:cubicBezTo>
                        <a:pt x="10272" y="12406"/>
                        <a:pt x="11319" y="12406"/>
                        <a:pt x="12220" y="11978"/>
                      </a:cubicBezTo>
                      <a:lnTo>
                        <a:pt x="20581" y="7120"/>
                      </a:lnTo>
                      <a:cubicBezTo>
                        <a:pt x="21436" y="6644"/>
                        <a:pt x="21531" y="5882"/>
                        <a:pt x="20581" y="5501"/>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17"/>
                <p:cNvSpPr/>
                <p:nvPr/>
              </p:nvSpPr>
              <p:spPr>
                <a:xfrm>
                  <a:off x="4722523" y="5198768"/>
                  <a:ext cx="21411" cy="12299"/>
                </a:xfrm>
                <a:custGeom>
                  <a:avLst/>
                  <a:gdLst/>
                  <a:ahLst/>
                  <a:cxnLst/>
                  <a:rect l="l" t="t" r="r" b="b"/>
                  <a:pathLst>
                    <a:path w="21411" h="12299" extrusionOk="0">
                      <a:moveTo>
                        <a:pt x="689" y="6834"/>
                      </a:moveTo>
                      <a:lnTo>
                        <a:pt x="9524" y="11978"/>
                      </a:lnTo>
                      <a:cubicBezTo>
                        <a:pt x="10426" y="12406"/>
                        <a:pt x="11473" y="12406"/>
                        <a:pt x="12374" y="11978"/>
                      </a:cubicBezTo>
                      <a:lnTo>
                        <a:pt x="20734" y="7120"/>
                      </a:lnTo>
                      <a:cubicBezTo>
                        <a:pt x="21589" y="7120"/>
                        <a:pt x="21684" y="5882"/>
                        <a:pt x="20734" y="5501"/>
                      </a:cubicBezTo>
                      <a:lnTo>
                        <a:pt x="11899" y="357"/>
                      </a:lnTo>
                      <a:cubicBezTo>
                        <a:pt x="11008" y="-119"/>
                        <a:pt x="9940" y="-119"/>
                        <a:pt x="9049" y="357"/>
                      </a:cubicBezTo>
                      <a:lnTo>
                        <a:pt x="594" y="5215"/>
                      </a:lnTo>
                      <a:cubicBezTo>
                        <a:pt x="-166" y="5691"/>
                        <a:pt x="-261" y="6358"/>
                        <a:pt x="689"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17"/>
                <p:cNvSpPr/>
                <p:nvPr/>
              </p:nvSpPr>
              <p:spPr>
                <a:xfrm>
                  <a:off x="4709923" y="5191470"/>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7084"/>
                        <a:pt x="21459" y="5846"/>
                        <a:pt x="20604" y="5465"/>
                      </a:cubicBezTo>
                      <a:lnTo>
                        <a:pt x="11769" y="322"/>
                      </a:lnTo>
                      <a:cubicBezTo>
                        <a:pt x="10868" y="-107"/>
                        <a:pt x="9821" y="-107"/>
                        <a:pt x="8919" y="322"/>
                      </a:cubicBezTo>
                      <a:lnTo>
                        <a:pt x="464" y="5274"/>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7"/>
                <p:cNvSpPr/>
                <p:nvPr/>
              </p:nvSpPr>
              <p:spPr>
                <a:xfrm>
                  <a:off x="4697392" y="5184231"/>
                  <a:ext cx="21235" cy="12298"/>
                </a:xfrm>
                <a:custGeom>
                  <a:avLst/>
                  <a:gdLst/>
                  <a:ahLst/>
                  <a:cxnLst/>
                  <a:rect l="l" t="t" r="r" b="b"/>
                  <a:pathLst>
                    <a:path w="21235" h="12298" extrusionOk="0">
                      <a:moveTo>
                        <a:pt x="454" y="6894"/>
                      </a:moveTo>
                      <a:lnTo>
                        <a:pt x="9289" y="11942"/>
                      </a:lnTo>
                      <a:cubicBezTo>
                        <a:pt x="10180" y="12418"/>
                        <a:pt x="11248" y="12418"/>
                        <a:pt x="12139" y="11942"/>
                      </a:cubicBezTo>
                      <a:lnTo>
                        <a:pt x="20594" y="7084"/>
                      </a:lnTo>
                      <a:cubicBezTo>
                        <a:pt x="21449" y="6608"/>
                        <a:pt x="21449" y="5846"/>
                        <a:pt x="20594" y="5465"/>
                      </a:cubicBezTo>
                      <a:lnTo>
                        <a:pt x="11759" y="321"/>
                      </a:lnTo>
                      <a:cubicBezTo>
                        <a:pt x="10858" y="-107"/>
                        <a:pt x="9811" y="-107"/>
                        <a:pt x="8909" y="321"/>
                      </a:cubicBezTo>
                      <a:lnTo>
                        <a:pt x="549" y="5179"/>
                      </a:lnTo>
                      <a:cubicBezTo>
                        <a:pt x="-116" y="5751"/>
                        <a:pt x="-211" y="6894"/>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7"/>
                <p:cNvSpPr/>
                <p:nvPr/>
              </p:nvSpPr>
              <p:spPr>
                <a:xfrm>
                  <a:off x="4684958" y="5176992"/>
                  <a:ext cx="20976" cy="12299"/>
                </a:xfrm>
                <a:custGeom>
                  <a:avLst/>
                  <a:gdLst/>
                  <a:ahLst/>
                  <a:cxnLst/>
                  <a:rect l="l" t="t" r="r" b="b"/>
                  <a:pathLst>
                    <a:path w="20976" h="12299" extrusionOk="0">
                      <a:moveTo>
                        <a:pt x="253" y="6799"/>
                      </a:moveTo>
                      <a:lnTo>
                        <a:pt x="9089" y="11942"/>
                      </a:lnTo>
                      <a:cubicBezTo>
                        <a:pt x="9946" y="12418"/>
                        <a:pt x="10987" y="12418"/>
                        <a:pt x="11844" y="11942"/>
                      </a:cubicBezTo>
                      <a:lnTo>
                        <a:pt x="20299" y="7084"/>
                      </a:lnTo>
                      <a:cubicBezTo>
                        <a:pt x="21154" y="6608"/>
                        <a:pt x="21249" y="5846"/>
                        <a:pt x="20299" y="5465"/>
                      </a:cubicBezTo>
                      <a:lnTo>
                        <a:pt x="11464" y="321"/>
                      </a:lnTo>
                      <a:cubicBezTo>
                        <a:pt x="10562" y="-107"/>
                        <a:pt x="9515" y="-107"/>
                        <a:pt x="8614" y="321"/>
                      </a:cubicBezTo>
                      <a:lnTo>
                        <a:pt x="253" y="5179"/>
                      </a:lnTo>
                      <a:cubicBezTo>
                        <a:pt x="253" y="5655"/>
                        <a:pt x="-317" y="6417"/>
                        <a:pt x="253" y="679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7"/>
                <p:cNvSpPr/>
                <p:nvPr/>
              </p:nvSpPr>
              <p:spPr>
                <a:xfrm>
                  <a:off x="4672326" y="5169717"/>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549"/>
                        <a:pt x="21531" y="5882"/>
                        <a:pt x="20581" y="5406"/>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7"/>
                <p:cNvSpPr/>
                <p:nvPr/>
              </p:nvSpPr>
              <p:spPr>
                <a:xfrm>
                  <a:off x="4659785" y="5162478"/>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7"/>
                <p:cNvSpPr/>
                <p:nvPr/>
              </p:nvSpPr>
              <p:spPr>
                <a:xfrm>
                  <a:off x="4647352" y="5155656"/>
                  <a:ext cx="21150" cy="12358"/>
                </a:xfrm>
                <a:custGeom>
                  <a:avLst/>
                  <a:gdLst/>
                  <a:ahLst/>
                  <a:cxnLst/>
                  <a:rect l="l" t="t" r="r" b="b"/>
                  <a:pathLst>
                    <a:path w="21150" h="12358" extrusionOk="0">
                      <a:moveTo>
                        <a:pt x="428" y="6894"/>
                      </a:moveTo>
                      <a:lnTo>
                        <a:pt x="9263" y="12037"/>
                      </a:lnTo>
                      <a:cubicBezTo>
                        <a:pt x="10164" y="12466"/>
                        <a:pt x="11211" y="12466"/>
                        <a:pt x="12113" y="12037"/>
                      </a:cubicBezTo>
                      <a:lnTo>
                        <a:pt x="20473" y="7084"/>
                      </a:lnTo>
                      <a:cubicBezTo>
                        <a:pt x="21328" y="7084"/>
                        <a:pt x="21423" y="5941"/>
                        <a:pt x="20473" y="5465"/>
                      </a:cubicBezTo>
                      <a:lnTo>
                        <a:pt x="11638" y="321"/>
                      </a:lnTo>
                      <a:cubicBezTo>
                        <a:pt x="10769" y="-107"/>
                        <a:pt x="9752" y="-107"/>
                        <a:pt x="8883" y="321"/>
                      </a:cubicBezTo>
                      <a:lnTo>
                        <a:pt x="428" y="5179"/>
                      </a:lnTo>
                      <a:cubicBezTo>
                        <a:pt x="-143" y="5274"/>
                        <a:pt x="-143" y="6036"/>
                        <a:pt x="428"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17"/>
                <p:cNvSpPr/>
                <p:nvPr/>
              </p:nvSpPr>
              <p:spPr>
                <a:xfrm>
                  <a:off x="4634693" y="5148036"/>
                  <a:ext cx="21269" cy="12263"/>
                </a:xfrm>
                <a:custGeom>
                  <a:avLst/>
                  <a:gdLst/>
                  <a:ahLst/>
                  <a:cxnLst/>
                  <a:rect l="l" t="t" r="r" b="b"/>
                  <a:pathLst>
                    <a:path w="21269" h="12263" extrusionOk="0">
                      <a:moveTo>
                        <a:pt x="546" y="6798"/>
                      </a:moveTo>
                      <a:lnTo>
                        <a:pt x="9381" y="11942"/>
                      </a:lnTo>
                      <a:cubicBezTo>
                        <a:pt x="10283" y="12371"/>
                        <a:pt x="11330" y="12371"/>
                        <a:pt x="12232" y="11942"/>
                      </a:cubicBezTo>
                      <a:lnTo>
                        <a:pt x="20592" y="7084"/>
                      </a:lnTo>
                      <a:cubicBezTo>
                        <a:pt x="21447" y="6608"/>
                        <a:pt x="21542" y="5846"/>
                        <a:pt x="20592" y="5465"/>
                      </a:cubicBezTo>
                      <a:lnTo>
                        <a:pt x="11757" y="322"/>
                      </a:lnTo>
                      <a:cubicBezTo>
                        <a:pt x="10855" y="-107"/>
                        <a:pt x="9808" y="-107"/>
                        <a:pt x="8906" y="322"/>
                      </a:cubicBezTo>
                      <a:lnTo>
                        <a:pt x="451" y="5179"/>
                      </a:lnTo>
                      <a:cubicBezTo>
                        <a:pt x="-119" y="5656"/>
                        <a:pt x="-214" y="6417"/>
                        <a:pt x="54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17"/>
                <p:cNvSpPr/>
                <p:nvPr/>
              </p:nvSpPr>
              <p:spPr>
                <a:xfrm>
                  <a:off x="4784985" y="5234904"/>
                  <a:ext cx="27256" cy="15823"/>
                </a:xfrm>
                <a:custGeom>
                  <a:avLst/>
                  <a:gdLst/>
                  <a:ahLst/>
                  <a:cxnLst/>
                  <a:rect l="l" t="t" r="r" b="b"/>
                  <a:pathLst>
                    <a:path w="27256" h="15823" extrusionOk="0">
                      <a:moveTo>
                        <a:pt x="454" y="6894"/>
                      </a:moveTo>
                      <a:lnTo>
                        <a:pt x="15369" y="15466"/>
                      </a:lnTo>
                      <a:cubicBezTo>
                        <a:pt x="16226" y="15942"/>
                        <a:pt x="17267" y="15942"/>
                        <a:pt x="18124" y="15466"/>
                      </a:cubicBezTo>
                      <a:lnTo>
                        <a:pt x="26580" y="10608"/>
                      </a:lnTo>
                      <a:cubicBezTo>
                        <a:pt x="27435" y="10132"/>
                        <a:pt x="27530" y="9370"/>
                        <a:pt x="26580" y="8989"/>
                      </a:cubicBezTo>
                      <a:lnTo>
                        <a:pt x="11759" y="322"/>
                      </a:lnTo>
                      <a:cubicBezTo>
                        <a:pt x="10858" y="-107"/>
                        <a:pt x="9811" y="-107"/>
                        <a:pt x="8909" y="322"/>
                      </a:cubicBezTo>
                      <a:lnTo>
                        <a:pt x="549" y="5179"/>
                      </a:lnTo>
                      <a:cubicBezTo>
                        <a:pt x="-116" y="5751"/>
                        <a:pt x="-211" y="6513"/>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17"/>
                <p:cNvSpPr/>
                <p:nvPr/>
              </p:nvSpPr>
              <p:spPr>
                <a:xfrm>
                  <a:off x="4610064" y="5140680"/>
                  <a:ext cx="33535" cy="17487"/>
                </a:xfrm>
                <a:custGeom>
                  <a:avLst/>
                  <a:gdLst/>
                  <a:ahLst/>
                  <a:cxnLst/>
                  <a:rect l="l" t="t" r="r" b="b"/>
                  <a:pathLst>
                    <a:path w="33535" h="17487" extrusionOk="0">
                      <a:moveTo>
                        <a:pt x="24131" y="343"/>
                      </a:moveTo>
                      <a:lnTo>
                        <a:pt x="32966" y="5487"/>
                      </a:lnTo>
                      <a:cubicBezTo>
                        <a:pt x="33726" y="5487"/>
                        <a:pt x="33726" y="6534"/>
                        <a:pt x="32966" y="6915"/>
                      </a:cubicBezTo>
                      <a:lnTo>
                        <a:pt x="24036" y="12154"/>
                      </a:lnTo>
                      <a:cubicBezTo>
                        <a:pt x="23222" y="12535"/>
                        <a:pt x="22284" y="12535"/>
                        <a:pt x="21471" y="12154"/>
                      </a:cubicBezTo>
                      <a:lnTo>
                        <a:pt x="20711" y="11678"/>
                      </a:lnTo>
                      <a:cubicBezTo>
                        <a:pt x="19963" y="11306"/>
                        <a:pt x="19083" y="11306"/>
                        <a:pt x="18336" y="11678"/>
                      </a:cubicBezTo>
                      <a:lnTo>
                        <a:pt x="8835" y="17202"/>
                      </a:lnTo>
                      <a:cubicBezTo>
                        <a:pt x="7990" y="17583"/>
                        <a:pt x="7021" y="17583"/>
                        <a:pt x="6175" y="17202"/>
                      </a:cubicBezTo>
                      <a:lnTo>
                        <a:pt x="570" y="13964"/>
                      </a:lnTo>
                      <a:cubicBezTo>
                        <a:pt x="-190" y="13487"/>
                        <a:pt x="-190" y="12821"/>
                        <a:pt x="570" y="12440"/>
                      </a:cubicBezTo>
                      <a:lnTo>
                        <a:pt x="9405" y="7296"/>
                      </a:lnTo>
                      <a:lnTo>
                        <a:pt x="11210" y="6248"/>
                      </a:lnTo>
                      <a:lnTo>
                        <a:pt x="12540" y="5487"/>
                      </a:lnTo>
                      <a:lnTo>
                        <a:pt x="13870" y="4725"/>
                      </a:lnTo>
                      <a:lnTo>
                        <a:pt x="21471" y="343"/>
                      </a:lnTo>
                      <a:cubicBezTo>
                        <a:pt x="22298" y="-114"/>
                        <a:pt x="23302" y="-114"/>
                        <a:pt x="24131" y="34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7"/>
                <p:cNvSpPr/>
                <p:nvPr/>
              </p:nvSpPr>
              <p:spPr>
                <a:xfrm>
                  <a:off x="4754598" y="5259443"/>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025"/>
                      </a:lnTo>
                      <a:cubicBezTo>
                        <a:pt x="21436" y="7025"/>
                        <a:pt x="21531" y="5882"/>
                        <a:pt x="20581" y="5405"/>
                      </a:cubicBezTo>
                      <a:lnTo>
                        <a:pt x="11745" y="357"/>
                      </a:lnTo>
                      <a:cubicBezTo>
                        <a:pt x="10854" y="-119"/>
                        <a:pt x="9786" y="-119"/>
                        <a:pt x="8895"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7"/>
                <p:cNvSpPr/>
                <p:nvPr/>
              </p:nvSpPr>
              <p:spPr>
                <a:xfrm>
                  <a:off x="4742212" y="5252239"/>
                  <a:ext cx="20746" cy="12299"/>
                </a:xfrm>
                <a:custGeom>
                  <a:avLst/>
                  <a:gdLst/>
                  <a:ahLst/>
                  <a:cxnLst/>
                  <a:rect l="l" t="t" r="r" b="b"/>
                  <a:pathLst>
                    <a:path w="20746" h="12299" extrusionOk="0">
                      <a:moveTo>
                        <a:pt x="0" y="6798"/>
                      </a:moveTo>
                      <a:lnTo>
                        <a:pt x="8835" y="11942"/>
                      </a:lnTo>
                      <a:cubicBezTo>
                        <a:pt x="9726" y="12418"/>
                        <a:pt x="10794" y="12418"/>
                        <a:pt x="11685" y="11942"/>
                      </a:cubicBezTo>
                      <a:lnTo>
                        <a:pt x="20141" y="7084"/>
                      </a:lnTo>
                      <a:cubicBezTo>
                        <a:pt x="20901" y="7084"/>
                        <a:pt x="20996" y="5846"/>
                        <a:pt x="20141" y="5465"/>
                      </a:cubicBezTo>
                      <a:lnTo>
                        <a:pt x="11305" y="322"/>
                      </a:lnTo>
                      <a:cubicBezTo>
                        <a:pt x="10404" y="-107"/>
                        <a:pt x="9357" y="-107"/>
                        <a:pt x="8455" y="322"/>
                      </a:cubicBezTo>
                      <a:lnTo>
                        <a:pt x="0" y="5179"/>
                      </a:lnTo>
                      <a:cubicBezTo>
                        <a:pt x="0" y="5560"/>
                        <a:pt x="0" y="6417"/>
                        <a:pt x="0"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17"/>
                <p:cNvSpPr/>
                <p:nvPr/>
              </p:nvSpPr>
              <p:spPr>
                <a:xfrm>
                  <a:off x="4729612" y="5245000"/>
                  <a:ext cx="21257" cy="12299"/>
                </a:xfrm>
                <a:custGeom>
                  <a:avLst/>
                  <a:gdLst/>
                  <a:ahLst/>
                  <a:cxnLst/>
                  <a:rect l="l" t="t" r="r" b="b"/>
                  <a:pathLst>
                    <a:path w="21257" h="12299" extrusionOk="0">
                      <a:moveTo>
                        <a:pt x="535" y="6894"/>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17"/>
                <p:cNvSpPr/>
                <p:nvPr/>
              </p:nvSpPr>
              <p:spPr>
                <a:xfrm>
                  <a:off x="4623423" y="5183528"/>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9"/>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17"/>
                <p:cNvSpPr/>
                <p:nvPr/>
              </p:nvSpPr>
              <p:spPr>
                <a:xfrm>
                  <a:off x="4610954" y="5176325"/>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17"/>
                <p:cNvSpPr/>
                <p:nvPr/>
              </p:nvSpPr>
              <p:spPr>
                <a:xfrm>
                  <a:off x="4598509" y="5169086"/>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17"/>
                <p:cNvSpPr/>
                <p:nvPr/>
              </p:nvSpPr>
              <p:spPr>
                <a:xfrm>
                  <a:off x="4586039" y="5161907"/>
                  <a:ext cx="21210" cy="12298"/>
                </a:xfrm>
                <a:custGeom>
                  <a:avLst/>
                  <a:gdLst/>
                  <a:ahLst/>
                  <a:cxnLst/>
                  <a:rect l="l" t="t" r="r" b="b"/>
                  <a:pathLst>
                    <a:path w="21210" h="12298" extrusionOk="0">
                      <a:moveTo>
                        <a:pt x="464" y="6834"/>
                      </a:moveTo>
                      <a:lnTo>
                        <a:pt x="9299" y="11978"/>
                      </a:lnTo>
                      <a:cubicBezTo>
                        <a:pt x="10201" y="12406"/>
                        <a:pt x="11248" y="12406"/>
                        <a:pt x="12149" y="11978"/>
                      </a:cubicBezTo>
                      <a:lnTo>
                        <a:pt x="20604" y="7120"/>
                      </a:lnTo>
                      <a:cubicBezTo>
                        <a:pt x="21364" y="6644"/>
                        <a:pt x="21459" y="5881"/>
                        <a:pt x="20604" y="5501"/>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17"/>
                <p:cNvSpPr/>
                <p:nvPr/>
              </p:nvSpPr>
              <p:spPr>
                <a:xfrm>
                  <a:off x="4713902" y="5236011"/>
                  <a:ext cx="24523" cy="14108"/>
                </a:xfrm>
                <a:custGeom>
                  <a:avLst/>
                  <a:gdLst/>
                  <a:ahLst/>
                  <a:cxnLst/>
                  <a:rect l="l" t="t" r="r" b="b"/>
                  <a:pathLst>
                    <a:path w="24523" h="14108" extrusionOk="0">
                      <a:moveTo>
                        <a:pt x="570" y="6739"/>
                      </a:moveTo>
                      <a:lnTo>
                        <a:pt x="12635" y="13787"/>
                      </a:lnTo>
                      <a:cubicBezTo>
                        <a:pt x="13505" y="14216"/>
                        <a:pt x="14521" y="14216"/>
                        <a:pt x="15390" y="13787"/>
                      </a:cubicBezTo>
                      <a:lnTo>
                        <a:pt x="23846" y="8930"/>
                      </a:lnTo>
                      <a:cubicBezTo>
                        <a:pt x="24701" y="8453"/>
                        <a:pt x="24796" y="7691"/>
                        <a:pt x="23846" y="7310"/>
                      </a:cubicBezTo>
                      <a:lnTo>
                        <a:pt x="11780" y="357"/>
                      </a:lnTo>
                      <a:cubicBezTo>
                        <a:pt x="10923" y="-119"/>
                        <a:pt x="9882" y="-119"/>
                        <a:pt x="9025" y="357"/>
                      </a:cubicBezTo>
                      <a:lnTo>
                        <a:pt x="570" y="5215"/>
                      </a:lnTo>
                      <a:cubicBezTo>
                        <a:pt x="-190" y="5596"/>
                        <a:pt x="-190" y="6358"/>
                        <a:pt x="570" y="673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17"/>
                <p:cNvSpPr/>
                <p:nvPr/>
              </p:nvSpPr>
              <p:spPr>
                <a:xfrm>
                  <a:off x="4635943" y="5190803"/>
                  <a:ext cx="24413" cy="14108"/>
                </a:xfrm>
                <a:custGeom>
                  <a:avLst/>
                  <a:gdLst/>
                  <a:ahLst/>
                  <a:cxnLst/>
                  <a:rect l="l" t="t" r="r" b="b"/>
                  <a:pathLst>
                    <a:path w="24413" h="14108" extrusionOk="0">
                      <a:moveTo>
                        <a:pt x="436" y="6798"/>
                      </a:moveTo>
                      <a:lnTo>
                        <a:pt x="12502" y="13752"/>
                      </a:lnTo>
                      <a:cubicBezTo>
                        <a:pt x="13393" y="14228"/>
                        <a:pt x="14461" y="14228"/>
                        <a:pt x="15352" y="13752"/>
                      </a:cubicBezTo>
                      <a:lnTo>
                        <a:pt x="23807" y="8894"/>
                      </a:lnTo>
                      <a:cubicBezTo>
                        <a:pt x="24567" y="8418"/>
                        <a:pt x="24662" y="7656"/>
                        <a:pt x="23807" y="7275"/>
                      </a:cubicBezTo>
                      <a:lnTo>
                        <a:pt x="11932" y="322"/>
                      </a:lnTo>
                      <a:cubicBezTo>
                        <a:pt x="11030" y="-107"/>
                        <a:pt x="9983" y="-107"/>
                        <a:pt x="9082" y="322"/>
                      </a:cubicBezTo>
                      <a:lnTo>
                        <a:pt x="721" y="5179"/>
                      </a:lnTo>
                      <a:cubicBezTo>
                        <a:pt x="-134" y="5656"/>
                        <a:pt x="-229" y="6418"/>
                        <a:pt x="436"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665;p17"/>
                <p:cNvSpPr/>
                <p:nvPr/>
              </p:nvSpPr>
              <p:spPr>
                <a:xfrm>
                  <a:off x="4651601" y="5199816"/>
                  <a:ext cx="71148" cy="41195"/>
                </a:xfrm>
                <a:custGeom>
                  <a:avLst/>
                  <a:gdLst/>
                  <a:ahLst/>
                  <a:cxnLst/>
                  <a:rect l="l" t="t" r="r" b="b"/>
                  <a:pathLst>
                    <a:path w="71148" h="41195" extrusionOk="0">
                      <a:moveTo>
                        <a:pt x="454" y="6834"/>
                      </a:moveTo>
                      <a:lnTo>
                        <a:pt x="59260" y="40839"/>
                      </a:lnTo>
                      <a:cubicBezTo>
                        <a:pt x="60117" y="41315"/>
                        <a:pt x="61159" y="41315"/>
                        <a:pt x="62016" y="40839"/>
                      </a:cubicBezTo>
                      <a:lnTo>
                        <a:pt x="70471" y="35981"/>
                      </a:lnTo>
                      <a:cubicBezTo>
                        <a:pt x="71326" y="35505"/>
                        <a:pt x="71421" y="34742"/>
                        <a:pt x="70471" y="34361"/>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17"/>
                <p:cNvSpPr/>
                <p:nvPr/>
              </p:nvSpPr>
              <p:spPr>
                <a:xfrm>
                  <a:off x="4756949" y="5232713"/>
                  <a:ext cx="21210" cy="12299"/>
                </a:xfrm>
                <a:custGeom>
                  <a:avLst/>
                  <a:gdLst/>
                  <a:ahLst/>
                  <a:cxnLst/>
                  <a:rect l="l" t="t" r="r" b="b"/>
                  <a:pathLst>
                    <a:path w="21210" h="12299"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275"/>
                      </a:lnTo>
                      <a:cubicBezTo>
                        <a:pt x="-106" y="6036"/>
                        <a:pt x="-201" y="6036"/>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17"/>
                <p:cNvSpPr/>
                <p:nvPr/>
              </p:nvSpPr>
              <p:spPr>
                <a:xfrm>
                  <a:off x="4744433" y="5225534"/>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7120"/>
                        <a:pt x="21531" y="5882"/>
                        <a:pt x="20581" y="5501"/>
                      </a:cubicBezTo>
                      <a:lnTo>
                        <a:pt x="11745" y="357"/>
                      </a:lnTo>
                      <a:cubicBezTo>
                        <a:pt x="10888" y="-119"/>
                        <a:pt x="9847" y="-119"/>
                        <a:pt x="8990" y="357"/>
                      </a:cubicBezTo>
                      <a:lnTo>
                        <a:pt x="535" y="5215"/>
                      </a:lnTo>
                      <a:cubicBezTo>
                        <a:pt x="-130" y="5691"/>
                        <a:pt x="-225" y="6358"/>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17"/>
                <p:cNvSpPr/>
                <p:nvPr/>
              </p:nvSpPr>
              <p:spPr>
                <a:xfrm>
                  <a:off x="4732035" y="5218330"/>
                  <a:ext cx="21424" cy="12263"/>
                </a:xfrm>
                <a:custGeom>
                  <a:avLst/>
                  <a:gdLst/>
                  <a:ahLst/>
                  <a:cxnLst/>
                  <a:rect l="l" t="t" r="r" b="b"/>
                  <a:pathLst>
                    <a:path w="21424" h="12263" extrusionOk="0">
                      <a:moveTo>
                        <a:pt x="677" y="6798"/>
                      </a:moveTo>
                      <a:lnTo>
                        <a:pt x="9513" y="11942"/>
                      </a:lnTo>
                      <a:cubicBezTo>
                        <a:pt x="10414" y="12371"/>
                        <a:pt x="11461" y="12371"/>
                        <a:pt x="12363" y="11942"/>
                      </a:cubicBezTo>
                      <a:lnTo>
                        <a:pt x="20818" y="7084"/>
                      </a:lnTo>
                      <a:cubicBezTo>
                        <a:pt x="21578" y="6608"/>
                        <a:pt x="21673" y="5846"/>
                        <a:pt x="20818" y="5465"/>
                      </a:cubicBezTo>
                      <a:lnTo>
                        <a:pt x="11983" y="322"/>
                      </a:lnTo>
                      <a:cubicBezTo>
                        <a:pt x="11081" y="-107"/>
                        <a:pt x="10034" y="-107"/>
                        <a:pt x="9133" y="322"/>
                      </a:cubicBezTo>
                      <a:lnTo>
                        <a:pt x="677" y="5179"/>
                      </a:lnTo>
                      <a:cubicBezTo>
                        <a:pt x="-178" y="5656"/>
                        <a:pt x="-273" y="6417"/>
                        <a:pt x="677"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17"/>
                <p:cNvSpPr/>
                <p:nvPr/>
              </p:nvSpPr>
              <p:spPr>
                <a:xfrm>
                  <a:off x="4719447" y="5211091"/>
                  <a:ext cx="21257" cy="12299"/>
                </a:xfrm>
                <a:custGeom>
                  <a:avLst/>
                  <a:gdLst/>
                  <a:ahLst/>
                  <a:cxnLst/>
                  <a:rect l="l" t="t" r="r" b="b"/>
                  <a:pathLst>
                    <a:path w="21257" h="12299" extrusionOk="0">
                      <a:moveTo>
                        <a:pt x="535" y="6798"/>
                      </a:moveTo>
                      <a:lnTo>
                        <a:pt x="9370" y="11942"/>
                      </a:lnTo>
                      <a:cubicBezTo>
                        <a:pt x="10227" y="12418"/>
                        <a:pt x="11268" y="12418"/>
                        <a:pt x="12125" y="11942"/>
                      </a:cubicBezTo>
                      <a:lnTo>
                        <a:pt x="20581" y="7084"/>
                      </a:lnTo>
                      <a:cubicBezTo>
                        <a:pt x="21436" y="6608"/>
                        <a:pt x="21531" y="5941"/>
                        <a:pt x="20581" y="5465"/>
                      </a:cubicBezTo>
                      <a:lnTo>
                        <a:pt x="11745" y="322"/>
                      </a:lnTo>
                      <a:cubicBezTo>
                        <a:pt x="10876" y="-107"/>
                        <a:pt x="9859" y="-107"/>
                        <a:pt x="8990"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17"/>
                <p:cNvSpPr/>
                <p:nvPr/>
              </p:nvSpPr>
              <p:spPr>
                <a:xfrm>
                  <a:off x="4706978" y="5203817"/>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8"/>
                        <a:pt x="21459" y="5882"/>
                        <a:pt x="20604" y="5405"/>
                      </a:cubicBezTo>
                      <a:lnTo>
                        <a:pt x="11769" y="357"/>
                      </a:lnTo>
                      <a:cubicBezTo>
                        <a:pt x="10878" y="-119"/>
                        <a:pt x="9810" y="-119"/>
                        <a:pt x="8919" y="357"/>
                      </a:cubicBezTo>
                      <a:lnTo>
                        <a:pt x="464" y="5215"/>
                      </a:lnTo>
                      <a:cubicBezTo>
                        <a:pt x="-106" y="5691"/>
                        <a:pt x="-201" y="6358"/>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17"/>
                <p:cNvSpPr/>
                <p:nvPr/>
              </p:nvSpPr>
              <p:spPr>
                <a:xfrm>
                  <a:off x="4694711" y="5196578"/>
                  <a:ext cx="20722" cy="12299"/>
                </a:xfrm>
                <a:custGeom>
                  <a:avLst/>
                  <a:gdLst/>
                  <a:ahLst/>
                  <a:cxnLst/>
                  <a:rect l="l" t="t" r="r" b="b"/>
                  <a:pathLst>
                    <a:path w="20722" h="12299" extrusionOk="0">
                      <a:moveTo>
                        <a:pt x="0" y="6834"/>
                      </a:moveTo>
                      <a:lnTo>
                        <a:pt x="8835" y="11978"/>
                      </a:lnTo>
                      <a:cubicBezTo>
                        <a:pt x="9705" y="12406"/>
                        <a:pt x="10721" y="12406"/>
                        <a:pt x="11590" y="11978"/>
                      </a:cubicBezTo>
                      <a:lnTo>
                        <a:pt x="20046" y="7025"/>
                      </a:lnTo>
                      <a:cubicBezTo>
                        <a:pt x="20901" y="6549"/>
                        <a:pt x="20996" y="5882"/>
                        <a:pt x="20046" y="5406"/>
                      </a:cubicBezTo>
                      <a:lnTo>
                        <a:pt x="11210" y="357"/>
                      </a:lnTo>
                      <a:cubicBezTo>
                        <a:pt x="10353" y="-119"/>
                        <a:pt x="9312" y="-119"/>
                        <a:pt x="8455" y="357"/>
                      </a:cubicBezTo>
                      <a:lnTo>
                        <a:pt x="0"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17"/>
                <p:cNvSpPr/>
                <p:nvPr/>
              </p:nvSpPr>
              <p:spPr>
                <a:xfrm>
                  <a:off x="4681992" y="5189338"/>
                  <a:ext cx="21210" cy="12299"/>
                </a:xfrm>
                <a:custGeom>
                  <a:avLst/>
                  <a:gdLst/>
                  <a:ahLst/>
                  <a:cxnLst/>
                  <a:rect l="l" t="t" r="r" b="b"/>
                  <a:pathLst>
                    <a:path w="21210" h="12299" extrusionOk="0">
                      <a:moveTo>
                        <a:pt x="464" y="6834"/>
                      </a:moveTo>
                      <a:lnTo>
                        <a:pt x="9299" y="11978"/>
                      </a:lnTo>
                      <a:cubicBezTo>
                        <a:pt x="10201" y="12406"/>
                        <a:pt x="11248" y="12406"/>
                        <a:pt x="12149" y="11978"/>
                      </a:cubicBezTo>
                      <a:lnTo>
                        <a:pt x="20604" y="7025"/>
                      </a:lnTo>
                      <a:cubicBezTo>
                        <a:pt x="21364" y="6549"/>
                        <a:pt x="21459" y="5882"/>
                        <a:pt x="20604" y="5406"/>
                      </a:cubicBezTo>
                      <a:lnTo>
                        <a:pt x="11769" y="357"/>
                      </a:lnTo>
                      <a:cubicBezTo>
                        <a:pt x="10878" y="-119"/>
                        <a:pt x="9810" y="-119"/>
                        <a:pt x="8919" y="357"/>
                      </a:cubicBezTo>
                      <a:lnTo>
                        <a:pt x="464" y="5215"/>
                      </a:lnTo>
                      <a:cubicBezTo>
                        <a:pt x="-106" y="5691"/>
                        <a:pt x="-201" y="6453"/>
                        <a:pt x="46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17"/>
                <p:cNvSpPr/>
                <p:nvPr/>
              </p:nvSpPr>
              <p:spPr>
                <a:xfrm>
                  <a:off x="4669476" y="5182100"/>
                  <a:ext cx="21257" cy="12299"/>
                </a:xfrm>
                <a:custGeom>
                  <a:avLst/>
                  <a:gdLst/>
                  <a:ahLst/>
                  <a:cxnLst/>
                  <a:rect l="l" t="t" r="r" b="b"/>
                  <a:pathLst>
                    <a:path w="21257" h="12299" extrusionOk="0">
                      <a:moveTo>
                        <a:pt x="535" y="6834"/>
                      </a:moveTo>
                      <a:lnTo>
                        <a:pt x="9370" y="11978"/>
                      </a:lnTo>
                      <a:cubicBezTo>
                        <a:pt x="10240" y="12406"/>
                        <a:pt x="11256" y="12406"/>
                        <a:pt x="12125" y="11978"/>
                      </a:cubicBezTo>
                      <a:lnTo>
                        <a:pt x="20581" y="7120"/>
                      </a:lnTo>
                      <a:cubicBezTo>
                        <a:pt x="21436" y="6644"/>
                        <a:pt x="21531" y="5882"/>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17"/>
                <p:cNvSpPr/>
                <p:nvPr/>
              </p:nvSpPr>
              <p:spPr>
                <a:xfrm>
                  <a:off x="4656900" y="5174765"/>
                  <a:ext cx="21316" cy="12299"/>
                </a:xfrm>
                <a:custGeom>
                  <a:avLst/>
                  <a:gdLst/>
                  <a:ahLst/>
                  <a:cxnLst/>
                  <a:rect l="l" t="t" r="r" b="b"/>
                  <a:pathLst>
                    <a:path w="21316" h="12299" extrusionOk="0">
                      <a:moveTo>
                        <a:pt x="570" y="6834"/>
                      </a:moveTo>
                      <a:lnTo>
                        <a:pt x="9405" y="11978"/>
                      </a:lnTo>
                      <a:cubicBezTo>
                        <a:pt x="10307" y="12406"/>
                        <a:pt x="11354" y="12406"/>
                        <a:pt x="12255" y="11978"/>
                      </a:cubicBezTo>
                      <a:lnTo>
                        <a:pt x="20711" y="7120"/>
                      </a:lnTo>
                      <a:cubicBezTo>
                        <a:pt x="21471" y="7120"/>
                        <a:pt x="21566" y="5882"/>
                        <a:pt x="20711" y="5501"/>
                      </a:cubicBezTo>
                      <a:lnTo>
                        <a:pt x="11875" y="357"/>
                      </a:lnTo>
                      <a:cubicBezTo>
                        <a:pt x="10984" y="-119"/>
                        <a:pt x="9916" y="-119"/>
                        <a:pt x="9025" y="357"/>
                      </a:cubicBezTo>
                      <a:lnTo>
                        <a:pt x="570" y="5215"/>
                      </a:lnTo>
                      <a:cubicBezTo>
                        <a:pt x="-190" y="5787"/>
                        <a:pt x="-190" y="6834"/>
                        <a:pt x="57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17"/>
                <p:cNvSpPr/>
                <p:nvPr/>
              </p:nvSpPr>
              <p:spPr>
                <a:xfrm>
                  <a:off x="4644490" y="5167657"/>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76" y="-107"/>
                        <a:pt x="9859" y="-107"/>
                        <a:pt x="8990" y="322"/>
                      </a:cubicBezTo>
                      <a:lnTo>
                        <a:pt x="535" y="5179"/>
                      </a:lnTo>
                      <a:cubicBezTo>
                        <a:pt x="-130" y="5656"/>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17"/>
                <p:cNvSpPr/>
                <p:nvPr/>
              </p:nvSpPr>
              <p:spPr>
                <a:xfrm>
                  <a:off x="4632021" y="5160418"/>
                  <a:ext cx="21210" cy="12298"/>
                </a:xfrm>
                <a:custGeom>
                  <a:avLst/>
                  <a:gdLst/>
                  <a:ahLst/>
                  <a:cxnLst/>
                  <a:rect l="l" t="t" r="r" b="b"/>
                  <a:pathLst>
                    <a:path w="21210" h="12298" extrusionOk="0">
                      <a:moveTo>
                        <a:pt x="464" y="6894"/>
                      </a:moveTo>
                      <a:lnTo>
                        <a:pt x="9299" y="11942"/>
                      </a:lnTo>
                      <a:cubicBezTo>
                        <a:pt x="10190" y="12418"/>
                        <a:pt x="11258" y="12418"/>
                        <a:pt x="12149" y="11942"/>
                      </a:cubicBezTo>
                      <a:lnTo>
                        <a:pt x="20604" y="7084"/>
                      </a:lnTo>
                      <a:cubicBezTo>
                        <a:pt x="21364" y="6608"/>
                        <a:pt x="21459" y="5846"/>
                        <a:pt x="20604" y="5465"/>
                      </a:cubicBezTo>
                      <a:lnTo>
                        <a:pt x="11769" y="321"/>
                      </a:lnTo>
                      <a:cubicBezTo>
                        <a:pt x="10868" y="-107"/>
                        <a:pt x="9821" y="-107"/>
                        <a:pt x="8919" y="321"/>
                      </a:cubicBezTo>
                      <a:lnTo>
                        <a:pt x="464" y="5179"/>
                      </a:lnTo>
                      <a:cubicBezTo>
                        <a:pt x="-106" y="5751"/>
                        <a:pt x="-201" y="6417"/>
                        <a:pt x="46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17"/>
                <p:cNvSpPr/>
                <p:nvPr/>
              </p:nvSpPr>
              <p:spPr>
                <a:xfrm>
                  <a:off x="4619504" y="5153179"/>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6608"/>
                        <a:pt x="21531" y="5846"/>
                        <a:pt x="20581" y="5465"/>
                      </a:cubicBezTo>
                      <a:lnTo>
                        <a:pt x="11745" y="321"/>
                      </a:lnTo>
                      <a:cubicBezTo>
                        <a:pt x="10876" y="-107"/>
                        <a:pt x="9859" y="-107"/>
                        <a:pt x="8990" y="321"/>
                      </a:cubicBezTo>
                      <a:lnTo>
                        <a:pt x="535" y="5275"/>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7"/>
                <p:cNvSpPr/>
                <p:nvPr/>
              </p:nvSpPr>
              <p:spPr>
                <a:xfrm>
                  <a:off x="4769418" y="5240428"/>
                  <a:ext cx="30663" cy="17728"/>
                </a:xfrm>
                <a:custGeom>
                  <a:avLst/>
                  <a:gdLst/>
                  <a:ahLst/>
                  <a:cxnLst/>
                  <a:rect l="l" t="t" r="r" b="b"/>
                  <a:pathLst>
                    <a:path w="30663" h="17728" extrusionOk="0">
                      <a:moveTo>
                        <a:pt x="535" y="6417"/>
                      </a:moveTo>
                      <a:lnTo>
                        <a:pt x="18775" y="17371"/>
                      </a:lnTo>
                      <a:cubicBezTo>
                        <a:pt x="19667" y="17847"/>
                        <a:pt x="20734" y="17847"/>
                        <a:pt x="21626" y="17371"/>
                      </a:cubicBezTo>
                      <a:lnTo>
                        <a:pt x="29986" y="12513"/>
                      </a:lnTo>
                      <a:cubicBezTo>
                        <a:pt x="30841" y="12037"/>
                        <a:pt x="30936" y="11370"/>
                        <a:pt x="29986" y="10894"/>
                      </a:cubicBezTo>
                      <a:lnTo>
                        <a:pt x="11745" y="321"/>
                      </a:lnTo>
                      <a:cubicBezTo>
                        <a:pt x="10876" y="-107"/>
                        <a:pt x="9860" y="-107"/>
                        <a:pt x="8990" y="321"/>
                      </a:cubicBezTo>
                      <a:lnTo>
                        <a:pt x="535" y="5275"/>
                      </a:lnTo>
                      <a:cubicBezTo>
                        <a:pt x="-130" y="5275"/>
                        <a:pt x="-225" y="5941"/>
                        <a:pt x="535" y="64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17"/>
                <p:cNvSpPr/>
                <p:nvPr/>
              </p:nvSpPr>
              <p:spPr>
                <a:xfrm>
                  <a:off x="4751035" y="5243345"/>
                  <a:ext cx="21400" cy="12299"/>
                </a:xfrm>
                <a:custGeom>
                  <a:avLst/>
                  <a:gdLst/>
                  <a:ahLst/>
                  <a:cxnLst/>
                  <a:rect l="l" t="t" r="r" b="b"/>
                  <a:pathLst>
                    <a:path w="21400" h="12299" extrusionOk="0">
                      <a:moveTo>
                        <a:pt x="677" y="6834"/>
                      </a:moveTo>
                      <a:lnTo>
                        <a:pt x="9513" y="11978"/>
                      </a:lnTo>
                      <a:cubicBezTo>
                        <a:pt x="10382" y="12406"/>
                        <a:pt x="11398" y="12406"/>
                        <a:pt x="12268" y="11978"/>
                      </a:cubicBezTo>
                      <a:lnTo>
                        <a:pt x="20723" y="7025"/>
                      </a:lnTo>
                      <a:cubicBezTo>
                        <a:pt x="21578" y="7025"/>
                        <a:pt x="21673" y="5882"/>
                        <a:pt x="20723" y="5405"/>
                      </a:cubicBezTo>
                      <a:lnTo>
                        <a:pt x="11888" y="357"/>
                      </a:lnTo>
                      <a:cubicBezTo>
                        <a:pt x="11031" y="-119"/>
                        <a:pt x="9990" y="-119"/>
                        <a:pt x="9133" y="357"/>
                      </a:cubicBezTo>
                      <a:lnTo>
                        <a:pt x="677" y="4929"/>
                      </a:lnTo>
                      <a:cubicBezTo>
                        <a:pt x="-178" y="5691"/>
                        <a:pt x="-273" y="6453"/>
                        <a:pt x="677"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7"/>
                <p:cNvSpPr/>
                <p:nvPr/>
              </p:nvSpPr>
              <p:spPr>
                <a:xfrm>
                  <a:off x="4738529" y="5236106"/>
                  <a:ext cx="21200" cy="12299"/>
                </a:xfrm>
                <a:custGeom>
                  <a:avLst/>
                  <a:gdLst/>
                  <a:ahLst/>
                  <a:cxnLst/>
                  <a:rect l="l" t="t" r="r" b="b"/>
                  <a:pathLst>
                    <a:path w="21200" h="12299" extrusionOk="0">
                      <a:moveTo>
                        <a:pt x="454" y="6834"/>
                      </a:moveTo>
                      <a:lnTo>
                        <a:pt x="9289" y="11978"/>
                      </a:lnTo>
                      <a:cubicBezTo>
                        <a:pt x="10191" y="12406"/>
                        <a:pt x="11238" y="12406"/>
                        <a:pt x="12139" y="11978"/>
                      </a:cubicBezTo>
                      <a:lnTo>
                        <a:pt x="20594" y="7025"/>
                      </a:lnTo>
                      <a:cubicBezTo>
                        <a:pt x="21354" y="6549"/>
                        <a:pt x="21449" y="5882"/>
                        <a:pt x="20594" y="5406"/>
                      </a:cubicBezTo>
                      <a:lnTo>
                        <a:pt x="11759" y="357"/>
                      </a:lnTo>
                      <a:cubicBezTo>
                        <a:pt x="10868" y="-119"/>
                        <a:pt x="9800" y="-119"/>
                        <a:pt x="8909" y="357"/>
                      </a:cubicBezTo>
                      <a:lnTo>
                        <a:pt x="549" y="5215"/>
                      </a:lnTo>
                      <a:cubicBezTo>
                        <a:pt x="-116" y="5691"/>
                        <a:pt x="-211" y="6453"/>
                        <a:pt x="454"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17"/>
                <p:cNvSpPr/>
                <p:nvPr/>
              </p:nvSpPr>
              <p:spPr>
                <a:xfrm>
                  <a:off x="4726002" y="5228867"/>
                  <a:ext cx="21257" cy="12299"/>
                </a:xfrm>
                <a:custGeom>
                  <a:avLst/>
                  <a:gdLst/>
                  <a:ahLst/>
                  <a:cxnLst/>
                  <a:rect l="l" t="t" r="r" b="b"/>
                  <a:pathLst>
                    <a:path w="21257" h="12299" extrusionOk="0">
                      <a:moveTo>
                        <a:pt x="535" y="6834"/>
                      </a:moveTo>
                      <a:lnTo>
                        <a:pt x="9370" y="11978"/>
                      </a:lnTo>
                      <a:cubicBezTo>
                        <a:pt x="10239" y="12406"/>
                        <a:pt x="11256" y="12406"/>
                        <a:pt x="12125" y="11978"/>
                      </a:cubicBezTo>
                      <a:lnTo>
                        <a:pt x="20581" y="7120"/>
                      </a:lnTo>
                      <a:cubicBezTo>
                        <a:pt x="21436" y="6548"/>
                        <a:pt x="21531" y="5881"/>
                        <a:pt x="20581" y="5405"/>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17"/>
                <p:cNvSpPr/>
                <p:nvPr/>
              </p:nvSpPr>
              <p:spPr>
                <a:xfrm>
                  <a:off x="4713712" y="5221628"/>
                  <a:ext cx="20781" cy="12299"/>
                </a:xfrm>
                <a:custGeom>
                  <a:avLst/>
                  <a:gdLst/>
                  <a:ahLst/>
                  <a:cxnLst/>
                  <a:rect l="l" t="t" r="r" b="b"/>
                  <a:pathLst>
                    <a:path w="20781" h="12299" extrusionOk="0">
                      <a:moveTo>
                        <a:pt x="0" y="6834"/>
                      </a:moveTo>
                      <a:lnTo>
                        <a:pt x="8835" y="11978"/>
                      </a:lnTo>
                      <a:cubicBezTo>
                        <a:pt x="9737" y="12406"/>
                        <a:pt x="10784" y="12406"/>
                        <a:pt x="11685" y="11978"/>
                      </a:cubicBezTo>
                      <a:lnTo>
                        <a:pt x="20141" y="7120"/>
                      </a:lnTo>
                      <a:cubicBezTo>
                        <a:pt x="20996" y="6644"/>
                        <a:pt x="20996" y="5882"/>
                        <a:pt x="20141" y="5501"/>
                      </a:cubicBezTo>
                      <a:lnTo>
                        <a:pt x="11305" y="357"/>
                      </a:lnTo>
                      <a:cubicBezTo>
                        <a:pt x="10414" y="-119"/>
                        <a:pt x="9346" y="-119"/>
                        <a:pt x="8455" y="357"/>
                      </a:cubicBezTo>
                      <a:lnTo>
                        <a:pt x="95" y="5215"/>
                      </a:lnTo>
                      <a:cubicBezTo>
                        <a:pt x="0" y="5691"/>
                        <a:pt x="0" y="6453"/>
                        <a:pt x="0"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7"/>
                <p:cNvSpPr/>
                <p:nvPr/>
              </p:nvSpPr>
              <p:spPr>
                <a:xfrm>
                  <a:off x="4701016" y="5214425"/>
                  <a:ext cx="21257" cy="12299"/>
                </a:xfrm>
                <a:custGeom>
                  <a:avLst/>
                  <a:gdLst/>
                  <a:ahLst/>
                  <a:cxnLst/>
                  <a:rect l="l" t="t" r="r" b="b"/>
                  <a:pathLst>
                    <a:path w="21257" h="12299" extrusionOk="0">
                      <a:moveTo>
                        <a:pt x="535" y="6798"/>
                      </a:moveTo>
                      <a:lnTo>
                        <a:pt x="9370" y="11942"/>
                      </a:lnTo>
                      <a:cubicBezTo>
                        <a:pt x="10261" y="12418"/>
                        <a:pt x="11329" y="12418"/>
                        <a:pt x="12220" y="11942"/>
                      </a:cubicBezTo>
                      <a:lnTo>
                        <a:pt x="20581" y="7084"/>
                      </a:lnTo>
                      <a:cubicBezTo>
                        <a:pt x="21436" y="6608"/>
                        <a:pt x="21531" y="5846"/>
                        <a:pt x="20581" y="5465"/>
                      </a:cubicBezTo>
                      <a:lnTo>
                        <a:pt x="11745" y="322"/>
                      </a:lnTo>
                      <a:cubicBezTo>
                        <a:pt x="10876" y="-107"/>
                        <a:pt x="9859" y="-107"/>
                        <a:pt x="8990" y="322"/>
                      </a:cubicBezTo>
                      <a:lnTo>
                        <a:pt x="535" y="5179"/>
                      </a:lnTo>
                      <a:cubicBezTo>
                        <a:pt x="-130" y="5274"/>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7"/>
                <p:cNvSpPr/>
                <p:nvPr/>
              </p:nvSpPr>
              <p:spPr>
                <a:xfrm>
                  <a:off x="4688557" y="5207186"/>
                  <a:ext cx="21271" cy="12299"/>
                </a:xfrm>
                <a:custGeom>
                  <a:avLst/>
                  <a:gdLst/>
                  <a:ahLst/>
                  <a:cxnLst/>
                  <a:rect l="l" t="t" r="r" b="b"/>
                  <a:pathLst>
                    <a:path w="21271" h="12299" extrusionOk="0">
                      <a:moveTo>
                        <a:pt x="454" y="6894"/>
                      </a:moveTo>
                      <a:lnTo>
                        <a:pt x="9289" y="11942"/>
                      </a:lnTo>
                      <a:cubicBezTo>
                        <a:pt x="10180" y="12418"/>
                        <a:pt x="11248" y="12418"/>
                        <a:pt x="12139" y="11942"/>
                      </a:cubicBezTo>
                      <a:lnTo>
                        <a:pt x="20594" y="7084"/>
                      </a:lnTo>
                      <a:cubicBezTo>
                        <a:pt x="21449" y="6608"/>
                        <a:pt x="21544" y="5846"/>
                        <a:pt x="20594" y="5465"/>
                      </a:cubicBezTo>
                      <a:lnTo>
                        <a:pt x="11759" y="322"/>
                      </a:lnTo>
                      <a:cubicBezTo>
                        <a:pt x="10858" y="-107"/>
                        <a:pt x="9811" y="-107"/>
                        <a:pt x="8909" y="322"/>
                      </a:cubicBezTo>
                      <a:lnTo>
                        <a:pt x="549" y="5274"/>
                      </a:lnTo>
                      <a:cubicBezTo>
                        <a:pt x="-116" y="5751"/>
                        <a:pt x="-211" y="6417"/>
                        <a:pt x="454"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7"/>
                <p:cNvSpPr/>
                <p:nvPr/>
              </p:nvSpPr>
              <p:spPr>
                <a:xfrm>
                  <a:off x="4675924" y="5199947"/>
                  <a:ext cx="21364" cy="12299"/>
                </a:xfrm>
                <a:custGeom>
                  <a:avLst/>
                  <a:gdLst/>
                  <a:ahLst/>
                  <a:cxnLst/>
                  <a:rect l="l" t="t" r="r" b="b"/>
                  <a:pathLst>
                    <a:path w="21364" h="12299" extrusionOk="0">
                      <a:moveTo>
                        <a:pt x="641" y="6894"/>
                      </a:moveTo>
                      <a:lnTo>
                        <a:pt x="9477" y="11942"/>
                      </a:lnTo>
                      <a:cubicBezTo>
                        <a:pt x="10368" y="12418"/>
                        <a:pt x="11435" y="12418"/>
                        <a:pt x="12327" y="11942"/>
                      </a:cubicBezTo>
                      <a:lnTo>
                        <a:pt x="20687" y="7084"/>
                      </a:lnTo>
                      <a:cubicBezTo>
                        <a:pt x="21542" y="6608"/>
                        <a:pt x="21637" y="5846"/>
                        <a:pt x="20687" y="5465"/>
                      </a:cubicBezTo>
                      <a:lnTo>
                        <a:pt x="11852" y="321"/>
                      </a:lnTo>
                      <a:cubicBezTo>
                        <a:pt x="10982" y="-107"/>
                        <a:pt x="9966" y="-107"/>
                        <a:pt x="9096" y="321"/>
                      </a:cubicBezTo>
                      <a:lnTo>
                        <a:pt x="641" y="5275"/>
                      </a:lnTo>
                      <a:cubicBezTo>
                        <a:pt x="-214" y="5751"/>
                        <a:pt x="-214" y="6417"/>
                        <a:pt x="641"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7"/>
                <p:cNvSpPr/>
                <p:nvPr/>
              </p:nvSpPr>
              <p:spPr>
                <a:xfrm>
                  <a:off x="4663585" y="5192708"/>
                  <a:ext cx="21257" cy="12299"/>
                </a:xfrm>
                <a:custGeom>
                  <a:avLst/>
                  <a:gdLst/>
                  <a:ahLst/>
                  <a:cxnLst/>
                  <a:rect l="l" t="t" r="r" b="b"/>
                  <a:pathLst>
                    <a:path w="21257" h="12299" extrusionOk="0">
                      <a:moveTo>
                        <a:pt x="535" y="6894"/>
                      </a:moveTo>
                      <a:lnTo>
                        <a:pt x="9370" y="11942"/>
                      </a:lnTo>
                      <a:cubicBezTo>
                        <a:pt x="10227" y="12418"/>
                        <a:pt x="11268" y="12418"/>
                        <a:pt x="12125" y="11942"/>
                      </a:cubicBezTo>
                      <a:lnTo>
                        <a:pt x="20581" y="7084"/>
                      </a:lnTo>
                      <a:cubicBezTo>
                        <a:pt x="21436" y="7084"/>
                        <a:pt x="21531" y="5846"/>
                        <a:pt x="20581" y="5465"/>
                      </a:cubicBezTo>
                      <a:lnTo>
                        <a:pt x="11745" y="322"/>
                      </a:lnTo>
                      <a:cubicBezTo>
                        <a:pt x="10844" y="-107"/>
                        <a:pt x="9797" y="-107"/>
                        <a:pt x="8895" y="322"/>
                      </a:cubicBezTo>
                      <a:lnTo>
                        <a:pt x="535" y="5274"/>
                      </a:lnTo>
                      <a:cubicBezTo>
                        <a:pt x="-130" y="5751"/>
                        <a:pt x="-225" y="6417"/>
                        <a:pt x="53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7"/>
                <p:cNvSpPr/>
                <p:nvPr/>
              </p:nvSpPr>
              <p:spPr>
                <a:xfrm>
                  <a:off x="4651034" y="5185529"/>
                  <a:ext cx="21269" cy="12299"/>
                </a:xfrm>
                <a:custGeom>
                  <a:avLst/>
                  <a:gdLst/>
                  <a:ahLst/>
                  <a:cxnLst/>
                  <a:rect l="l" t="t" r="r" b="b"/>
                  <a:pathLst>
                    <a:path w="21269" h="12299" extrusionOk="0">
                      <a:moveTo>
                        <a:pt x="546" y="6834"/>
                      </a:moveTo>
                      <a:lnTo>
                        <a:pt x="9381" y="11978"/>
                      </a:lnTo>
                      <a:cubicBezTo>
                        <a:pt x="10283" y="12406"/>
                        <a:pt x="11330" y="12406"/>
                        <a:pt x="12232" y="11978"/>
                      </a:cubicBezTo>
                      <a:lnTo>
                        <a:pt x="20592" y="7120"/>
                      </a:lnTo>
                      <a:cubicBezTo>
                        <a:pt x="21447" y="6644"/>
                        <a:pt x="21542" y="5882"/>
                        <a:pt x="20592" y="5501"/>
                      </a:cubicBezTo>
                      <a:lnTo>
                        <a:pt x="11757" y="357"/>
                      </a:lnTo>
                      <a:cubicBezTo>
                        <a:pt x="10865" y="-119"/>
                        <a:pt x="9798" y="-119"/>
                        <a:pt x="8906" y="357"/>
                      </a:cubicBezTo>
                      <a:lnTo>
                        <a:pt x="451" y="5215"/>
                      </a:lnTo>
                      <a:cubicBezTo>
                        <a:pt x="-119" y="5596"/>
                        <a:pt x="-214" y="6358"/>
                        <a:pt x="546"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17"/>
                <p:cNvSpPr/>
                <p:nvPr/>
              </p:nvSpPr>
              <p:spPr>
                <a:xfrm>
                  <a:off x="4638600" y="5178325"/>
                  <a:ext cx="21257" cy="12263"/>
                </a:xfrm>
                <a:custGeom>
                  <a:avLst/>
                  <a:gdLst/>
                  <a:ahLst/>
                  <a:cxnLst/>
                  <a:rect l="l" t="t" r="r" b="b"/>
                  <a:pathLst>
                    <a:path w="21257" h="12263" extrusionOk="0">
                      <a:moveTo>
                        <a:pt x="535" y="6798"/>
                      </a:moveTo>
                      <a:lnTo>
                        <a:pt x="9370" y="11942"/>
                      </a:lnTo>
                      <a:cubicBezTo>
                        <a:pt x="10240" y="12371"/>
                        <a:pt x="11256" y="12371"/>
                        <a:pt x="12125" y="11942"/>
                      </a:cubicBezTo>
                      <a:lnTo>
                        <a:pt x="20581" y="7084"/>
                      </a:lnTo>
                      <a:cubicBezTo>
                        <a:pt x="21436" y="6608"/>
                        <a:pt x="21531" y="5846"/>
                        <a:pt x="20581" y="5465"/>
                      </a:cubicBezTo>
                      <a:lnTo>
                        <a:pt x="11745" y="322"/>
                      </a:lnTo>
                      <a:cubicBezTo>
                        <a:pt x="10844" y="-107"/>
                        <a:pt x="9797" y="-107"/>
                        <a:pt x="8895" y="322"/>
                      </a:cubicBezTo>
                      <a:lnTo>
                        <a:pt x="535" y="5179"/>
                      </a:lnTo>
                      <a:cubicBezTo>
                        <a:pt x="-130" y="5656"/>
                        <a:pt x="-225" y="6417"/>
                        <a:pt x="535" y="6798"/>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17"/>
                <p:cNvSpPr/>
                <p:nvPr/>
              </p:nvSpPr>
              <p:spPr>
                <a:xfrm>
                  <a:off x="4626083" y="5171051"/>
                  <a:ext cx="21234" cy="12299"/>
                </a:xfrm>
                <a:custGeom>
                  <a:avLst/>
                  <a:gdLst/>
                  <a:ahLst/>
                  <a:cxnLst/>
                  <a:rect l="l" t="t" r="r" b="b"/>
                  <a:pathLst>
                    <a:path w="21234" h="12299" extrusionOk="0">
                      <a:moveTo>
                        <a:pt x="511" y="6834"/>
                      </a:moveTo>
                      <a:lnTo>
                        <a:pt x="9347" y="11978"/>
                      </a:lnTo>
                      <a:cubicBezTo>
                        <a:pt x="10248" y="12406"/>
                        <a:pt x="11295" y="12406"/>
                        <a:pt x="12197" y="11978"/>
                      </a:cubicBezTo>
                      <a:lnTo>
                        <a:pt x="20557" y="7025"/>
                      </a:lnTo>
                      <a:cubicBezTo>
                        <a:pt x="21412" y="6548"/>
                        <a:pt x="21507" y="5882"/>
                        <a:pt x="20557" y="5405"/>
                      </a:cubicBezTo>
                      <a:lnTo>
                        <a:pt x="11722" y="357"/>
                      </a:lnTo>
                      <a:cubicBezTo>
                        <a:pt x="10831" y="-119"/>
                        <a:pt x="9763" y="-119"/>
                        <a:pt x="8872" y="357"/>
                      </a:cubicBezTo>
                      <a:lnTo>
                        <a:pt x="416" y="5215"/>
                      </a:lnTo>
                      <a:cubicBezTo>
                        <a:pt x="-154" y="5691"/>
                        <a:pt x="-154" y="6453"/>
                        <a:pt x="511"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7"/>
                <p:cNvSpPr/>
                <p:nvPr/>
              </p:nvSpPr>
              <p:spPr>
                <a:xfrm>
                  <a:off x="4598129" y="5154858"/>
                  <a:ext cx="36743" cy="21252"/>
                </a:xfrm>
                <a:custGeom>
                  <a:avLst/>
                  <a:gdLst/>
                  <a:ahLst/>
                  <a:cxnLst/>
                  <a:rect l="l" t="t" r="r" b="b"/>
                  <a:pathLst>
                    <a:path w="36743" h="21252" extrusionOk="0">
                      <a:moveTo>
                        <a:pt x="535" y="6834"/>
                      </a:moveTo>
                      <a:lnTo>
                        <a:pt x="24856" y="20931"/>
                      </a:lnTo>
                      <a:cubicBezTo>
                        <a:pt x="25725" y="21360"/>
                        <a:pt x="26741" y="21360"/>
                        <a:pt x="27611" y="20931"/>
                      </a:cubicBezTo>
                      <a:lnTo>
                        <a:pt x="36066" y="15978"/>
                      </a:lnTo>
                      <a:cubicBezTo>
                        <a:pt x="36921" y="15502"/>
                        <a:pt x="37016" y="14835"/>
                        <a:pt x="36066" y="14359"/>
                      </a:cubicBezTo>
                      <a:lnTo>
                        <a:pt x="11745" y="357"/>
                      </a:lnTo>
                      <a:cubicBezTo>
                        <a:pt x="10888" y="-119"/>
                        <a:pt x="9847" y="-119"/>
                        <a:pt x="8990" y="357"/>
                      </a:cubicBezTo>
                      <a:lnTo>
                        <a:pt x="535" y="5215"/>
                      </a:lnTo>
                      <a:cubicBezTo>
                        <a:pt x="-130" y="5691"/>
                        <a:pt x="-225" y="6453"/>
                        <a:pt x="535" y="683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7"/>
                <p:cNvSpPr/>
                <p:nvPr/>
              </p:nvSpPr>
              <p:spPr>
                <a:xfrm>
                  <a:off x="4763493" y="5250906"/>
                  <a:ext cx="24428" cy="14204"/>
                </a:xfrm>
                <a:custGeom>
                  <a:avLst/>
                  <a:gdLst/>
                  <a:ahLst/>
                  <a:cxnLst/>
                  <a:rect l="l" t="t" r="r" b="b"/>
                  <a:pathLst>
                    <a:path w="24428" h="14204" extrusionOk="0">
                      <a:moveTo>
                        <a:pt x="475" y="6894"/>
                      </a:moveTo>
                      <a:lnTo>
                        <a:pt x="12540" y="13847"/>
                      </a:lnTo>
                      <a:cubicBezTo>
                        <a:pt x="13431" y="14323"/>
                        <a:pt x="14499" y="14323"/>
                        <a:pt x="15390" y="13847"/>
                      </a:cubicBezTo>
                      <a:lnTo>
                        <a:pt x="23751" y="8989"/>
                      </a:lnTo>
                      <a:cubicBezTo>
                        <a:pt x="24606" y="8513"/>
                        <a:pt x="24701" y="7751"/>
                        <a:pt x="23751" y="7370"/>
                      </a:cubicBezTo>
                      <a:lnTo>
                        <a:pt x="11685" y="321"/>
                      </a:lnTo>
                      <a:cubicBezTo>
                        <a:pt x="10784" y="-107"/>
                        <a:pt x="9737" y="-107"/>
                        <a:pt x="8835" y="321"/>
                      </a:cubicBezTo>
                      <a:lnTo>
                        <a:pt x="380" y="5179"/>
                      </a:lnTo>
                      <a:cubicBezTo>
                        <a:pt x="-95" y="5370"/>
                        <a:pt x="-190" y="6132"/>
                        <a:pt x="475" y="689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17"/>
              <p:cNvGrpSpPr/>
              <p:nvPr/>
            </p:nvGrpSpPr>
            <p:grpSpPr>
              <a:xfrm>
                <a:off x="4655095" y="4952197"/>
                <a:ext cx="207390" cy="280361"/>
                <a:chOff x="4655095" y="4952197"/>
                <a:chExt cx="207390" cy="280361"/>
              </a:xfrm>
            </p:grpSpPr>
            <p:grpSp>
              <p:nvGrpSpPr>
                <p:cNvPr id="693" name="Google Shape;693;p17"/>
                <p:cNvGrpSpPr/>
                <p:nvPr/>
              </p:nvGrpSpPr>
              <p:grpSpPr>
                <a:xfrm>
                  <a:off x="4655095" y="4952197"/>
                  <a:ext cx="207390" cy="280361"/>
                  <a:chOff x="4655095" y="4952197"/>
                  <a:chExt cx="207390" cy="280361"/>
                </a:xfrm>
              </p:grpSpPr>
              <p:sp>
                <p:nvSpPr>
                  <p:cNvPr id="694" name="Google Shape;694;p17"/>
                  <p:cNvSpPr/>
                  <p:nvPr/>
                </p:nvSpPr>
                <p:spPr>
                  <a:xfrm>
                    <a:off x="4655095" y="4952197"/>
                    <a:ext cx="207390" cy="280361"/>
                  </a:xfrm>
                  <a:custGeom>
                    <a:avLst/>
                    <a:gdLst/>
                    <a:ahLst/>
                    <a:cxnLst/>
                    <a:rect l="l" t="t" r="r" b="b"/>
                    <a:pathLst>
                      <a:path w="207390" h="280361" extrusionOk="0">
                        <a:moveTo>
                          <a:pt x="200455" y="280361"/>
                        </a:moveTo>
                        <a:lnTo>
                          <a:pt x="200455" y="280361"/>
                        </a:lnTo>
                        <a:lnTo>
                          <a:pt x="0" y="164251"/>
                        </a:lnTo>
                        <a:lnTo>
                          <a:pt x="0" y="6232"/>
                        </a:lnTo>
                        <a:lnTo>
                          <a:pt x="1520" y="2612"/>
                        </a:lnTo>
                        <a:lnTo>
                          <a:pt x="3230" y="1850"/>
                        </a:lnTo>
                        <a:lnTo>
                          <a:pt x="3230" y="1850"/>
                        </a:lnTo>
                        <a:cubicBezTo>
                          <a:pt x="7492" y="-617"/>
                          <a:pt x="12744" y="-617"/>
                          <a:pt x="17005" y="1850"/>
                        </a:cubicBezTo>
                        <a:lnTo>
                          <a:pt x="200455" y="108054"/>
                        </a:lnTo>
                        <a:cubicBezTo>
                          <a:pt x="204734" y="110530"/>
                          <a:pt x="207375" y="115102"/>
                          <a:pt x="207391" y="120055"/>
                        </a:cubicBezTo>
                        <a:lnTo>
                          <a:pt x="207391" y="268360"/>
                        </a:lnTo>
                        <a:cubicBezTo>
                          <a:pt x="206156" y="275980"/>
                          <a:pt x="204731" y="277885"/>
                          <a:pt x="200455" y="280361"/>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7"/>
                  <p:cNvSpPr/>
                  <p:nvPr/>
                </p:nvSpPr>
                <p:spPr>
                  <a:xfrm>
                    <a:off x="4655095" y="4952197"/>
                    <a:ext cx="205775" cy="127104"/>
                  </a:xfrm>
                  <a:custGeom>
                    <a:avLst/>
                    <a:gdLst/>
                    <a:ahLst/>
                    <a:cxnLst/>
                    <a:rect l="l" t="t" r="r" b="b"/>
                    <a:pathLst>
                      <a:path w="205775" h="127104" extrusionOk="0">
                        <a:moveTo>
                          <a:pt x="182120" y="127104"/>
                        </a:moveTo>
                        <a:lnTo>
                          <a:pt x="0" y="11470"/>
                        </a:lnTo>
                        <a:lnTo>
                          <a:pt x="0" y="6232"/>
                        </a:lnTo>
                        <a:lnTo>
                          <a:pt x="1520" y="2612"/>
                        </a:lnTo>
                        <a:lnTo>
                          <a:pt x="3230" y="1850"/>
                        </a:lnTo>
                        <a:cubicBezTo>
                          <a:pt x="7492" y="-617"/>
                          <a:pt x="12744" y="-617"/>
                          <a:pt x="17005" y="1850"/>
                        </a:cubicBezTo>
                        <a:lnTo>
                          <a:pt x="200455" y="108054"/>
                        </a:lnTo>
                        <a:cubicBezTo>
                          <a:pt x="202698" y="109330"/>
                          <a:pt x="204541" y="111216"/>
                          <a:pt x="205776" y="11348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7"/>
                  <p:cNvSpPr/>
                  <p:nvPr/>
                </p:nvSpPr>
                <p:spPr>
                  <a:xfrm>
                    <a:off x="4655095" y="4954417"/>
                    <a:ext cx="200455" cy="278140"/>
                  </a:xfrm>
                  <a:custGeom>
                    <a:avLst/>
                    <a:gdLst/>
                    <a:ahLst/>
                    <a:cxnLst/>
                    <a:rect l="l" t="t" r="r" b="b"/>
                    <a:pathLst>
                      <a:path w="200455" h="278140" extrusionOk="0">
                        <a:moveTo>
                          <a:pt x="4655" y="392"/>
                        </a:moveTo>
                        <a:lnTo>
                          <a:pt x="197130" y="111834"/>
                        </a:lnTo>
                        <a:cubicBezTo>
                          <a:pt x="199185" y="113044"/>
                          <a:pt x="200449" y="115254"/>
                          <a:pt x="200455" y="117645"/>
                        </a:cubicBezTo>
                        <a:lnTo>
                          <a:pt x="200455" y="278141"/>
                        </a:lnTo>
                        <a:lnTo>
                          <a:pt x="0" y="162031"/>
                        </a:lnTo>
                        <a:lnTo>
                          <a:pt x="0" y="3059"/>
                        </a:lnTo>
                        <a:cubicBezTo>
                          <a:pt x="45" y="1325"/>
                          <a:pt x="1485" y="-46"/>
                          <a:pt x="3215" y="1"/>
                        </a:cubicBezTo>
                        <a:cubicBezTo>
                          <a:pt x="3720" y="11"/>
                          <a:pt x="4213" y="144"/>
                          <a:pt x="4655" y="39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7"/>
                  <p:cNvSpPr/>
                  <p:nvPr/>
                </p:nvSpPr>
                <p:spPr>
                  <a:xfrm>
                    <a:off x="4655095" y="5110733"/>
                    <a:ext cx="200455" cy="121824"/>
                  </a:xfrm>
                  <a:custGeom>
                    <a:avLst/>
                    <a:gdLst/>
                    <a:ahLst/>
                    <a:cxnLst/>
                    <a:rect l="l" t="t" r="r" b="b"/>
                    <a:pathLst>
                      <a:path w="200455" h="121824" extrusionOk="0">
                        <a:moveTo>
                          <a:pt x="200455" y="121825"/>
                        </a:moveTo>
                        <a:lnTo>
                          <a:pt x="200455" y="116014"/>
                        </a:lnTo>
                        <a:lnTo>
                          <a:pt x="0" y="0"/>
                        </a:lnTo>
                        <a:lnTo>
                          <a:pt x="0" y="5715"/>
                        </a:lnTo>
                        <a:lnTo>
                          <a:pt x="200455" y="12182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99" name="Google Shape;699;p17"/>
                <p:cNvSpPr/>
                <p:nvPr/>
              </p:nvSpPr>
              <p:spPr>
                <a:xfrm>
                  <a:off x="4660320" y="4963096"/>
                  <a:ext cx="2375" cy="144970"/>
                </a:xfrm>
                <a:custGeom>
                  <a:avLst/>
                  <a:gdLst/>
                  <a:ahLst/>
                  <a:cxnLst/>
                  <a:rect l="l" t="t" r="r" b="b"/>
                  <a:pathLst>
                    <a:path w="2375" h="144970" extrusionOk="0">
                      <a:moveTo>
                        <a:pt x="0" y="144971"/>
                      </a:moveTo>
                      <a:lnTo>
                        <a:pt x="0" y="0"/>
                      </a:lnTo>
                      <a:lnTo>
                        <a:pt x="2375" y="1429"/>
                      </a:lnTo>
                      <a:lnTo>
                        <a:pt x="2375" y="143732"/>
                      </a:lnTo>
                      <a:lnTo>
                        <a:pt x="0" y="14497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17"/>
                <p:cNvSpPr/>
                <p:nvPr/>
              </p:nvSpPr>
              <p:spPr>
                <a:xfrm>
                  <a:off x="4662695" y="4964525"/>
                  <a:ext cx="186490" cy="249936"/>
                </a:xfrm>
                <a:custGeom>
                  <a:avLst/>
                  <a:gdLst/>
                  <a:ahLst/>
                  <a:cxnLst/>
                  <a:rect l="l" t="t" r="r" b="b"/>
                  <a:pathLst>
                    <a:path w="186490" h="249936" extrusionOk="0">
                      <a:moveTo>
                        <a:pt x="0" y="0"/>
                      </a:moveTo>
                      <a:lnTo>
                        <a:pt x="0" y="142304"/>
                      </a:lnTo>
                      <a:lnTo>
                        <a:pt x="186490" y="249936"/>
                      </a:lnTo>
                      <a:lnTo>
                        <a:pt x="186490" y="107918"/>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17"/>
                <p:cNvSpPr/>
                <p:nvPr/>
              </p:nvSpPr>
              <p:spPr>
                <a:xfrm>
                  <a:off x="4660320" y="5106828"/>
                  <a:ext cx="188865" cy="110490"/>
                </a:xfrm>
                <a:custGeom>
                  <a:avLst/>
                  <a:gdLst/>
                  <a:ahLst/>
                  <a:cxnLst/>
                  <a:rect l="l" t="t" r="r" b="b"/>
                  <a:pathLst>
                    <a:path w="188865" h="110490" extrusionOk="0">
                      <a:moveTo>
                        <a:pt x="0" y="1238"/>
                      </a:moveTo>
                      <a:lnTo>
                        <a:pt x="188865" y="110490"/>
                      </a:lnTo>
                      <a:lnTo>
                        <a:pt x="188865" y="107633"/>
                      </a:lnTo>
                      <a:lnTo>
                        <a:pt x="2375" y="0"/>
                      </a:lnTo>
                      <a:lnTo>
                        <a:pt x="0" y="123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2" name="Google Shape;702;p17"/>
            <p:cNvSpPr/>
            <p:nvPr/>
          </p:nvSpPr>
          <p:spPr>
            <a:xfrm>
              <a:off x="2270876" y="3943763"/>
              <a:ext cx="260754" cy="432930"/>
            </a:xfrm>
            <a:custGeom>
              <a:avLst/>
              <a:gdLst/>
              <a:ahLst/>
              <a:cxnLst/>
              <a:rect l="l" t="t" r="r" b="b"/>
              <a:pathLst>
                <a:path w="260754" h="432930" extrusionOk="0">
                  <a:moveTo>
                    <a:pt x="89949" y="4025"/>
                  </a:moveTo>
                  <a:cubicBezTo>
                    <a:pt x="85198" y="15931"/>
                    <a:pt x="97264" y="30504"/>
                    <a:pt x="129565" y="40696"/>
                  </a:cubicBezTo>
                  <a:cubicBezTo>
                    <a:pt x="161866" y="50888"/>
                    <a:pt x="164811" y="37839"/>
                    <a:pt x="164811" y="37839"/>
                  </a:cubicBezTo>
                  <a:cubicBezTo>
                    <a:pt x="186348" y="47478"/>
                    <a:pt x="207342" y="58289"/>
                    <a:pt x="227702" y="70224"/>
                  </a:cubicBezTo>
                  <a:cubicBezTo>
                    <a:pt x="246703" y="83844"/>
                    <a:pt x="255633" y="123183"/>
                    <a:pt x="258293" y="189667"/>
                  </a:cubicBezTo>
                  <a:cubicBezTo>
                    <a:pt x="261333" y="266534"/>
                    <a:pt x="261523" y="380167"/>
                    <a:pt x="259053" y="400265"/>
                  </a:cubicBezTo>
                  <a:cubicBezTo>
                    <a:pt x="259053" y="400265"/>
                    <a:pt x="222762" y="436460"/>
                    <a:pt x="176401" y="432650"/>
                  </a:cubicBezTo>
                  <a:cubicBezTo>
                    <a:pt x="130040" y="428840"/>
                    <a:pt x="51948" y="387692"/>
                    <a:pt x="32947" y="355878"/>
                  </a:cubicBezTo>
                  <a:cubicBezTo>
                    <a:pt x="33517" y="288441"/>
                    <a:pt x="41307" y="277488"/>
                    <a:pt x="30477" y="238626"/>
                  </a:cubicBezTo>
                  <a:cubicBezTo>
                    <a:pt x="5586" y="149757"/>
                    <a:pt x="-7524" y="113372"/>
                    <a:pt x="4541" y="54317"/>
                  </a:cubicBezTo>
                  <a:cubicBezTo>
                    <a:pt x="14517" y="5644"/>
                    <a:pt x="28482" y="-452"/>
                    <a:pt x="47672" y="24"/>
                  </a:cubicBezTo>
                  <a:cubicBezTo>
                    <a:pt x="61825" y="605"/>
                    <a:pt x="75937" y="1939"/>
                    <a:pt x="89949" y="402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7"/>
            <p:cNvSpPr/>
            <p:nvPr/>
          </p:nvSpPr>
          <p:spPr>
            <a:xfrm>
              <a:off x="2458935" y="4016678"/>
              <a:ext cx="330765" cy="258321"/>
            </a:xfrm>
            <a:custGeom>
              <a:avLst/>
              <a:gdLst/>
              <a:ahLst/>
              <a:cxnLst/>
              <a:rect l="l" t="t" r="r" b="b"/>
              <a:pathLst>
                <a:path w="330765" h="258321" extrusionOk="0">
                  <a:moveTo>
                    <a:pt x="146521" y="199144"/>
                  </a:moveTo>
                  <a:cubicBezTo>
                    <a:pt x="108520" y="208669"/>
                    <a:pt x="99495" y="184666"/>
                    <a:pt x="94460" y="164759"/>
                  </a:cubicBezTo>
                  <a:cubicBezTo>
                    <a:pt x="82394" y="116467"/>
                    <a:pt x="75459" y="72938"/>
                    <a:pt x="66814" y="45506"/>
                  </a:cubicBezTo>
                  <a:cubicBezTo>
                    <a:pt x="56174" y="13216"/>
                    <a:pt x="45058" y="8073"/>
                    <a:pt x="29383" y="1786"/>
                  </a:cubicBezTo>
                  <a:cubicBezTo>
                    <a:pt x="11047" y="-5643"/>
                    <a:pt x="-4818" y="9977"/>
                    <a:pt x="1357" y="51031"/>
                  </a:cubicBezTo>
                  <a:cubicBezTo>
                    <a:pt x="8834" y="98770"/>
                    <a:pt x="20501" y="145747"/>
                    <a:pt x="36223" y="191429"/>
                  </a:cubicBezTo>
                  <a:cubicBezTo>
                    <a:pt x="40973" y="206478"/>
                    <a:pt x="51614" y="233148"/>
                    <a:pt x="67479" y="246102"/>
                  </a:cubicBezTo>
                  <a:cubicBezTo>
                    <a:pt x="87144" y="262009"/>
                    <a:pt x="116690" y="261342"/>
                    <a:pt x="161437" y="250103"/>
                  </a:cubicBezTo>
                  <a:cubicBezTo>
                    <a:pt x="180437" y="245340"/>
                    <a:pt x="201528" y="233910"/>
                    <a:pt x="237439" y="217051"/>
                  </a:cubicBezTo>
                  <a:cubicBezTo>
                    <a:pt x="246939" y="212479"/>
                    <a:pt x="254634" y="209526"/>
                    <a:pt x="273255" y="200763"/>
                  </a:cubicBezTo>
                  <a:cubicBezTo>
                    <a:pt x="291856" y="192334"/>
                    <a:pt x="308153" y="179523"/>
                    <a:pt x="320756" y="163425"/>
                  </a:cubicBezTo>
                  <a:cubicBezTo>
                    <a:pt x="330256" y="149328"/>
                    <a:pt x="331776" y="142661"/>
                    <a:pt x="330256" y="139423"/>
                  </a:cubicBezTo>
                  <a:cubicBezTo>
                    <a:pt x="328736" y="136184"/>
                    <a:pt x="323321" y="136279"/>
                    <a:pt x="318096" y="142185"/>
                  </a:cubicBezTo>
                  <a:cubicBezTo>
                    <a:pt x="310637" y="152300"/>
                    <a:pt x="301357" y="160920"/>
                    <a:pt x="290735" y="167616"/>
                  </a:cubicBezTo>
                  <a:cubicBezTo>
                    <a:pt x="290735" y="167616"/>
                    <a:pt x="302800" y="155139"/>
                    <a:pt x="309261" y="147042"/>
                  </a:cubicBezTo>
                  <a:cubicBezTo>
                    <a:pt x="315140" y="139908"/>
                    <a:pt x="320001" y="131993"/>
                    <a:pt x="323701" y="123516"/>
                  </a:cubicBezTo>
                  <a:cubicBezTo>
                    <a:pt x="327121" y="115229"/>
                    <a:pt x="319996" y="103989"/>
                    <a:pt x="314201" y="109895"/>
                  </a:cubicBezTo>
                  <a:cubicBezTo>
                    <a:pt x="308406" y="115800"/>
                    <a:pt x="306221" y="121801"/>
                    <a:pt x="296340" y="133612"/>
                  </a:cubicBezTo>
                  <a:cubicBezTo>
                    <a:pt x="291172" y="139918"/>
                    <a:pt x="285271" y="145576"/>
                    <a:pt x="278765" y="150471"/>
                  </a:cubicBezTo>
                  <a:cubicBezTo>
                    <a:pt x="284870" y="142194"/>
                    <a:pt x="290302" y="133431"/>
                    <a:pt x="295010" y="124277"/>
                  </a:cubicBezTo>
                  <a:cubicBezTo>
                    <a:pt x="299192" y="117096"/>
                    <a:pt x="301237" y="108866"/>
                    <a:pt x="300900" y="100560"/>
                  </a:cubicBezTo>
                  <a:cubicBezTo>
                    <a:pt x="300900" y="96274"/>
                    <a:pt x="294535" y="91035"/>
                    <a:pt x="288835" y="99322"/>
                  </a:cubicBezTo>
                  <a:cubicBezTo>
                    <a:pt x="283306" y="110552"/>
                    <a:pt x="276448" y="121077"/>
                    <a:pt x="268409" y="130659"/>
                  </a:cubicBezTo>
                  <a:cubicBezTo>
                    <a:pt x="259669" y="139708"/>
                    <a:pt x="252354" y="144852"/>
                    <a:pt x="252069" y="142375"/>
                  </a:cubicBezTo>
                  <a:cubicBezTo>
                    <a:pt x="251784" y="139899"/>
                    <a:pt x="257389" y="134946"/>
                    <a:pt x="260429" y="124373"/>
                  </a:cubicBezTo>
                  <a:cubicBezTo>
                    <a:pt x="263469" y="113800"/>
                    <a:pt x="260429" y="102656"/>
                    <a:pt x="254634" y="101513"/>
                  </a:cubicBezTo>
                  <a:cubicBezTo>
                    <a:pt x="248839" y="100370"/>
                    <a:pt x="249979" y="100560"/>
                    <a:pt x="245134" y="110466"/>
                  </a:cubicBezTo>
                  <a:cubicBezTo>
                    <a:pt x="238797" y="120601"/>
                    <a:pt x="233117" y="131126"/>
                    <a:pt x="228128" y="141994"/>
                  </a:cubicBezTo>
                  <a:cubicBezTo>
                    <a:pt x="225144" y="152138"/>
                    <a:pt x="219767" y="161416"/>
                    <a:pt x="212453" y="169045"/>
                  </a:cubicBezTo>
                  <a:cubicBezTo>
                    <a:pt x="203428" y="178951"/>
                    <a:pt x="182717" y="190000"/>
                    <a:pt x="146521" y="19914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7"/>
            <p:cNvSpPr/>
            <p:nvPr/>
          </p:nvSpPr>
          <p:spPr>
            <a:xfrm>
              <a:off x="2447141" y="4011203"/>
              <a:ext cx="100743" cy="148055"/>
            </a:xfrm>
            <a:custGeom>
              <a:avLst/>
              <a:gdLst/>
              <a:ahLst/>
              <a:cxnLst/>
              <a:rect l="l" t="t" r="r" b="b"/>
              <a:pathLst>
                <a:path w="100743" h="148055" extrusionOk="0">
                  <a:moveTo>
                    <a:pt x="27117" y="689"/>
                  </a:moveTo>
                  <a:cubicBezTo>
                    <a:pt x="52482" y="-3121"/>
                    <a:pt x="70438" y="8404"/>
                    <a:pt x="81743" y="46981"/>
                  </a:cubicBezTo>
                  <a:cubicBezTo>
                    <a:pt x="93049" y="85557"/>
                    <a:pt x="100744" y="117370"/>
                    <a:pt x="100744" y="117370"/>
                  </a:cubicBezTo>
                  <a:cubicBezTo>
                    <a:pt x="90684" y="132001"/>
                    <a:pt x="75423" y="142231"/>
                    <a:pt x="58088" y="145945"/>
                  </a:cubicBezTo>
                  <a:cubicBezTo>
                    <a:pt x="27687" y="153375"/>
                    <a:pt x="16761" y="138801"/>
                    <a:pt x="16761" y="138801"/>
                  </a:cubicBezTo>
                  <a:cubicBezTo>
                    <a:pt x="16761" y="138801"/>
                    <a:pt x="8306" y="98320"/>
                    <a:pt x="3081" y="70793"/>
                  </a:cubicBezTo>
                  <a:cubicBezTo>
                    <a:pt x="-2144" y="43266"/>
                    <a:pt x="-4329" y="5356"/>
                    <a:pt x="27117" y="6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7"/>
            <p:cNvSpPr/>
            <p:nvPr/>
          </p:nvSpPr>
          <p:spPr>
            <a:xfrm>
              <a:off x="2331622" y="3739152"/>
              <a:ext cx="164429" cy="181621"/>
            </a:xfrm>
            <a:custGeom>
              <a:avLst/>
              <a:gdLst/>
              <a:ahLst/>
              <a:cxnLst/>
              <a:rect l="l" t="t" r="r" b="b"/>
              <a:pathLst>
                <a:path w="164429" h="181621" extrusionOk="0">
                  <a:moveTo>
                    <a:pt x="155175" y="75001"/>
                  </a:moveTo>
                  <a:cubicBezTo>
                    <a:pt x="155175" y="75001"/>
                    <a:pt x="195362" y="13755"/>
                    <a:pt x="108244" y="1277"/>
                  </a:cubicBezTo>
                  <a:cubicBezTo>
                    <a:pt x="45447" y="-7771"/>
                    <a:pt x="5166" y="32710"/>
                    <a:pt x="511" y="76620"/>
                  </a:cubicBezTo>
                  <a:cubicBezTo>
                    <a:pt x="-3954" y="118530"/>
                    <a:pt x="21792" y="162345"/>
                    <a:pt x="40412" y="179300"/>
                  </a:cubicBezTo>
                  <a:cubicBezTo>
                    <a:pt x="58682" y="183929"/>
                    <a:pt x="78014" y="181586"/>
                    <a:pt x="94659" y="172727"/>
                  </a:cubicBezTo>
                  <a:cubicBezTo>
                    <a:pt x="95657" y="161326"/>
                    <a:pt x="96038" y="149877"/>
                    <a:pt x="95799" y="138437"/>
                  </a:cubicBezTo>
                  <a:cubicBezTo>
                    <a:pt x="95799" y="138437"/>
                    <a:pt x="65208" y="73858"/>
                    <a:pt x="155175" y="750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7"/>
            <p:cNvSpPr/>
            <p:nvPr/>
          </p:nvSpPr>
          <p:spPr>
            <a:xfrm>
              <a:off x="2515394" y="4404988"/>
              <a:ext cx="145638" cy="201549"/>
            </a:xfrm>
            <a:custGeom>
              <a:avLst/>
              <a:gdLst/>
              <a:ahLst/>
              <a:cxnLst/>
              <a:rect l="l" t="t" r="r" b="b"/>
              <a:pathLst>
                <a:path w="145638" h="201549" extrusionOk="0">
                  <a:moveTo>
                    <a:pt x="145639" y="183928"/>
                  </a:moveTo>
                  <a:lnTo>
                    <a:pt x="145639" y="0"/>
                  </a:lnTo>
                  <a:lnTo>
                    <a:pt x="0" y="85249"/>
                  </a:lnTo>
                  <a:lnTo>
                    <a:pt x="56052" y="201549"/>
                  </a:lnTo>
                  <a:lnTo>
                    <a:pt x="145639" y="183928"/>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17"/>
            <p:cNvSpPr/>
            <p:nvPr/>
          </p:nvSpPr>
          <p:spPr>
            <a:xfrm>
              <a:off x="2565555" y="4383081"/>
              <a:ext cx="95477" cy="55816"/>
            </a:xfrm>
            <a:custGeom>
              <a:avLst/>
              <a:gdLst/>
              <a:ahLst/>
              <a:cxnLst/>
              <a:rect l="l" t="t" r="r" b="b"/>
              <a:pathLst>
                <a:path w="95477" h="55816" extrusionOk="0">
                  <a:moveTo>
                    <a:pt x="0" y="32480"/>
                  </a:moveTo>
                  <a:lnTo>
                    <a:pt x="55862" y="0"/>
                  </a:lnTo>
                  <a:lnTo>
                    <a:pt x="95478" y="22860"/>
                  </a:lnTo>
                  <a:lnTo>
                    <a:pt x="37526" y="55816"/>
                  </a:lnTo>
                  <a:lnTo>
                    <a:pt x="0" y="32480"/>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17"/>
            <p:cNvSpPr/>
            <p:nvPr/>
          </p:nvSpPr>
          <p:spPr>
            <a:xfrm>
              <a:off x="4383145" y="3435820"/>
              <a:ext cx="77712" cy="44958"/>
            </a:xfrm>
            <a:custGeom>
              <a:avLst/>
              <a:gdLst/>
              <a:ahLst/>
              <a:cxnLst/>
              <a:rect l="l" t="t" r="r" b="b"/>
              <a:pathLst>
                <a:path w="77712" h="44958" extrusionOk="0">
                  <a:moveTo>
                    <a:pt x="77712" y="22479"/>
                  </a:moveTo>
                  <a:cubicBezTo>
                    <a:pt x="77712" y="34894"/>
                    <a:pt x="60316" y="44958"/>
                    <a:pt x="38856" y="44958"/>
                  </a:cubicBezTo>
                  <a:cubicBezTo>
                    <a:pt x="17396" y="44958"/>
                    <a:pt x="0" y="34894"/>
                    <a:pt x="0" y="22479"/>
                  </a:cubicBezTo>
                  <a:cubicBezTo>
                    <a:pt x="0" y="10064"/>
                    <a:pt x="17397" y="0"/>
                    <a:pt x="38856" y="0"/>
                  </a:cubicBezTo>
                  <a:cubicBezTo>
                    <a:pt x="60316" y="0"/>
                    <a:pt x="77712" y="10064"/>
                    <a:pt x="77712" y="22479"/>
                  </a:cubicBez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7"/>
            <p:cNvSpPr/>
            <p:nvPr/>
          </p:nvSpPr>
          <p:spPr>
            <a:xfrm flipH="1">
              <a:off x="4682927" y="3694995"/>
              <a:ext cx="1795739" cy="1039558"/>
            </a:xfrm>
            <a:custGeom>
              <a:avLst/>
              <a:gdLst/>
              <a:ahLst/>
              <a:cxnLst/>
              <a:rect l="l" t="t" r="r" b="b"/>
              <a:pathLst>
                <a:path w="1795739" h="1039558" extrusionOk="0">
                  <a:moveTo>
                    <a:pt x="1781394" y="0"/>
                  </a:moveTo>
                  <a:lnTo>
                    <a:pt x="1781394" y="95"/>
                  </a:lnTo>
                  <a:lnTo>
                    <a:pt x="651623" y="653987"/>
                  </a:lnTo>
                  <a:lnTo>
                    <a:pt x="0" y="1031176"/>
                  </a:lnTo>
                  <a:lnTo>
                    <a:pt x="14440" y="1039558"/>
                  </a:lnTo>
                  <a:lnTo>
                    <a:pt x="666063" y="662273"/>
                  </a:lnTo>
                  <a:lnTo>
                    <a:pt x="1795739" y="8382"/>
                  </a:lnTo>
                  <a:lnTo>
                    <a:pt x="1795739" y="8382"/>
                  </a:lnTo>
                  <a:lnTo>
                    <a:pt x="1781394" y="0"/>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7"/>
            <p:cNvSpPr/>
            <p:nvPr/>
          </p:nvSpPr>
          <p:spPr>
            <a:xfrm rot="10800000">
              <a:off x="6022844" y="4502970"/>
              <a:ext cx="644687" cy="369950"/>
            </a:xfrm>
            <a:custGeom>
              <a:avLst/>
              <a:gdLst/>
              <a:ahLst/>
              <a:cxnLst/>
              <a:rect l="l" t="t" r="r" b="b"/>
              <a:pathLst>
                <a:path w="644687" h="369950" extrusionOk="0">
                  <a:moveTo>
                    <a:pt x="258217" y="369951"/>
                  </a:moveTo>
                  <a:lnTo>
                    <a:pt x="0" y="221837"/>
                  </a:lnTo>
                  <a:lnTo>
                    <a:pt x="386471" y="0"/>
                  </a:lnTo>
                  <a:lnTo>
                    <a:pt x="644688" y="148114"/>
                  </a:lnTo>
                  <a:lnTo>
                    <a:pt x="258217" y="369951"/>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7"/>
            <p:cNvSpPr/>
            <p:nvPr/>
          </p:nvSpPr>
          <p:spPr>
            <a:xfrm flipH="1">
              <a:off x="6190049" y="4282211"/>
              <a:ext cx="427701" cy="247554"/>
            </a:xfrm>
            <a:custGeom>
              <a:avLst/>
              <a:gdLst/>
              <a:ahLst/>
              <a:cxnLst/>
              <a:rect l="l" t="t" r="r" b="b"/>
              <a:pathLst>
                <a:path w="427701" h="247554" extrusionOk="0">
                  <a:moveTo>
                    <a:pt x="213851" y="247555"/>
                  </a:moveTo>
                  <a:lnTo>
                    <a:pt x="0" y="123730"/>
                  </a:lnTo>
                  <a:lnTo>
                    <a:pt x="213851" y="0"/>
                  </a:lnTo>
                  <a:lnTo>
                    <a:pt x="427702" y="123730"/>
                  </a:lnTo>
                  <a:lnTo>
                    <a:pt x="213851" y="247555"/>
                  </a:lnTo>
                  <a:close/>
                </a:path>
              </a:pathLst>
            </a:custGeom>
            <a:solidFill>
              <a:srgbClr val="E9EA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7"/>
            <p:cNvSpPr/>
            <p:nvPr/>
          </p:nvSpPr>
          <p:spPr>
            <a:xfrm flipH="1">
              <a:off x="6403900" y="4405941"/>
              <a:ext cx="213850" cy="371379"/>
            </a:xfrm>
            <a:custGeom>
              <a:avLst/>
              <a:gdLst/>
              <a:ahLst/>
              <a:cxnLst/>
              <a:rect l="l" t="t" r="r" b="b"/>
              <a:pathLst>
                <a:path w="213850" h="371379" extrusionOk="0">
                  <a:moveTo>
                    <a:pt x="213851" y="371380"/>
                  </a:moveTo>
                  <a:lnTo>
                    <a:pt x="0" y="247555"/>
                  </a:lnTo>
                  <a:lnTo>
                    <a:pt x="0" y="0"/>
                  </a:lnTo>
                  <a:lnTo>
                    <a:pt x="213851" y="123825"/>
                  </a:lnTo>
                  <a:lnTo>
                    <a:pt x="213851" y="371380"/>
                  </a:lnTo>
                  <a:close/>
                </a:path>
              </a:pathLst>
            </a:custGeom>
            <a:solidFill>
              <a:srgbClr val="C5C7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7"/>
            <p:cNvSpPr/>
            <p:nvPr/>
          </p:nvSpPr>
          <p:spPr>
            <a:xfrm flipH="1">
              <a:off x="6190049" y="4405941"/>
              <a:ext cx="213850" cy="371379"/>
            </a:xfrm>
            <a:custGeom>
              <a:avLst/>
              <a:gdLst/>
              <a:ahLst/>
              <a:cxnLst/>
              <a:rect l="l" t="t" r="r" b="b"/>
              <a:pathLst>
                <a:path w="213850" h="371379" extrusionOk="0">
                  <a:moveTo>
                    <a:pt x="213851" y="247555"/>
                  </a:moveTo>
                  <a:lnTo>
                    <a:pt x="0" y="371380"/>
                  </a:lnTo>
                  <a:lnTo>
                    <a:pt x="0" y="123825"/>
                  </a:lnTo>
                  <a:lnTo>
                    <a:pt x="213851" y="0"/>
                  </a:lnTo>
                  <a:lnTo>
                    <a:pt x="213851" y="247555"/>
                  </a:lnTo>
                  <a:close/>
                </a:path>
              </a:pathLst>
            </a:custGeom>
            <a:solidFill>
              <a:srgbClr val="D5D6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7"/>
            <p:cNvSpPr/>
            <p:nvPr/>
          </p:nvSpPr>
          <p:spPr>
            <a:xfrm>
              <a:off x="6351541" y="3874743"/>
              <a:ext cx="217302" cy="317702"/>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7"/>
            <p:cNvSpPr/>
            <p:nvPr/>
          </p:nvSpPr>
          <p:spPr>
            <a:xfrm>
              <a:off x="6368017" y="3871983"/>
              <a:ext cx="104086" cy="128266"/>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7"/>
            <p:cNvSpPr/>
            <p:nvPr/>
          </p:nvSpPr>
          <p:spPr>
            <a:xfrm>
              <a:off x="6388363" y="4011215"/>
              <a:ext cx="128390" cy="143694"/>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7"/>
            <p:cNvSpPr/>
            <p:nvPr/>
          </p:nvSpPr>
          <p:spPr>
            <a:xfrm>
              <a:off x="6169126" y="4068541"/>
              <a:ext cx="242294" cy="344916"/>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7"/>
            <p:cNvSpPr/>
            <p:nvPr/>
          </p:nvSpPr>
          <p:spPr>
            <a:xfrm>
              <a:off x="6350989" y="4058254"/>
              <a:ext cx="187162" cy="246878"/>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7"/>
            <p:cNvSpPr/>
            <p:nvPr/>
          </p:nvSpPr>
          <p:spPr>
            <a:xfrm>
              <a:off x="6384325" y="3881810"/>
              <a:ext cx="137686" cy="169616"/>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17"/>
            <p:cNvSpPr/>
            <p:nvPr/>
          </p:nvSpPr>
          <p:spPr>
            <a:xfrm>
              <a:off x="6389913" y="3881145"/>
              <a:ext cx="138230" cy="130098"/>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17"/>
            <p:cNvSpPr/>
            <p:nvPr/>
          </p:nvSpPr>
          <p:spPr>
            <a:xfrm>
              <a:off x="6223986" y="4735273"/>
              <a:ext cx="108702" cy="82916"/>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7"/>
            <p:cNvSpPr/>
            <p:nvPr/>
          </p:nvSpPr>
          <p:spPr>
            <a:xfrm>
              <a:off x="6224466" y="4761723"/>
              <a:ext cx="108209" cy="56495"/>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7"/>
            <p:cNvSpPr/>
            <p:nvPr/>
          </p:nvSpPr>
          <p:spPr>
            <a:xfrm>
              <a:off x="6169601" y="4699543"/>
              <a:ext cx="99502" cy="77082"/>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7"/>
            <p:cNvSpPr/>
            <p:nvPr/>
          </p:nvSpPr>
          <p:spPr>
            <a:xfrm>
              <a:off x="6170058" y="4724979"/>
              <a:ext cx="99108" cy="51736"/>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7"/>
            <p:cNvSpPr/>
            <p:nvPr/>
          </p:nvSpPr>
          <p:spPr>
            <a:xfrm>
              <a:off x="6206498" y="4301929"/>
              <a:ext cx="236938" cy="40866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7"/>
            <p:cNvSpPr/>
            <p:nvPr/>
          </p:nvSpPr>
          <p:spPr>
            <a:xfrm>
              <a:off x="6271102" y="4302737"/>
              <a:ext cx="235887" cy="442489"/>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7"/>
            <p:cNvSpPr/>
            <p:nvPr/>
          </p:nvSpPr>
          <p:spPr>
            <a:xfrm>
              <a:off x="6183254" y="4274877"/>
              <a:ext cx="352749" cy="324700"/>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7"/>
            <p:cNvSpPr/>
            <p:nvPr/>
          </p:nvSpPr>
          <p:spPr>
            <a:xfrm>
              <a:off x="6466820" y="4083042"/>
              <a:ext cx="122590" cy="42978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17"/>
            <p:cNvSpPr/>
            <p:nvPr/>
          </p:nvSpPr>
          <p:spPr>
            <a:xfrm>
              <a:off x="6490841" y="4077626"/>
              <a:ext cx="74124" cy="94270"/>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17"/>
            <p:cNvSpPr/>
            <p:nvPr/>
          </p:nvSpPr>
          <p:spPr>
            <a:xfrm>
              <a:off x="6345497" y="4058119"/>
              <a:ext cx="63405" cy="6657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1" name="Google Shape;731;p17"/>
            <p:cNvGrpSpPr/>
            <p:nvPr/>
          </p:nvGrpSpPr>
          <p:grpSpPr>
            <a:xfrm>
              <a:off x="6161836" y="4215479"/>
              <a:ext cx="350682" cy="265782"/>
              <a:chOff x="6621095" y="1452181"/>
              <a:chExt cx="330894" cy="250785"/>
            </a:xfrm>
          </p:grpSpPr>
          <p:sp>
            <p:nvSpPr>
              <p:cNvPr id="732" name="Google Shape;732;p1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357158" y="571486"/>
            <a:ext cx="422509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600" dirty="0" smtClean="0">
                <a:solidFill>
                  <a:schemeClr val="accent1"/>
                </a:solidFill>
              </a:rPr>
              <a:t>Tools-Technology Used</a:t>
            </a:r>
            <a:endParaRPr sz="3600">
              <a:solidFill>
                <a:schemeClr val="accent1"/>
              </a:solidFill>
            </a:endParaRPr>
          </a:p>
        </p:txBody>
      </p:sp>
      <p:sp>
        <p:nvSpPr>
          <p:cNvPr id="742" name="Google Shape;742;p18"/>
          <p:cNvSpPr txBox="1">
            <a:spLocks noGrp="1"/>
          </p:cNvSpPr>
          <p:nvPr>
            <p:ph type="subTitle" idx="4294967295"/>
          </p:nvPr>
        </p:nvSpPr>
        <p:spPr>
          <a:xfrm>
            <a:off x="357158" y="2000246"/>
            <a:ext cx="4857784" cy="2428892"/>
          </a:xfrm>
          <a:prstGeom prst="rect">
            <a:avLst/>
          </a:prstGeom>
        </p:spPr>
        <p:txBody>
          <a:bodyPr spcFirstLastPara="1" wrap="square" lIns="0" tIns="0" rIns="0" bIns="0" anchor="t" anchorCtr="0">
            <a:noAutofit/>
          </a:bodyPr>
          <a:lstStyle/>
          <a:p>
            <a:pPr marL="0" lvl="0" indent="0" algn="l" rtl="0">
              <a:spcBef>
                <a:spcPts val="600"/>
              </a:spcBef>
              <a:spcAft>
                <a:spcPts val="0"/>
              </a:spcAft>
              <a:buFont typeface="Wingdings" pitchFamily="2" charset="2"/>
              <a:buChar char="q"/>
            </a:pPr>
            <a:r>
              <a:rPr lang="en" sz="2400" dirty="0" smtClean="0"/>
              <a:t> </a:t>
            </a:r>
            <a:r>
              <a:rPr lang="en" dirty="0" smtClean="0"/>
              <a:t>Eclipse (O), JDK 1.8, MySQL 5.5</a:t>
            </a:r>
          </a:p>
          <a:p>
            <a:pPr marL="0" lvl="0" indent="0" algn="l" rtl="0">
              <a:spcBef>
                <a:spcPts val="600"/>
              </a:spcBef>
              <a:spcAft>
                <a:spcPts val="0"/>
              </a:spcAft>
              <a:buFont typeface="Wingdings" pitchFamily="2" charset="2"/>
              <a:buChar char="q"/>
            </a:pPr>
            <a:r>
              <a:rPr lang="en" dirty="0" smtClean="0"/>
              <a:t> Front End: HTML5, CSS, JS, Angular</a:t>
            </a:r>
          </a:p>
          <a:p>
            <a:pPr marL="0" lvl="0" indent="0" algn="l" rtl="0">
              <a:spcBef>
                <a:spcPts val="600"/>
              </a:spcBef>
              <a:spcAft>
                <a:spcPts val="0"/>
              </a:spcAft>
              <a:buFont typeface="Wingdings" pitchFamily="2" charset="2"/>
              <a:buChar char="q"/>
            </a:pPr>
            <a:r>
              <a:rPr lang="en" dirty="0" smtClean="0"/>
              <a:t> Back End: Java, JDBC, Collection</a:t>
            </a:r>
          </a:p>
          <a:p>
            <a:pPr marL="0" lvl="0" indent="0" algn="l" rtl="0">
              <a:spcBef>
                <a:spcPts val="600"/>
              </a:spcBef>
              <a:spcAft>
                <a:spcPts val="0"/>
              </a:spcAft>
              <a:buFont typeface="Wingdings" pitchFamily="2" charset="2"/>
              <a:buChar char="q"/>
            </a:pPr>
            <a:r>
              <a:rPr lang="en" dirty="0" smtClean="0"/>
              <a:t> Database: MySQL, Apache (Xampp)</a:t>
            </a:r>
          </a:p>
          <a:p>
            <a:pPr marL="0" lvl="0" indent="0" algn="l" rtl="0">
              <a:spcBef>
                <a:spcPts val="600"/>
              </a:spcBef>
              <a:spcAft>
                <a:spcPts val="0"/>
              </a:spcAft>
              <a:buNone/>
            </a:pPr>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grpSp>
        <p:nvGrpSpPr>
          <p:cNvPr id="744" name="Google Shape;744;p18"/>
          <p:cNvGrpSpPr/>
          <p:nvPr/>
        </p:nvGrpSpPr>
        <p:grpSpPr>
          <a:xfrm>
            <a:off x="5500724" y="624256"/>
            <a:ext cx="3428994" cy="3803332"/>
            <a:chOff x="2152750" y="190500"/>
            <a:chExt cx="4293756" cy="4762499"/>
          </a:xfrm>
        </p:grpSpPr>
        <p:sp>
          <p:nvSpPr>
            <p:cNvPr id="745" name="Google Shape;745;p18"/>
            <p:cNvSpPr/>
            <p:nvPr/>
          </p:nvSpPr>
          <p:spPr>
            <a:xfrm>
              <a:off x="2152750" y="2957607"/>
              <a:ext cx="756691" cy="437959"/>
            </a:xfrm>
            <a:custGeom>
              <a:avLst/>
              <a:gdLst/>
              <a:ahLst/>
              <a:cxnLst/>
              <a:rect l="l" t="t" r="r" b="b"/>
              <a:pathLst>
                <a:path w="756691" h="437959" extrusionOk="0">
                  <a:moveTo>
                    <a:pt x="756692" y="218980"/>
                  </a:moveTo>
                  <a:cubicBezTo>
                    <a:pt x="756692" y="339919"/>
                    <a:pt x="587300" y="437959"/>
                    <a:pt x="378346" y="437959"/>
                  </a:cubicBezTo>
                  <a:cubicBezTo>
                    <a:pt x="169391" y="437959"/>
                    <a:pt x="0" y="339919"/>
                    <a:pt x="0" y="218980"/>
                  </a:cubicBezTo>
                  <a:cubicBezTo>
                    <a:pt x="0" y="98041"/>
                    <a:pt x="169391" y="0"/>
                    <a:pt x="378346" y="0"/>
                  </a:cubicBezTo>
                  <a:cubicBezTo>
                    <a:pt x="587300" y="0"/>
                    <a:pt x="756692" y="98041"/>
                    <a:pt x="756692"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8"/>
            <p:cNvSpPr/>
            <p:nvPr/>
          </p:nvSpPr>
          <p:spPr>
            <a:xfrm>
              <a:off x="2318956" y="3109336"/>
              <a:ext cx="225716" cy="175248"/>
            </a:xfrm>
            <a:custGeom>
              <a:avLst/>
              <a:gdLst/>
              <a:ahLst/>
              <a:cxnLst/>
              <a:rect l="l" t="t" r="r" b="b"/>
              <a:pathLst>
                <a:path w="225716" h="175248" extrusionOk="0">
                  <a:moveTo>
                    <a:pt x="18072" y="5"/>
                  </a:moveTo>
                  <a:cubicBezTo>
                    <a:pt x="45158" y="22103"/>
                    <a:pt x="85074" y="1910"/>
                    <a:pt x="87070" y="3910"/>
                  </a:cubicBezTo>
                  <a:cubicBezTo>
                    <a:pt x="118886" y="33494"/>
                    <a:pt x="152260" y="61346"/>
                    <a:pt x="187050" y="87349"/>
                  </a:cubicBezTo>
                  <a:cubicBezTo>
                    <a:pt x="203871" y="100684"/>
                    <a:pt x="230197" y="118400"/>
                    <a:pt x="225065" y="144023"/>
                  </a:cubicBezTo>
                  <a:cubicBezTo>
                    <a:pt x="216511" y="189742"/>
                    <a:pt x="143522" y="175646"/>
                    <a:pt x="115961" y="161644"/>
                  </a:cubicBezTo>
                  <a:cubicBezTo>
                    <a:pt x="88400" y="147642"/>
                    <a:pt x="65876" y="124496"/>
                    <a:pt x="39931" y="108304"/>
                  </a:cubicBezTo>
                  <a:cubicBezTo>
                    <a:pt x="20924" y="96683"/>
                    <a:pt x="2961" y="90682"/>
                    <a:pt x="110" y="67156"/>
                  </a:cubicBezTo>
                  <a:cubicBezTo>
                    <a:pt x="-1410" y="52964"/>
                    <a:pt x="13225" y="-567"/>
                    <a:pt x="1807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8"/>
            <p:cNvSpPr/>
            <p:nvPr/>
          </p:nvSpPr>
          <p:spPr>
            <a:xfrm>
              <a:off x="2319304" y="3166967"/>
              <a:ext cx="224715" cy="117585"/>
            </a:xfrm>
            <a:custGeom>
              <a:avLst/>
              <a:gdLst/>
              <a:ahLst/>
              <a:cxnLst/>
              <a:rect l="l" t="t" r="r" b="b"/>
              <a:pathLst>
                <a:path w="224715" h="117585" extrusionOk="0">
                  <a:moveTo>
                    <a:pt x="427" y="0"/>
                  </a:moveTo>
                  <a:cubicBezTo>
                    <a:pt x="3943" y="22574"/>
                    <a:pt x="22000" y="28575"/>
                    <a:pt x="40533" y="40291"/>
                  </a:cubicBezTo>
                  <a:cubicBezTo>
                    <a:pt x="66953" y="56769"/>
                    <a:pt x="90332" y="80582"/>
                    <a:pt x="117893" y="94583"/>
                  </a:cubicBezTo>
                  <a:cubicBezTo>
                    <a:pt x="143364" y="107442"/>
                    <a:pt x="206849" y="120301"/>
                    <a:pt x="224716" y="87630"/>
                  </a:cubicBezTo>
                  <a:cubicBezTo>
                    <a:pt x="215212" y="131731"/>
                    <a:pt x="143269" y="117920"/>
                    <a:pt x="115993" y="104013"/>
                  </a:cubicBezTo>
                  <a:cubicBezTo>
                    <a:pt x="88717" y="90107"/>
                    <a:pt x="65908" y="66866"/>
                    <a:pt x="39962" y="50673"/>
                  </a:cubicBezTo>
                  <a:cubicBezTo>
                    <a:pt x="20955" y="39053"/>
                    <a:pt x="2993" y="33052"/>
                    <a:pt x="142" y="9525"/>
                  </a:cubicBezTo>
                  <a:cubicBezTo>
                    <a:pt x="-117" y="6353"/>
                    <a:pt x="-21" y="3153"/>
                    <a:pt x="4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18"/>
            <p:cNvSpPr/>
            <p:nvPr/>
          </p:nvSpPr>
          <p:spPr>
            <a:xfrm>
              <a:off x="2550431" y="3021675"/>
              <a:ext cx="225586" cy="168802"/>
            </a:xfrm>
            <a:custGeom>
              <a:avLst/>
              <a:gdLst/>
              <a:ahLst/>
              <a:cxnLst/>
              <a:rect l="l" t="t" r="r" b="b"/>
              <a:pathLst>
                <a:path w="225586" h="168802" extrusionOk="0">
                  <a:moveTo>
                    <a:pt x="21626" y="130"/>
                  </a:moveTo>
                  <a:cubicBezTo>
                    <a:pt x="48617" y="22228"/>
                    <a:pt x="96040" y="-1965"/>
                    <a:pt x="97656" y="130"/>
                  </a:cubicBezTo>
                  <a:cubicBezTo>
                    <a:pt x="125867" y="28715"/>
                    <a:pt x="155661" y="55680"/>
                    <a:pt x="186897" y="80902"/>
                  </a:cubicBezTo>
                  <a:cubicBezTo>
                    <a:pt x="203813" y="94237"/>
                    <a:pt x="230139" y="111954"/>
                    <a:pt x="224912" y="137576"/>
                  </a:cubicBezTo>
                  <a:cubicBezTo>
                    <a:pt x="216358" y="183296"/>
                    <a:pt x="143369" y="169199"/>
                    <a:pt x="115808" y="155197"/>
                  </a:cubicBezTo>
                  <a:cubicBezTo>
                    <a:pt x="88247" y="141196"/>
                    <a:pt x="65723" y="118050"/>
                    <a:pt x="39778" y="101857"/>
                  </a:cubicBezTo>
                  <a:cubicBezTo>
                    <a:pt x="20770" y="90237"/>
                    <a:pt x="2903" y="84236"/>
                    <a:pt x="52" y="60709"/>
                  </a:cubicBezTo>
                  <a:cubicBezTo>
                    <a:pt x="-1088" y="46517"/>
                    <a:pt x="16779" y="-441"/>
                    <a:pt x="21626" y="13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18"/>
            <p:cNvSpPr/>
            <p:nvPr/>
          </p:nvSpPr>
          <p:spPr>
            <a:xfrm>
              <a:off x="2551534" y="3076575"/>
              <a:ext cx="224758" cy="117584"/>
            </a:xfrm>
            <a:custGeom>
              <a:avLst/>
              <a:gdLst/>
              <a:ahLst/>
              <a:cxnLst/>
              <a:rect l="l" t="t" r="r" b="b"/>
              <a:pathLst>
                <a:path w="224758" h="117584" extrusionOk="0">
                  <a:moveTo>
                    <a:pt x="375" y="0"/>
                  </a:moveTo>
                  <a:cubicBezTo>
                    <a:pt x="3986" y="22574"/>
                    <a:pt x="22043" y="28575"/>
                    <a:pt x="40481" y="40291"/>
                  </a:cubicBezTo>
                  <a:cubicBezTo>
                    <a:pt x="66996" y="56769"/>
                    <a:pt x="90375" y="80581"/>
                    <a:pt x="117841" y="94583"/>
                  </a:cubicBezTo>
                  <a:cubicBezTo>
                    <a:pt x="143312" y="107442"/>
                    <a:pt x="206892" y="120301"/>
                    <a:pt x="224759" y="87630"/>
                  </a:cubicBezTo>
                  <a:cubicBezTo>
                    <a:pt x="215255" y="131731"/>
                    <a:pt x="143217" y="117920"/>
                    <a:pt x="115941" y="104013"/>
                  </a:cubicBezTo>
                  <a:cubicBezTo>
                    <a:pt x="88665" y="90106"/>
                    <a:pt x="65951" y="66865"/>
                    <a:pt x="39910" y="50673"/>
                  </a:cubicBezTo>
                  <a:cubicBezTo>
                    <a:pt x="21378" y="39053"/>
                    <a:pt x="3036" y="33052"/>
                    <a:pt x="185" y="9525"/>
                  </a:cubicBezTo>
                  <a:cubicBezTo>
                    <a:pt x="-114" y="6353"/>
                    <a:pt x="-50" y="3153"/>
                    <a:pt x="37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18"/>
            <p:cNvSpPr/>
            <p:nvPr/>
          </p:nvSpPr>
          <p:spPr>
            <a:xfrm>
              <a:off x="2330724" y="2010537"/>
              <a:ext cx="387976" cy="1115665"/>
            </a:xfrm>
            <a:custGeom>
              <a:avLst/>
              <a:gdLst/>
              <a:ahLst/>
              <a:cxnLst/>
              <a:rect l="l" t="t" r="r" b="b"/>
              <a:pathLst>
                <a:path w="387976" h="1115665" extrusionOk="0">
                  <a:moveTo>
                    <a:pt x="4689" y="96964"/>
                  </a:moveTo>
                  <a:cubicBezTo>
                    <a:pt x="6019" y="138017"/>
                    <a:pt x="18754" y="316039"/>
                    <a:pt x="24456" y="410623"/>
                  </a:cubicBezTo>
                  <a:cubicBezTo>
                    <a:pt x="30159" y="505206"/>
                    <a:pt x="31489" y="620173"/>
                    <a:pt x="31489" y="620173"/>
                  </a:cubicBezTo>
                  <a:cubicBezTo>
                    <a:pt x="31489" y="620173"/>
                    <a:pt x="15238" y="688943"/>
                    <a:pt x="4689" y="769715"/>
                  </a:cubicBezTo>
                  <a:cubicBezTo>
                    <a:pt x="-5861" y="850487"/>
                    <a:pt x="4689" y="1105472"/>
                    <a:pt x="4689" y="1105472"/>
                  </a:cubicBezTo>
                  <a:cubicBezTo>
                    <a:pt x="25827" y="1119064"/>
                    <a:pt x="52928" y="1119064"/>
                    <a:pt x="74066" y="1105472"/>
                  </a:cubicBezTo>
                  <a:cubicBezTo>
                    <a:pt x="74066" y="1105472"/>
                    <a:pt x="117403" y="901446"/>
                    <a:pt x="137456" y="809530"/>
                  </a:cubicBezTo>
                  <a:cubicBezTo>
                    <a:pt x="157509" y="717614"/>
                    <a:pt x="161026" y="664559"/>
                    <a:pt x="171480" y="607600"/>
                  </a:cubicBezTo>
                  <a:cubicBezTo>
                    <a:pt x="184025" y="538639"/>
                    <a:pt x="211206" y="217075"/>
                    <a:pt x="211206" y="217075"/>
                  </a:cubicBezTo>
                  <a:lnTo>
                    <a:pt x="222040" y="217742"/>
                  </a:lnTo>
                  <a:lnTo>
                    <a:pt x="250551" y="580930"/>
                  </a:lnTo>
                  <a:cubicBezTo>
                    <a:pt x="241642" y="607685"/>
                    <a:pt x="235526" y="635299"/>
                    <a:pt x="232304" y="663321"/>
                  </a:cubicBezTo>
                  <a:cubicBezTo>
                    <a:pt x="224416" y="722471"/>
                    <a:pt x="240573" y="1020127"/>
                    <a:pt x="240573" y="1020127"/>
                  </a:cubicBezTo>
                  <a:cubicBezTo>
                    <a:pt x="264164" y="1033272"/>
                    <a:pt x="293106" y="1032091"/>
                    <a:pt x="315557" y="1017079"/>
                  </a:cubicBezTo>
                  <a:cubicBezTo>
                    <a:pt x="315557" y="1017079"/>
                    <a:pt x="387976" y="622840"/>
                    <a:pt x="387976" y="562832"/>
                  </a:cubicBezTo>
                  <a:cubicBezTo>
                    <a:pt x="387976" y="523208"/>
                    <a:pt x="381229" y="0"/>
                    <a:pt x="38122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8"/>
            <p:cNvSpPr/>
            <p:nvPr/>
          </p:nvSpPr>
          <p:spPr>
            <a:xfrm>
              <a:off x="2382705" y="1314450"/>
              <a:ext cx="248692" cy="242377"/>
            </a:xfrm>
            <a:custGeom>
              <a:avLst/>
              <a:gdLst/>
              <a:ahLst/>
              <a:cxnLst/>
              <a:rect l="l" t="t" r="r" b="b"/>
              <a:pathLst>
                <a:path w="248692" h="242377" extrusionOk="0">
                  <a:moveTo>
                    <a:pt x="50881" y="0"/>
                  </a:moveTo>
                  <a:cubicBezTo>
                    <a:pt x="50881" y="0"/>
                    <a:pt x="55538" y="89440"/>
                    <a:pt x="53542" y="97346"/>
                  </a:cubicBezTo>
                  <a:cubicBezTo>
                    <a:pt x="51546" y="105251"/>
                    <a:pt x="12486" y="131540"/>
                    <a:pt x="1176" y="140970"/>
                  </a:cubicBezTo>
                  <a:cubicBezTo>
                    <a:pt x="-10133" y="150400"/>
                    <a:pt x="62951" y="222599"/>
                    <a:pt x="98400" y="238887"/>
                  </a:cubicBezTo>
                  <a:cubicBezTo>
                    <a:pt x="133849" y="255175"/>
                    <a:pt x="246564" y="212217"/>
                    <a:pt x="248560" y="156782"/>
                  </a:cubicBezTo>
                  <a:cubicBezTo>
                    <a:pt x="250556" y="101346"/>
                    <a:pt x="229552" y="54769"/>
                    <a:pt x="211970" y="52006"/>
                  </a:cubicBezTo>
                  <a:cubicBezTo>
                    <a:pt x="194388" y="49244"/>
                    <a:pt x="50881" y="0"/>
                    <a:pt x="5088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8"/>
            <p:cNvSpPr/>
            <p:nvPr/>
          </p:nvSpPr>
          <p:spPr>
            <a:xfrm>
              <a:off x="2671394" y="1371981"/>
              <a:ext cx="353519" cy="695039"/>
            </a:xfrm>
            <a:custGeom>
              <a:avLst/>
              <a:gdLst/>
              <a:ahLst/>
              <a:cxnLst/>
              <a:rect l="l" t="t" r="r" b="b"/>
              <a:pathLst>
                <a:path w="353519" h="695039" extrusionOk="0">
                  <a:moveTo>
                    <a:pt x="6725" y="108394"/>
                  </a:moveTo>
                  <a:cubicBezTo>
                    <a:pt x="11952" y="68961"/>
                    <a:pt x="-13993" y="31432"/>
                    <a:pt x="11192" y="0"/>
                  </a:cubicBezTo>
                  <a:cubicBezTo>
                    <a:pt x="99292" y="86582"/>
                    <a:pt x="88077" y="315754"/>
                    <a:pt x="108130" y="462344"/>
                  </a:cubicBezTo>
                  <a:cubicBezTo>
                    <a:pt x="173516" y="530924"/>
                    <a:pt x="305049" y="598456"/>
                    <a:pt x="342114" y="614744"/>
                  </a:cubicBezTo>
                  <a:cubicBezTo>
                    <a:pt x="348861" y="617791"/>
                    <a:pt x="354659" y="621030"/>
                    <a:pt x="353328" y="628364"/>
                  </a:cubicBezTo>
                  <a:cubicBezTo>
                    <a:pt x="348006" y="656939"/>
                    <a:pt x="339738" y="667798"/>
                    <a:pt x="322726" y="695039"/>
                  </a:cubicBezTo>
                  <a:cubicBezTo>
                    <a:pt x="235671" y="657415"/>
                    <a:pt x="172946" y="635794"/>
                    <a:pt x="64223" y="532257"/>
                  </a:cubicBezTo>
                  <a:cubicBezTo>
                    <a:pt x="53909" y="521094"/>
                    <a:pt x="44680" y="508978"/>
                    <a:pt x="36662" y="496062"/>
                  </a:cubicBezTo>
                  <a:cubicBezTo>
                    <a:pt x="5584" y="403479"/>
                    <a:pt x="-2209" y="176498"/>
                    <a:pt x="6725" y="1083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8"/>
            <p:cNvSpPr/>
            <p:nvPr/>
          </p:nvSpPr>
          <p:spPr>
            <a:xfrm>
              <a:off x="2315965" y="1348763"/>
              <a:ext cx="403432" cy="814679"/>
            </a:xfrm>
            <a:custGeom>
              <a:avLst/>
              <a:gdLst/>
              <a:ahLst/>
              <a:cxnLst/>
              <a:rect l="l" t="t" r="r" b="b"/>
              <a:pathLst>
                <a:path w="403432" h="814679" extrusionOk="0">
                  <a:moveTo>
                    <a:pt x="107642" y="78462"/>
                  </a:moveTo>
                  <a:cubicBezTo>
                    <a:pt x="107642" y="78462"/>
                    <a:pt x="172458" y="175236"/>
                    <a:pt x="262839" y="184761"/>
                  </a:cubicBezTo>
                  <a:cubicBezTo>
                    <a:pt x="291351" y="156186"/>
                    <a:pt x="293917" y="56364"/>
                    <a:pt x="254476" y="24360"/>
                  </a:cubicBezTo>
                  <a:cubicBezTo>
                    <a:pt x="254476" y="24360"/>
                    <a:pt x="290780" y="-4977"/>
                    <a:pt x="315585" y="738"/>
                  </a:cubicBezTo>
                  <a:cubicBezTo>
                    <a:pt x="342222" y="16921"/>
                    <a:pt x="362057" y="42286"/>
                    <a:pt x="371373" y="72081"/>
                  </a:cubicBezTo>
                  <a:cubicBezTo>
                    <a:pt x="394367" y="138651"/>
                    <a:pt x="405154" y="208831"/>
                    <a:pt x="403210" y="279249"/>
                  </a:cubicBezTo>
                  <a:cubicBezTo>
                    <a:pt x="401690" y="374499"/>
                    <a:pt x="403210" y="664250"/>
                    <a:pt x="403210" y="664250"/>
                  </a:cubicBezTo>
                  <a:cubicBezTo>
                    <a:pt x="403210" y="664250"/>
                    <a:pt x="390570" y="725591"/>
                    <a:pt x="308838" y="771216"/>
                  </a:cubicBezTo>
                  <a:cubicBezTo>
                    <a:pt x="227105" y="816840"/>
                    <a:pt x="166281" y="821317"/>
                    <a:pt x="110874" y="808363"/>
                  </a:cubicBezTo>
                  <a:cubicBezTo>
                    <a:pt x="65065" y="797695"/>
                    <a:pt x="27240" y="781503"/>
                    <a:pt x="11559" y="748260"/>
                  </a:cubicBezTo>
                  <a:cubicBezTo>
                    <a:pt x="15646" y="681585"/>
                    <a:pt x="45298" y="508040"/>
                    <a:pt x="34178" y="424410"/>
                  </a:cubicBezTo>
                  <a:cubicBezTo>
                    <a:pt x="23059" y="340781"/>
                    <a:pt x="5667" y="278202"/>
                    <a:pt x="915" y="210574"/>
                  </a:cubicBezTo>
                  <a:cubicBezTo>
                    <a:pt x="-3837" y="142947"/>
                    <a:pt x="9848" y="143899"/>
                    <a:pt x="43682" y="120182"/>
                  </a:cubicBezTo>
                  <a:cubicBezTo>
                    <a:pt x="63986" y="104770"/>
                    <a:pt x="85361" y="90826"/>
                    <a:pt x="107642" y="7846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18"/>
            <p:cNvSpPr/>
            <p:nvPr/>
          </p:nvSpPr>
          <p:spPr>
            <a:xfrm>
              <a:off x="2373403" y="1062776"/>
              <a:ext cx="268166" cy="327122"/>
            </a:xfrm>
            <a:custGeom>
              <a:avLst/>
              <a:gdLst/>
              <a:ahLst/>
              <a:cxnLst/>
              <a:rect l="l" t="t" r="r" b="b"/>
              <a:pathLst>
                <a:path w="268166" h="327122" extrusionOk="0">
                  <a:moveTo>
                    <a:pt x="262234" y="118324"/>
                  </a:moveTo>
                  <a:lnTo>
                    <a:pt x="262234" y="118324"/>
                  </a:lnTo>
                  <a:cubicBezTo>
                    <a:pt x="251590" y="48886"/>
                    <a:pt x="201695" y="-3787"/>
                    <a:pt x="130227" y="214"/>
                  </a:cubicBezTo>
                  <a:cubicBezTo>
                    <a:pt x="54204" y="4462"/>
                    <a:pt x="-3996" y="69658"/>
                    <a:pt x="215" y="145851"/>
                  </a:cubicBezTo>
                  <a:cubicBezTo>
                    <a:pt x="2583" y="188590"/>
                    <a:pt x="24775" y="227747"/>
                    <a:pt x="60184" y="251674"/>
                  </a:cubicBezTo>
                  <a:cubicBezTo>
                    <a:pt x="62685" y="262208"/>
                    <a:pt x="66417" y="272400"/>
                    <a:pt x="71303" y="282058"/>
                  </a:cubicBezTo>
                  <a:cubicBezTo>
                    <a:pt x="96488" y="311681"/>
                    <a:pt x="172994" y="329683"/>
                    <a:pt x="194852" y="326826"/>
                  </a:cubicBezTo>
                  <a:cubicBezTo>
                    <a:pt x="223364" y="322825"/>
                    <a:pt x="238380" y="311014"/>
                    <a:pt x="251875" y="280153"/>
                  </a:cubicBezTo>
                  <a:cubicBezTo>
                    <a:pt x="275540" y="225385"/>
                    <a:pt x="268127" y="152518"/>
                    <a:pt x="262234" y="1183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18"/>
            <p:cNvSpPr/>
            <p:nvPr/>
          </p:nvSpPr>
          <p:spPr>
            <a:xfrm>
              <a:off x="2348404" y="1033740"/>
              <a:ext cx="282986" cy="280709"/>
            </a:xfrm>
            <a:custGeom>
              <a:avLst/>
              <a:gdLst/>
              <a:ahLst/>
              <a:cxnLst/>
              <a:rect l="l" t="t" r="r" b="b"/>
              <a:pathLst>
                <a:path w="282986" h="280709" extrusionOk="0">
                  <a:moveTo>
                    <a:pt x="85182" y="280709"/>
                  </a:moveTo>
                  <a:lnTo>
                    <a:pt x="85182" y="280709"/>
                  </a:lnTo>
                  <a:lnTo>
                    <a:pt x="91740" y="220130"/>
                  </a:lnTo>
                  <a:cubicBezTo>
                    <a:pt x="91740" y="220130"/>
                    <a:pt x="41940" y="91733"/>
                    <a:pt x="159122" y="116403"/>
                  </a:cubicBezTo>
                  <a:cubicBezTo>
                    <a:pt x="236102" y="132595"/>
                    <a:pt x="255490" y="139644"/>
                    <a:pt x="278964" y="87828"/>
                  </a:cubicBezTo>
                  <a:cubicBezTo>
                    <a:pt x="302439" y="36012"/>
                    <a:pt x="219661" y="-10565"/>
                    <a:pt x="121487" y="2103"/>
                  </a:cubicBezTo>
                  <a:cubicBezTo>
                    <a:pt x="51379" y="9511"/>
                    <a:pt x="-1397" y="69481"/>
                    <a:pt x="28" y="140120"/>
                  </a:cubicBezTo>
                  <a:cubicBezTo>
                    <a:pt x="2594" y="178506"/>
                    <a:pt x="12763" y="255658"/>
                    <a:pt x="85182" y="280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8"/>
            <p:cNvSpPr/>
            <p:nvPr/>
          </p:nvSpPr>
          <p:spPr>
            <a:xfrm>
              <a:off x="2295460" y="1509426"/>
              <a:ext cx="362138" cy="623316"/>
            </a:xfrm>
            <a:custGeom>
              <a:avLst/>
              <a:gdLst/>
              <a:ahLst/>
              <a:cxnLst/>
              <a:rect l="l" t="t" r="r" b="b"/>
              <a:pathLst>
                <a:path w="362138" h="623316" extrusionOk="0">
                  <a:moveTo>
                    <a:pt x="1462" y="9525"/>
                  </a:moveTo>
                  <a:cubicBezTo>
                    <a:pt x="35295" y="0"/>
                    <a:pt x="9540" y="7906"/>
                    <a:pt x="35295" y="0"/>
                  </a:cubicBezTo>
                  <a:cubicBezTo>
                    <a:pt x="123395" y="86678"/>
                    <a:pt x="112466" y="235077"/>
                    <a:pt x="132424" y="381762"/>
                  </a:cubicBezTo>
                  <a:cubicBezTo>
                    <a:pt x="181083" y="462343"/>
                    <a:pt x="361655" y="571595"/>
                    <a:pt x="361655" y="571595"/>
                  </a:cubicBezTo>
                  <a:cubicBezTo>
                    <a:pt x="363936" y="587216"/>
                    <a:pt x="358424" y="591788"/>
                    <a:pt x="338941" y="623316"/>
                  </a:cubicBezTo>
                  <a:cubicBezTo>
                    <a:pt x="251982" y="585692"/>
                    <a:pt x="179088" y="553212"/>
                    <a:pt x="70364" y="449771"/>
                  </a:cubicBezTo>
                  <a:cubicBezTo>
                    <a:pt x="66088" y="445675"/>
                    <a:pt x="59815" y="444627"/>
                    <a:pt x="58009" y="439007"/>
                  </a:cubicBezTo>
                  <a:cubicBezTo>
                    <a:pt x="26932" y="345376"/>
                    <a:pt x="-7567" y="77724"/>
                    <a:pt x="1462" y="952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8"/>
            <p:cNvSpPr/>
            <p:nvPr/>
          </p:nvSpPr>
          <p:spPr>
            <a:xfrm>
              <a:off x="2681160" y="1699641"/>
              <a:ext cx="419212" cy="565118"/>
            </a:xfrm>
            <a:custGeom>
              <a:avLst/>
              <a:gdLst/>
              <a:ahLst/>
              <a:cxnLst/>
              <a:rect l="l" t="t" r="r" b="b"/>
              <a:pathLst>
                <a:path w="419212" h="565118" extrusionOk="0">
                  <a:moveTo>
                    <a:pt x="419212" y="0"/>
                  </a:moveTo>
                  <a:lnTo>
                    <a:pt x="287965" y="449771"/>
                  </a:lnTo>
                  <a:lnTo>
                    <a:pt x="0" y="565118"/>
                  </a:lnTo>
                  <a:lnTo>
                    <a:pt x="105017" y="126968"/>
                  </a:lnTo>
                  <a:lnTo>
                    <a:pt x="419212"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8"/>
            <p:cNvSpPr/>
            <p:nvPr/>
          </p:nvSpPr>
          <p:spPr>
            <a:xfrm>
              <a:off x="2608827" y="2053875"/>
              <a:ext cx="212446" cy="104783"/>
            </a:xfrm>
            <a:custGeom>
              <a:avLst/>
              <a:gdLst/>
              <a:ahLst/>
              <a:cxnLst/>
              <a:rect l="l" t="t" r="r" b="b"/>
              <a:pathLst>
                <a:path w="212446" h="104783" extrusionOk="0">
                  <a:moveTo>
                    <a:pt x="2861" y="30194"/>
                  </a:moveTo>
                  <a:cubicBezTo>
                    <a:pt x="7137" y="14859"/>
                    <a:pt x="18257" y="18669"/>
                    <a:pt x="30707" y="22479"/>
                  </a:cubicBezTo>
                  <a:cubicBezTo>
                    <a:pt x="44209" y="27956"/>
                    <a:pt x="59041" y="29251"/>
                    <a:pt x="73284" y="26194"/>
                  </a:cubicBezTo>
                  <a:cubicBezTo>
                    <a:pt x="85164" y="22479"/>
                    <a:pt x="93717" y="12287"/>
                    <a:pt x="103791" y="5525"/>
                  </a:cubicBezTo>
                  <a:cubicBezTo>
                    <a:pt x="109552" y="2086"/>
                    <a:pt x="116096" y="181"/>
                    <a:pt x="122799" y="0"/>
                  </a:cubicBezTo>
                  <a:cubicBezTo>
                    <a:pt x="122228" y="3905"/>
                    <a:pt x="116241" y="26765"/>
                    <a:pt x="116241" y="26765"/>
                  </a:cubicBezTo>
                  <a:cubicBezTo>
                    <a:pt x="116241" y="26765"/>
                    <a:pt x="179346" y="27432"/>
                    <a:pt x="185809" y="26098"/>
                  </a:cubicBezTo>
                  <a:cubicBezTo>
                    <a:pt x="191634" y="25308"/>
                    <a:pt x="196997" y="29394"/>
                    <a:pt x="197789" y="35233"/>
                  </a:cubicBezTo>
                  <a:cubicBezTo>
                    <a:pt x="198199" y="38252"/>
                    <a:pt x="197297" y="41310"/>
                    <a:pt x="195312" y="43625"/>
                  </a:cubicBezTo>
                  <a:lnTo>
                    <a:pt x="199589" y="42958"/>
                  </a:lnTo>
                  <a:cubicBezTo>
                    <a:pt x="212514" y="40100"/>
                    <a:pt x="218027" y="59912"/>
                    <a:pt x="205006" y="62865"/>
                  </a:cubicBezTo>
                  <a:cubicBezTo>
                    <a:pt x="201585" y="63627"/>
                    <a:pt x="198069" y="64008"/>
                    <a:pt x="194457" y="64484"/>
                  </a:cubicBezTo>
                  <a:cubicBezTo>
                    <a:pt x="202915" y="67723"/>
                    <a:pt x="205006" y="81725"/>
                    <a:pt x="194457" y="83534"/>
                  </a:cubicBezTo>
                  <a:lnTo>
                    <a:pt x="191226" y="84106"/>
                  </a:lnTo>
                  <a:cubicBezTo>
                    <a:pt x="189741" y="84668"/>
                    <a:pt x="188151" y="84896"/>
                    <a:pt x="186569" y="84772"/>
                  </a:cubicBezTo>
                  <a:lnTo>
                    <a:pt x="184573" y="84772"/>
                  </a:lnTo>
                  <a:cubicBezTo>
                    <a:pt x="185790" y="90916"/>
                    <a:pt x="181809" y="96879"/>
                    <a:pt x="175683" y="98098"/>
                  </a:cubicBezTo>
                  <a:cubicBezTo>
                    <a:pt x="175480" y="98136"/>
                    <a:pt x="175275" y="98174"/>
                    <a:pt x="175069" y="98203"/>
                  </a:cubicBezTo>
                  <a:cubicBezTo>
                    <a:pt x="144277" y="102298"/>
                    <a:pt x="99039" y="114586"/>
                    <a:pt x="71098" y="89154"/>
                  </a:cubicBezTo>
                  <a:cubicBezTo>
                    <a:pt x="51763" y="87239"/>
                    <a:pt x="32878" y="82124"/>
                    <a:pt x="15216" y="74009"/>
                  </a:cubicBezTo>
                  <a:cubicBezTo>
                    <a:pt x="-1796" y="65913"/>
                    <a:pt x="-2271" y="48577"/>
                    <a:pt x="2861" y="3019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18"/>
            <p:cNvSpPr/>
            <p:nvPr/>
          </p:nvSpPr>
          <p:spPr>
            <a:xfrm>
              <a:off x="2916099" y="1987646"/>
              <a:ext cx="131568" cy="109091"/>
            </a:xfrm>
            <a:custGeom>
              <a:avLst/>
              <a:gdLst/>
              <a:ahLst/>
              <a:cxnLst/>
              <a:rect l="l" t="t" r="r" b="b"/>
              <a:pathLst>
                <a:path w="131568" h="109091" extrusionOk="0">
                  <a:moveTo>
                    <a:pt x="10639" y="59657"/>
                  </a:moveTo>
                  <a:lnTo>
                    <a:pt x="14916" y="59657"/>
                  </a:lnTo>
                  <a:cubicBezTo>
                    <a:pt x="10289" y="56028"/>
                    <a:pt x="9476" y="49322"/>
                    <a:pt x="13102" y="44683"/>
                  </a:cubicBezTo>
                  <a:cubicBezTo>
                    <a:pt x="14995" y="42255"/>
                    <a:pt x="17838" y="40778"/>
                    <a:pt x="20903" y="40607"/>
                  </a:cubicBezTo>
                  <a:cubicBezTo>
                    <a:pt x="27556" y="40607"/>
                    <a:pt x="92467" y="26986"/>
                    <a:pt x="92467" y="26986"/>
                  </a:cubicBezTo>
                  <a:lnTo>
                    <a:pt x="100260" y="221"/>
                  </a:lnTo>
                  <a:cubicBezTo>
                    <a:pt x="100260" y="-1303"/>
                    <a:pt x="111569" y="5555"/>
                    <a:pt x="111950" y="5840"/>
                  </a:cubicBezTo>
                  <a:cubicBezTo>
                    <a:pt x="123082" y="13146"/>
                    <a:pt x="130288" y="25138"/>
                    <a:pt x="131527" y="38416"/>
                  </a:cubicBezTo>
                  <a:cubicBezTo>
                    <a:pt x="132163" y="57028"/>
                    <a:pt x="125315" y="75116"/>
                    <a:pt x="112520" y="88613"/>
                  </a:cubicBezTo>
                  <a:cubicBezTo>
                    <a:pt x="100854" y="100414"/>
                    <a:pt x="85087" y="107244"/>
                    <a:pt x="68517" y="107663"/>
                  </a:cubicBezTo>
                  <a:cubicBezTo>
                    <a:pt x="60629" y="108139"/>
                    <a:pt x="53026" y="108520"/>
                    <a:pt x="46279" y="109092"/>
                  </a:cubicBezTo>
                  <a:cubicBezTo>
                    <a:pt x="40033" y="109092"/>
                    <a:pt x="34969" y="104015"/>
                    <a:pt x="34969" y="97757"/>
                  </a:cubicBezTo>
                  <a:cubicBezTo>
                    <a:pt x="34969" y="97728"/>
                    <a:pt x="34969" y="97690"/>
                    <a:pt x="34969" y="97661"/>
                  </a:cubicBezTo>
                  <a:lnTo>
                    <a:pt x="32973" y="97661"/>
                  </a:lnTo>
                  <a:cubicBezTo>
                    <a:pt x="31442" y="98023"/>
                    <a:pt x="29847" y="98023"/>
                    <a:pt x="28316" y="97661"/>
                  </a:cubicBezTo>
                  <a:lnTo>
                    <a:pt x="24990" y="97661"/>
                  </a:lnTo>
                  <a:cubicBezTo>
                    <a:pt x="13966" y="97661"/>
                    <a:pt x="13110" y="83946"/>
                    <a:pt x="20618" y="78611"/>
                  </a:cubicBezTo>
                  <a:cubicBezTo>
                    <a:pt x="17102" y="78611"/>
                    <a:pt x="13490" y="79278"/>
                    <a:pt x="9974" y="79278"/>
                  </a:cubicBezTo>
                  <a:cubicBezTo>
                    <a:pt x="-3806" y="80135"/>
                    <a:pt x="-3046" y="59561"/>
                    <a:pt x="10639" y="5965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18"/>
            <p:cNvSpPr/>
            <p:nvPr/>
          </p:nvSpPr>
          <p:spPr>
            <a:xfrm>
              <a:off x="2631550" y="1349025"/>
              <a:ext cx="130391" cy="190023"/>
            </a:xfrm>
            <a:custGeom>
              <a:avLst/>
              <a:gdLst/>
              <a:ahLst/>
              <a:cxnLst/>
              <a:rect l="l" t="t" r="r" b="b"/>
              <a:pathLst>
                <a:path w="130391" h="190023" extrusionOk="0">
                  <a:moveTo>
                    <a:pt x="83348" y="190024"/>
                  </a:moveTo>
                  <a:cubicBezTo>
                    <a:pt x="83348" y="190024"/>
                    <a:pt x="116611" y="188309"/>
                    <a:pt x="130392" y="168878"/>
                  </a:cubicBezTo>
                  <a:cubicBezTo>
                    <a:pt x="127826" y="135636"/>
                    <a:pt x="85344" y="9430"/>
                    <a:pt x="0" y="0"/>
                  </a:cubicBezTo>
                  <a:cubicBezTo>
                    <a:pt x="23264" y="16335"/>
                    <a:pt x="41713" y="38643"/>
                    <a:pt x="53411" y="64580"/>
                  </a:cubicBezTo>
                  <a:cubicBezTo>
                    <a:pt x="68902" y="102584"/>
                    <a:pt x="83348" y="190024"/>
                    <a:pt x="83348" y="1900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18"/>
            <p:cNvSpPr/>
            <p:nvPr/>
          </p:nvSpPr>
          <p:spPr>
            <a:xfrm>
              <a:off x="2269458" y="1478036"/>
              <a:ext cx="157611" cy="236452"/>
            </a:xfrm>
            <a:custGeom>
              <a:avLst/>
              <a:gdLst/>
              <a:ahLst/>
              <a:cxnLst/>
              <a:rect l="l" t="t" r="r" b="b"/>
              <a:pathLst>
                <a:path w="157611" h="236452" extrusionOk="0">
                  <a:moveTo>
                    <a:pt x="12067" y="227795"/>
                  </a:moveTo>
                  <a:cubicBezTo>
                    <a:pt x="12067" y="227795"/>
                    <a:pt x="97031" y="257132"/>
                    <a:pt x="156905" y="207793"/>
                  </a:cubicBezTo>
                  <a:cubicBezTo>
                    <a:pt x="163463" y="196458"/>
                    <a:pt x="122216" y="51583"/>
                    <a:pt x="122216" y="51583"/>
                  </a:cubicBezTo>
                  <a:cubicBezTo>
                    <a:pt x="122216" y="51583"/>
                    <a:pt x="86577" y="-22522"/>
                    <a:pt x="30790" y="6911"/>
                  </a:cubicBezTo>
                  <a:cubicBezTo>
                    <a:pt x="-24997" y="36343"/>
                    <a:pt x="12067" y="227795"/>
                    <a:pt x="12067" y="22779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18"/>
            <p:cNvSpPr/>
            <p:nvPr/>
          </p:nvSpPr>
          <p:spPr>
            <a:xfrm>
              <a:off x="3098756" y="3983831"/>
              <a:ext cx="98079" cy="56769"/>
            </a:xfrm>
            <a:custGeom>
              <a:avLst/>
              <a:gdLst/>
              <a:ahLst/>
              <a:cxnLst/>
              <a:rect l="l" t="t" r="r" b="b"/>
              <a:pathLst>
                <a:path w="98079" h="56769" extrusionOk="0">
                  <a:moveTo>
                    <a:pt x="98079" y="28385"/>
                  </a:moveTo>
                  <a:cubicBezTo>
                    <a:pt x="98079" y="44061"/>
                    <a:pt x="76123" y="56769"/>
                    <a:pt x="49040" y="56769"/>
                  </a:cubicBezTo>
                  <a:cubicBezTo>
                    <a:pt x="21956" y="56769"/>
                    <a:pt x="0" y="44061"/>
                    <a:pt x="0" y="28385"/>
                  </a:cubicBezTo>
                  <a:cubicBezTo>
                    <a:pt x="0" y="12708"/>
                    <a:pt x="21956" y="0"/>
                    <a:pt x="49040" y="0"/>
                  </a:cubicBezTo>
                  <a:cubicBezTo>
                    <a:pt x="76123" y="0"/>
                    <a:pt x="98079" y="12708"/>
                    <a:pt x="98079" y="2838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8"/>
            <p:cNvSpPr/>
            <p:nvPr/>
          </p:nvSpPr>
          <p:spPr>
            <a:xfrm>
              <a:off x="4017202" y="4508754"/>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8"/>
            <p:cNvSpPr/>
            <p:nvPr/>
          </p:nvSpPr>
          <p:spPr>
            <a:xfrm>
              <a:off x="5609182" y="3535680"/>
              <a:ext cx="98079" cy="56769"/>
            </a:xfrm>
            <a:custGeom>
              <a:avLst/>
              <a:gdLst/>
              <a:ahLst/>
              <a:cxnLst/>
              <a:rect l="l" t="t" r="r" b="b"/>
              <a:pathLst>
                <a:path w="98079" h="56769" extrusionOk="0">
                  <a:moveTo>
                    <a:pt x="98079" y="28384"/>
                  </a:moveTo>
                  <a:cubicBezTo>
                    <a:pt x="98079" y="44061"/>
                    <a:pt x="76123" y="56769"/>
                    <a:pt x="49040" y="56769"/>
                  </a:cubicBezTo>
                  <a:cubicBezTo>
                    <a:pt x="21956" y="56769"/>
                    <a:pt x="0" y="44061"/>
                    <a:pt x="0" y="28384"/>
                  </a:cubicBezTo>
                  <a:cubicBezTo>
                    <a:pt x="0" y="12708"/>
                    <a:pt x="21956" y="0"/>
                    <a:pt x="49040" y="0"/>
                  </a:cubicBezTo>
                  <a:cubicBezTo>
                    <a:pt x="76123" y="0"/>
                    <a:pt x="98079" y="12708"/>
                    <a:pt x="98079" y="28384"/>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8"/>
            <p:cNvSpPr/>
            <p:nvPr/>
          </p:nvSpPr>
          <p:spPr>
            <a:xfrm>
              <a:off x="3115863" y="3050952"/>
              <a:ext cx="67191" cy="975240"/>
            </a:xfrm>
            <a:custGeom>
              <a:avLst/>
              <a:gdLst/>
              <a:ahLst/>
              <a:cxnLst/>
              <a:rect l="l" t="t" r="r" b="b"/>
              <a:pathLst>
                <a:path w="67191" h="975240" extrusionOk="0">
                  <a:moveTo>
                    <a:pt x="0" y="0"/>
                  </a:moveTo>
                  <a:lnTo>
                    <a:pt x="0" y="955548"/>
                  </a:lnTo>
                  <a:cubicBezTo>
                    <a:pt x="447" y="961558"/>
                    <a:pt x="4068" y="966864"/>
                    <a:pt x="9504" y="969455"/>
                  </a:cubicBezTo>
                  <a:cubicBezTo>
                    <a:pt x="24643" y="977170"/>
                    <a:pt x="42549" y="977170"/>
                    <a:pt x="57688" y="969455"/>
                  </a:cubicBezTo>
                  <a:cubicBezTo>
                    <a:pt x="63105" y="966854"/>
                    <a:pt x="66726" y="961549"/>
                    <a:pt x="67192" y="955548"/>
                  </a:cubicBezTo>
                  <a:lnTo>
                    <a:pt x="67192" y="955548"/>
                  </a:lnTo>
                  <a:lnTo>
                    <a:pt x="67192"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8"/>
            <p:cNvSpPr/>
            <p:nvPr/>
          </p:nvSpPr>
          <p:spPr>
            <a:xfrm>
              <a:off x="4036495" y="3422808"/>
              <a:ext cx="59588" cy="1128783"/>
            </a:xfrm>
            <a:custGeom>
              <a:avLst/>
              <a:gdLst/>
              <a:ahLst/>
              <a:cxnLst/>
              <a:rect l="l" t="t" r="r" b="b"/>
              <a:pathLst>
                <a:path w="59588" h="1128783" extrusionOk="0">
                  <a:moveTo>
                    <a:pt x="0" y="0"/>
                  </a:moveTo>
                  <a:lnTo>
                    <a:pt x="0" y="1108996"/>
                  </a:lnTo>
                  <a:cubicBezTo>
                    <a:pt x="333" y="1114835"/>
                    <a:pt x="3583" y="1120102"/>
                    <a:pt x="8648" y="1122998"/>
                  </a:cubicBezTo>
                  <a:cubicBezTo>
                    <a:pt x="21659" y="1130713"/>
                    <a:pt x="37834" y="1130713"/>
                    <a:pt x="50845" y="1122998"/>
                  </a:cubicBezTo>
                  <a:cubicBezTo>
                    <a:pt x="55930" y="1120111"/>
                    <a:pt x="59218" y="1114844"/>
                    <a:pt x="59589" y="1108996"/>
                  </a:cubicBezTo>
                  <a:lnTo>
                    <a:pt x="59589" y="1108996"/>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8"/>
            <p:cNvSpPr/>
            <p:nvPr/>
          </p:nvSpPr>
          <p:spPr>
            <a:xfrm>
              <a:off x="5628379" y="2652522"/>
              <a:ext cx="59588" cy="923996"/>
            </a:xfrm>
            <a:custGeom>
              <a:avLst/>
              <a:gdLst/>
              <a:ahLst/>
              <a:cxnLst/>
              <a:rect l="l" t="t" r="r" b="b"/>
              <a:pathLst>
                <a:path w="59588" h="923996" extrusionOk="0">
                  <a:moveTo>
                    <a:pt x="0" y="0"/>
                  </a:moveTo>
                  <a:lnTo>
                    <a:pt x="0" y="904304"/>
                  </a:lnTo>
                  <a:cubicBezTo>
                    <a:pt x="342" y="910133"/>
                    <a:pt x="3649" y="915381"/>
                    <a:pt x="8744" y="918210"/>
                  </a:cubicBezTo>
                  <a:cubicBezTo>
                    <a:pt x="21716" y="925925"/>
                    <a:pt x="37873" y="925925"/>
                    <a:pt x="50845" y="918210"/>
                  </a:cubicBezTo>
                  <a:cubicBezTo>
                    <a:pt x="55939" y="915381"/>
                    <a:pt x="59247" y="910133"/>
                    <a:pt x="59589" y="904304"/>
                  </a:cubicBezTo>
                  <a:lnTo>
                    <a:pt x="59589" y="904304"/>
                  </a:lnTo>
                  <a:lnTo>
                    <a:pt x="59589" y="0"/>
                  </a:lnTo>
                  <a:close/>
                </a:path>
              </a:pathLst>
            </a:custGeom>
            <a:solidFill>
              <a:srgbClr val="C1C4D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18"/>
            <p:cNvSpPr/>
            <p:nvPr/>
          </p:nvSpPr>
          <p:spPr>
            <a:xfrm>
              <a:off x="3056370" y="3054762"/>
              <a:ext cx="1009872" cy="652653"/>
            </a:xfrm>
            <a:custGeom>
              <a:avLst/>
              <a:gdLst/>
              <a:ahLst/>
              <a:cxnLst/>
              <a:rect l="l" t="t" r="r" b="b"/>
              <a:pathLst>
                <a:path w="1009872" h="652653" extrusionOk="0">
                  <a:moveTo>
                    <a:pt x="1009872" y="652653"/>
                  </a:moveTo>
                  <a:lnTo>
                    <a:pt x="0" y="68294"/>
                  </a:lnTo>
                  <a:lnTo>
                    <a:pt x="0" y="0"/>
                  </a:lnTo>
                  <a:lnTo>
                    <a:pt x="1009872" y="584454"/>
                  </a:lnTo>
                  <a:lnTo>
                    <a:pt x="1009872" y="652653"/>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18"/>
            <p:cNvSpPr/>
            <p:nvPr/>
          </p:nvSpPr>
          <p:spPr>
            <a:xfrm>
              <a:off x="3056084" y="2071592"/>
              <a:ext cx="2712855" cy="1569720"/>
            </a:xfrm>
            <a:custGeom>
              <a:avLst/>
              <a:gdLst/>
              <a:ahLst/>
              <a:cxnLst/>
              <a:rect l="l" t="t" r="r" b="b"/>
              <a:pathLst>
                <a:path w="2712855" h="1569720" extrusionOk="0">
                  <a:moveTo>
                    <a:pt x="2712856" y="584359"/>
                  </a:moveTo>
                  <a:lnTo>
                    <a:pt x="1009967" y="1569720"/>
                  </a:lnTo>
                  <a:lnTo>
                    <a:pt x="0" y="985361"/>
                  </a:lnTo>
                  <a:lnTo>
                    <a:pt x="1702889" y="0"/>
                  </a:lnTo>
                  <a:lnTo>
                    <a:pt x="2712856" y="58435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18"/>
            <p:cNvSpPr/>
            <p:nvPr/>
          </p:nvSpPr>
          <p:spPr>
            <a:xfrm>
              <a:off x="4066242" y="2653855"/>
              <a:ext cx="1702888" cy="1053560"/>
            </a:xfrm>
            <a:custGeom>
              <a:avLst/>
              <a:gdLst/>
              <a:ahLst/>
              <a:cxnLst/>
              <a:rect l="l" t="t" r="r" b="b"/>
              <a:pathLst>
                <a:path w="1702888" h="1053560" extrusionOk="0">
                  <a:moveTo>
                    <a:pt x="1702888" y="68199"/>
                  </a:moveTo>
                  <a:lnTo>
                    <a:pt x="0" y="1053560"/>
                  </a:lnTo>
                  <a:lnTo>
                    <a:pt x="0" y="985361"/>
                  </a:lnTo>
                  <a:lnTo>
                    <a:pt x="1702888" y="0"/>
                  </a:lnTo>
                  <a:lnTo>
                    <a:pt x="1702888" y="68199"/>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8"/>
            <p:cNvSpPr/>
            <p:nvPr/>
          </p:nvSpPr>
          <p:spPr>
            <a:xfrm>
              <a:off x="4763535" y="2360390"/>
              <a:ext cx="519572" cy="326898"/>
            </a:xfrm>
            <a:custGeom>
              <a:avLst/>
              <a:gdLst/>
              <a:ahLst/>
              <a:cxnLst/>
              <a:rect l="l" t="t" r="r" b="b"/>
              <a:pathLst>
                <a:path w="519572" h="326898" extrusionOk="0">
                  <a:moveTo>
                    <a:pt x="519572" y="98965"/>
                  </a:moveTo>
                  <a:lnTo>
                    <a:pt x="248049" y="326898"/>
                  </a:lnTo>
                  <a:lnTo>
                    <a:pt x="0" y="227933"/>
                  </a:lnTo>
                  <a:lnTo>
                    <a:pt x="271523" y="0"/>
                  </a:lnTo>
                  <a:lnTo>
                    <a:pt x="519572" y="98965"/>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18"/>
            <p:cNvSpPr/>
            <p:nvPr/>
          </p:nvSpPr>
          <p:spPr>
            <a:xfrm>
              <a:off x="4668877" y="2346674"/>
              <a:ext cx="551219" cy="318992"/>
            </a:xfrm>
            <a:custGeom>
              <a:avLst/>
              <a:gdLst/>
              <a:ahLst/>
              <a:cxnLst/>
              <a:rect l="l" t="t" r="r" b="b"/>
              <a:pathLst>
                <a:path w="551219" h="318992" extrusionOk="0">
                  <a:moveTo>
                    <a:pt x="551220" y="123254"/>
                  </a:moveTo>
                  <a:lnTo>
                    <a:pt x="212980" y="318992"/>
                  </a:lnTo>
                  <a:lnTo>
                    <a:pt x="0" y="195739"/>
                  </a:lnTo>
                  <a:lnTo>
                    <a:pt x="338240" y="0"/>
                  </a:lnTo>
                  <a:lnTo>
                    <a:pt x="551220" y="123254"/>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18"/>
            <p:cNvSpPr/>
            <p:nvPr/>
          </p:nvSpPr>
          <p:spPr>
            <a:xfrm>
              <a:off x="4743291" y="2531554"/>
              <a:ext cx="161184" cy="93249"/>
            </a:xfrm>
            <a:custGeom>
              <a:avLst/>
              <a:gdLst/>
              <a:ahLst/>
              <a:cxnLst/>
              <a:rect l="l" t="t" r="r" b="b"/>
              <a:pathLst>
                <a:path w="161184" h="93249" extrusionOk="0">
                  <a:moveTo>
                    <a:pt x="161184" y="81248"/>
                  </a:moveTo>
                  <a:lnTo>
                    <a:pt x="140466" y="93250"/>
                  </a:lnTo>
                  <a:lnTo>
                    <a:pt x="0" y="12001"/>
                  </a:lnTo>
                  <a:lnTo>
                    <a:pt x="20718" y="0"/>
                  </a:lnTo>
                  <a:lnTo>
                    <a:pt x="161184"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8"/>
            <p:cNvSpPr/>
            <p:nvPr/>
          </p:nvSpPr>
          <p:spPr>
            <a:xfrm>
              <a:off x="4789955" y="2504598"/>
              <a:ext cx="161089" cy="93249"/>
            </a:xfrm>
            <a:custGeom>
              <a:avLst/>
              <a:gdLst/>
              <a:ahLst/>
              <a:cxnLst/>
              <a:rect l="l" t="t" r="r" b="b"/>
              <a:pathLst>
                <a:path w="161089" h="93249" extrusionOk="0">
                  <a:moveTo>
                    <a:pt x="161089" y="81248"/>
                  </a:moveTo>
                  <a:lnTo>
                    <a:pt x="140371" y="93250"/>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18"/>
            <p:cNvSpPr/>
            <p:nvPr/>
          </p:nvSpPr>
          <p:spPr>
            <a:xfrm>
              <a:off x="4834813" y="2478690"/>
              <a:ext cx="161089" cy="93154"/>
            </a:xfrm>
            <a:custGeom>
              <a:avLst/>
              <a:gdLst/>
              <a:ahLst/>
              <a:cxnLst/>
              <a:rect l="l" t="t" r="r" b="b"/>
              <a:pathLst>
                <a:path w="161089" h="93154" extrusionOk="0">
                  <a:moveTo>
                    <a:pt x="161089" y="81248"/>
                  </a:moveTo>
                  <a:lnTo>
                    <a:pt x="140371" y="93154"/>
                  </a:lnTo>
                  <a:lnTo>
                    <a:pt x="0" y="12002"/>
                  </a:lnTo>
                  <a:lnTo>
                    <a:pt x="20718" y="0"/>
                  </a:lnTo>
                  <a:lnTo>
                    <a:pt x="161089" y="81248"/>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18"/>
            <p:cNvSpPr/>
            <p:nvPr/>
          </p:nvSpPr>
          <p:spPr>
            <a:xfrm>
              <a:off x="4998753" y="2451734"/>
              <a:ext cx="102450" cy="59245"/>
            </a:xfrm>
            <a:custGeom>
              <a:avLst/>
              <a:gdLst/>
              <a:ahLst/>
              <a:cxnLst/>
              <a:rect l="l" t="t" r="r" b="b"/>
              <a:pathLst>
                <a:path w="102450" h="59245" extrusionOk="0">
                  <a:moveTo>
                    <a:pt x="102451" y="47244"/>
                  </a:moveTo>
                  <a:lnTo>
                    <a:pt x="81733" y="59246"/>
                  </a:lnTo>
                  <a:lnTo>
                    <a:pt x="0" y="12002"/>
                  </a:lnTo>
                  <a:lnTo>
                    <a:pt x="20718" y="0"/>
                  </a:lnTo>
                  <a:lnTo>
                    <a:pt x="102451" y="47244"/>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8"/>
            <p:cNvSpPr/>
            <p:nvPr/>
          </p:nvSpPr>
          <p:spPr>
            <a:xfrm>
              <a:off x="5043611" y="2425731"/>
              <a:ext cx="102450" cy="59245"/>
            </a:xfrm>
            <a:custGeom>
              <a:avLst/>
              <a:gdLst/>
              <a:ahLst/>
              <a:cxnLst/>
              <a:rect l="l" t="t" r="r" b="b"/>
              <a:pathLst>
                <a:path w="102450" h="59245" extrusionOk="0">
                  <a:moveTo>
                    <a:pt x="102451" y="47339"/>
                  </a:moveTo>
                  <a:lnTo>
                    <a:pt x="81733" y="59246"/>
                  </a:lnTo>
                  <a:lnTo>
                    <a:pt x="0" y="12001"/>
                  </a:lnTo>
                  <a:lnTo>
                    <a:pt x="20718" y="0"/>
                  </a:lnTo>
                  <a:lnTo>
                    <a:pt x="102451" y="47339"/>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8"/>
            <p:cNvSpPr/>
            <p:nvPr/>
          </p:nvSpPr>
          <p:spPr>
            <a:xfrm>
              <a:off x="4912649" y="2469832"/>
              <a:ext cx="307447" cy="180974"/>
            </a:xfrm>
            <a:custGeom>
              <a:avLst/>
              <a:gdLst/>
              <a:ahLst/>
              <a:cxnLst/>
              <a:rect l="l" t="t" r="r" b="b"/>
              <a:pathLst>
                <a:path w="307447" h="180974" extrusionOk="0">
                  <a:moveTo>
                    <a:pt x="7508" y="180975"/>
                  </a:moveTo>
                  <a:cubicBezTo>
                    <a:pt x="13115" y="178594"/>
                    <a:pt x="307448" y="0"/>
                    <a:pt x="307448" y="0"/>
                  </a:cubicBezTo>
                  <a:lnTo>
                    <a:pt x="0" y="178117"/>
                  </a:lnTo>
                  <a:close/>
                </a:path>
              </a:pathLst>
            </a:custGeom>
            <a:solidFill>
              <a:srgbClr val="D6D6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8"/>
            <p:cNvSpPr/>
            <p:nvPr/>
          </p:nvSpPr>
          <p:spPr>
            <a:xfrm>
              <a:off x="4894497" y="2841212"/>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8"/>
            <p:cNvSpPr/>
            <p:nvPr/>
          </p:nvSpPr>
          <p:spPr>
            <a:xfrm>
              <a:off x="4901418" y="2763964"/>
              <a:ext cx="147800" cy="156591"/>
            </a:xfrm>
            <a:custGeom>
              <a:avLst/>
              <a:gdLst/>
              <a:ahLst/>
              <a:cxnLst/>
              <a:rect l="l" t="t" r="r" b="b"/>
              <a:pathLst>
                <a:path w="147800" h="156591" extrusionOk="0">
                  <a:moveTo>
                    <a:pt x="147801" y="113824"/>
                  </a:moveTo>
                  <a:lnTo>
                    <a:pt x="147801" y="0"/>
                  </a:lnTo>
                  <a:lnTo>
                    <a:pt x="587" y="3715"/>
                  </a:lnTo>
                  <a:lnTo>
                    <a:pt x="587" y="108490"/>
                  </a:lnTo>
                  <a:cubicBezTo>
                    <a:pt x="-2169" y="121063"/>
                    <a:pt x="4769" y="134303"/>
                    <a:pt x="21590" y="144018"/>
                  </a:cubicBezTo>
                  <a:cubicBezTo>
                    <a:pt x="54436" y="160782"/>
                    <a:pt x="93287" y="160782"/>
                    <a:pt x="126132" y="144018"/>
                  </a:cubicBezTo>
                  <a:cubicBezTo>
                    <a:pt x="138288" y="138646"/>
                    <a:pt x="146584" y="127083"/>
                    <a:pt x="147801" y="113824"/>
                  </a:cubicBezTo>
                  <a:close/>
                </a:path>
              </a:pathLst>
            </a:custGeom>
            <a:solidFill>
              <a:srgbClr val="A6CE2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8"/>
            <p:cNvSpPr/>
            <p:nvPr/>
          </p:nvSpPr>
          <p:spPr>
            <a:xfrm>
              <a:off x="4901720" y="2721292"/>
              <a:ext cx="147498" cy="85344"/>
            </a:xfrm>
            <a:custGeom>
              <a:avLst/>
              <a:gdLst/>
              <a:ahLst/>
              <a:cxnLst/>
              <a:rect l="l" t="t" r="r" b="b"/>
              <a:pathLst>
                <a:path w="147498" h="85344" extrusionOk="0">
                  <a:moveTo>
                    <a:pt x="147499" y="42672"/>
                  </a:moveTo>
                  <a:cubicBezTo>
                    <a:pt x="147499" y="66239"/>
                    <a:pt x="114480" y="85344"/>
                    <a:pt x="73749" y="85344"/>
                  </a:cubicBezTo>
                  <a:cubicBezTo>
                    <a:pt x="33018" y="85344"/>
                    <a:pt x="0" y="66239"/>
                    <a:pt x="0" y="42672"/>
                  </a:cubicBezTo>
                  <a:cubicBezTo>
                    <a:pt x="0" y="19105"/>
                    <a:pt x="33018" y="0"/>
                    <a:pt x="73749" y="0"/>
                  </a:cubicBezTo>
                  <a:cubicBezTo>
                    <a:pt x="114480" y="0"/>
                    <a:pt x="147499" y="19105"/>
                    <a:pt x="147499" y="42672"/>
                  </a:cubicBezTo>
                  <a:close/>
                </a:path>
              </a:pathLst>
            </a:custGeom>
            <a:solidFill>
              <a:srgbClr val="BCD64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8"/>
            <p:cNvSpPr/>
            <p:nvPr/>
          </p:nvSpPr>
          <p:spPr>
            <a:xfrm>
              <a:off x="4913314" y="2732891"/>
              <a:ext cx="124214" cy="61955"/>
            </a:xfrm>
            <a:custGeom>
              <a:avLst/>
              <a:gdLst/>
              <a:ahLst/>
              <a:cxnLst/>
              <a:rect l="l" t="t" r="r" b="b"/>
              <a:pathLst>
                <a:path w="124214" h="61955" extrusionOk="0">
                  <a:moveTo>
                    <a:pt x="124215" y="31073"/>
                  </a:moveTo>
                  <a:cubicBezTo>
                    <a:pt x="124215" y="38026"/>
                    <a:pt x="118512" y="45360"/>
                    <a:pt x="108438" y="51075"/>
                  </a:cubicBezTo>
                  <a:cubicBezTo>
                    <a:pt x="95636" y="57924"/>
                    <a:pt x="81410" y="61639"/>
                    <a:pt x="66907" y="61934"/>
                  </a:cubicBezTo>
                  <a:lnTo>
                    <a:pt x="62060" y="61934"/>
                  </a:lnTo>
                  <a:cubicBezTo>
                    <a:pt x="45951" y="62277"/>
                    <a:pt x="30032" y="58505"/>
                    <a:pt x="15776" y="50980"/>
                  </a:cubicBezTo>
                  <a:cubicBezTo>
                    <a:pt x="5797" y="45265"/>
                    <a:pt x="0" y="37931"/>
                    <a:pt x="0" y="30978"/>
                  </a:cubicBezTo>
                  <a:cubicBezTo>
                    <a:pt x="0" y="24024"/>
                    <a:pt x="5797" y="16785"/>
                    <a:pt x="15776" y="10975"/>
                  </a:cubicBezTo>
                  <a:cubicBezTo>
                    <a:pt x="30032" y="3450"/>
                    <a:pt x="45951" y="-322"/>
                    <a:pt x="62060" y="21"/>
                  </a:cubicBezTo>
                  <a:lnTo>
                    <a:pt x="66812" y="21"/>
                  </a:lnTo>
                  <a:cubicBezTo>
                    <a:pt x="81314" y="317"/>
                    <a:pt x="95542" y="4031"/>
                    <a:pt x="108343" y="10880"/>
                  </a:cubicBezTo>
                  <a:cubicBezTo>
                    <a:pt x="118512" y="16881"/>
                    <a:pt x="124215" y="24120"/>
                    <a:pt x="124215" y="31073"/>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8"/>
            <p:cNvSpPr/>
            <p:nvPr/>
          </p:nvSpPr>
          <p:spPr>
            <a:xfrm>
              <a:off x="4922818" y="2733153"/>
              <a:ext cx="114710" cy="61622"/>
            </a:xfrm>
            <a:custGeom>
              <a:avLst/>
              <a:gdLst/>
              <a:ahLst/>
              <a:cxnLst/>
              <a:rect l="l" t="t" r="r" b="b"/>
              <a:pathLst>
                <a:path w="114710" h="61622" extrusionOk="0">
                  <a:moveTo>
                    <a:pt x="114711" y="30811"/>
                  </a:moveTo>
                  <a:cubicBezTo>
                    <a:pt x="114711" y="37764"/>
                    <a:pt x="109008" y="45099"/>
                    <a:pt x="98934" y="50814"/>
                  </a:cubicBezTo>
                  <a:cubicBezTo>
                    <a:pt x="73084" y="65225"/>
                    <a:pt x="41627" y="65225"/>
                    <a:pt x="15776" y="50814"/>
                  </a:cubicBezTo>
                  <a:cubicBezTo>
                    <a:pt x="5797" y="45099"/>
                    <a:pt x="0" y="37764"/>
                    <a:pt x="0" y="30811"/>
                  </a:cubicBezTo>
                  <a:cubicBezTo>
                    <a:pt x="0" y="23858"/>
                    <a:pt x="5797" y="16619"/>
                    <a:pt x="15776" y="10808"/>
                  </a:cubicBezTo>
                  <a:cubicBezTo>
                    <a:pt x="41627" y="-3603"/>
                    <a:pt x="73084" y="-3603"/>
                    <a:pt x="98934" y="10808"/>
                  </a:cubicBezTo>
                  <a:cubicBezTo>
                    <a:pt x="109008" y="16619"/>
                    <a:pt x="114711" y="23858"/>
                    <a:pt x="114711" y="30811"/>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18"/>
            <p:cNvSpPr/>
            <p:nvPr/>
          </p:nvSpPr>
          <p:spPr>
            <a:xfrm>
              <a:off x="5015195" y="2807589"/>
              <a:ext cx="42215" cy="98678"/>
            </a:xfrm>
            <a:custGeom>
              <a:avLst/>
              <a:gdLst/>
              <a:ahLst/>
              <a:cxnLst/>
              <a:rect l="l" t="t" r="r" b="b"/>
              <a:pathLst>
                <a:path w="42215" h="98678" extrusionOk="0">
                  <a:moveTo>
                    <a:pt x="23284" y="9049"/>
                  </a:moveTo>
                  <a:lnTo>
                    <a:pt x="7603" y="0"/>
                  </a:lnTo>
                  <a:lnTo>
                    <a:pt x="0" y="4477"/>
                  </a:lnTo>
                  <a:lnTo>
                    <a:pt x="7603" y="8858"/>
                  </a:lnTo>
                  <a:lnTo>
                    <a:pt x="7603" y="11716"/>
                  </a:lnTo>
                  <a:lnTo>
                    <a:pt x="22239" y="20193"/>
                  </a:lnTo>
                  <a:lnTo>
                    <a:pt x="22239" y="22955"/>
                  </a:lnTo>
                  <a:cubicBezTo>
                    <a:pt x="25765" y="28004"/>
                    <a:pt x="28939" y="33290"/>
                    <a:pt x="31743" y="38767"/>
                  </a:cubicBezTo>
                  <a:lnTo>
                    <a:pt x="32313" y="38290"/>
                  </a:lnTo>
                  <a:lnTo>
                    <a:pt x="32313" y="74962"/>
                  </a:lnTo>
                  <a:cubicBezTo>
                    <a:pt x="32313" y="84487"/>
                    <a:pt x="26706" y="81343"/>
                    <a:pt x="24235" y="79915"/>
                  </a:cubicBezTo>
                  <a:lnTo>
                    <a:pt x="7793" y="70390"/>
                  </a:lnTo>
                  <a:lnTo>
                    <a:pt x="190" y="74866"/>
                  </a:lnTo>
                  <a:lnTo>
                    <a:pt x="7793" y="79248"/>
                  </a:lnTo>
                  <a:lnTo>
                    <a:pt x="7793" y="82105"/>
                  </a:lnTo>
                  <a:lnTo>
                    <a:pt x="24235" y="91630"/>
                  </a:lnTo>
                  <a:cubicBezTo>
                    <a:pt x="25945" y="92630"/>
                    <a:pt x="27760" y="93431"/>
                    <a:pt x="29652" y="94012"/>
                  </a:cubicBezTo>
                  <a:lnTo>
                    <a:pt x="28606" y="98679"/>
                  </a:lnTo>
                  <a:lnTo>
                    <a:pt x="37160" y="93821"/>
                  </a:lnTo>
                  <a:lnTo>
                    <a:pt x="37160" y="93821"/>
                  </a:lnTo>
                  <a:cubicBezTo>
                    <a:pt x="40847" y="90678"/>
                    <a:pt x="42710" y="85877"/>
                    <a:pt x="42102" y="81058"/>
                  </a:cubicBezTo>
                  <a:lnTo>
                    <a:pt x="42102" y="42958"/>
                  </a:lnTo>
                  <a:cubicBezTo>
                    <a:pt x="41370" y="29356"/>
                    <a:pt x="34423" y="16850"/>
                    <a:pt x="23284" y="9049"/>
                  </a:cubicBezTo>
                  <a:close/>
                </a:path>
              </a:pathLst>
            </a:custGeom>
            <a:solidFill>
              <a:srgbClr val="8DA01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18"/>
            <p:cNvSpPr/>
            <p:nvPr/>
          </p:nvSpPr>
          <p:spPr>
            <a:xfrm>
              <a:off x="5015195" y="2812256"/>
              <a:ext cx="34783" cy="94465"/>
            </a:xfrm>
            <a:custGeom>
              <a:avLst/>
              <a:gdLst/>
              <a:ahLst/>
              <a:cxnLst/>
              <a:rect l="l" t="t" r="r" b="b"/>
              <a:pathLst>
                <a:path w="34783" h="94465" extrusionOk="0">
                  <a:moveTo>
                    <a:pt x="16442" y="91440"/>
                  </a:moveTo>
                  <a:lnTo>
                    <a:pt x="0" y="81915"/>
                  </a:lnTo>
                  <a:lnTo>
                    <a:pt x="0" y="70199"/>
                  </a:lnTo>
                  <a:lnTo>
                    <a:pt x="16442" y="79724"/>
                  </a:lnTo>
                  <a:cubicBezTo>
                    <a:pt x="18818" y="81058"/>
                    <a:pt x="24520" y="84296"/>
                    <a:pt x="24520" y="74676"/>
                  </a:cubicBezTo>
                  <a:lnTo>
                    <a:pt x="24520" y="36576"/>
                  </a:lnTo>
                  <a:cubicBezTo>
                    <a:pt x="23949" y="30013"/>
                    <a:pt x="20462" y="24070"/>
                    <a:pt x="15016" y="20384"/>
                  </a:cubicBezTo>
                  <a:lnTo>
                    <a:pt x="95" y="11716"/>
                  </a:lnTo>
                  <a:lnTo>
                    <a:pt x="95" y="0"/>
                  </a:lnTo>
                  <a:lnTo>
                    <a:pt x="15776" y="9049"/>
                  </a:lnTo>
                  <a:cubicBezTo>
                    <a:pt x="26867" y="16707"/>
                    <a:pt x="33862" y="29013"/>
                    <a:pt x="34784" y="42481"/>
                  </a:cubicBezTo>
                  <a:lnTo>
                    <a:pt x="34784" y="80581"/>
                  </a:lnTo>
                  <a:cubicBezTo>
                    <a:pt x="34594" y="90869"/>
                    <a:pt x="29842" y="99155"/>
                    <a:pt x="16442" y="91440"/>
                  </a:cubicBezTo>
                  <a:close/>
                </a:path>
              </a:pathLst>
            </a:custGeom>
            <a:solidFill>
              <a:srgbClr val="99B52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18"/>
            <p:cNvSpPr/>
            <p:nvPr/>
          </p:nvSpPr>
          <p:spPr>
            <a:xfrm>
              <a:off x="3439562" y="299475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8"/>
            <p:cNvSpPr/>
            <p:nvPr/>
          </p:nvSpPr>
          <p:spPr>
            <a:xfrm>
              <a:off x="3446488" y="2917507"/>
              <a:ext cx="147795" cy="156591"/>
            </a:xfrm>
            <a:custGeom>
              <a:avLst/>
              <a:gdLst/>
              <a:ahLst/>
              <a:cxnLst/>
              <a:rect l="l" t="t" r="r" b="b"/>
              <a:pathLst>
                <a:path w="147795" h="156591" extrusionOk="0">
                  <a:moveTo>
                    <a:pt x="147796" y="113824"/>
                  </a:moveTo>
                  <a:lnTo>
                    <a:pt x="147796" y="0"/>
                  </a:lnTo>
                  <a:lnTo>
                    <a:pt x="582" y="3715"/>
                  </a:lnTo>
                  <a:lnTo>
                    <a:pt x="582" y="108490"/>
                  </a:lnTo>
                  <a:cubicBezTo>
                    <a:pt x="-2174" y="121158"/>
                    <a:pt x="4859" y="134398"/>
                    <a:pt x="21586" y="144018"/>
                  </a:cubicBezTo>
                  <a:cubicBezTo>
                    <a:pt x="54431" y="160782"/>
                    <a:pt x="93282" y="160782"/>
                    <a:pt x="126127" y="144018"/>
                  </a:cubicBezTo>
                  <a:cubicBezTo>
                    <a:pt x="138302" y="138655"/>
                    <a:pt x="146598" y="127092"/>
                    <a:pt x="147796" y="113824"/>
                  </a:cubicBezTo>
                  <a:close/>
                </a:path>
              </a:pathLst>
            </a:custGeom>
            <a:solidFill>
              <a:srgbClr val="F7B03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8"/>
            <p:cNvSpPr/>
            <p:nvPr/>
          </p:nvSpPr>
          <p:spPr>
            <a:xfrm>
              <a:off x="3446785" y="2874835"/>
              <a:ext cx="147498" cy="85344"/>
            </a:xfrm>
            <a:custGeom>
              <a:avLst/>
              <a:gdLst/>
              <a:ahLst/>
              <a:cxnLst/>
              <a:rect l="l" t="t" r="r" b="b"/>
              <a:pathLst>
                <a:path w="147498" h="85344" extrusionOk="0">
                  <a:moveTo>
                    <a:pt x="147499" y="42672"/>
                  </a:moveTo>
                  <a:cubicBezTo>
                    <a:pt x="147499" y="66239"/>
                    <a:pt x="114480" y="85344"/>
                    <a:pt x="73749" y="85344"/>
                  </a:cubicBezTo>
                  <a:cubicBezTo>
                    <a:pt x="33019" y="85344"/>
                    <a:pt x="0" y="66239"/>
                    <a:pt x="0" y="42672"/>
                  </a:cubicBezTo>
                  <a:cubicBezTo>
                    <a:pt x="0" y="19105"/>
                    <a:pt x="33019" y="0"/>
                    <a:pt x="73749" y="0"/>
                  </a:cubicBezTo>
                  <a:cubicBezTo>
                    <a:pt x="114480" y="0"/>
                    <a:pt x="147499" y="19105"/>
                    <a:pt x="147499" y="42672"/>
                  </a:cubicBezTo>
                  <a:close/>
                </a:path>
              </a:pathLst>
            </a:custGeom>
            <a:solidFill>
              <a:srgbClr val="FCC06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8"/>
            <p:cNvSpPr/>
            <p:nvPr/>
          </p:nvSpPr>
          <p:spPr>
            <a:xfrm>
              <a:off x="3458475" y="2886430"/>
              <a:ext cx="124119" cy="61959"/>
            </a:xfrm>
            <a:custGeom>
              <a:avLst/>
              <a:gdLst/>
              <a:ahLst/>
              <a:cxnLst/>
              <a:rect l="l" t="t" r="r" b="b"/>
              <a:pathLst>
                <a:path w="124119" h="61959" extrusionOk="0">
                  <a:moveTo>
                    <a:pt x="124119" y="31076"/>
                  </a:moveTo>
                  <a:cubicBezTo>
                    <a:pt x="124119" y="38030"/>
                    <a:pt x="118322" y="45269"/>
                    <a:pt x="108343" y="51079"/>
                  </a:cubicBezTo>
                  <a:cubicBezTo>
                    <a:pt x="95523" y="57870"/>
                    <a:pt x="81305" y="61595"/>
                    <a:pt x="66812" y="61938"/>
                  </a:cubicBezTo>
                  <a:lnTo>
                    <a:pt x="62060" y="61938"/>
                  </a:lnTo>
                  <a:cubicBezTo>
                    <a:pt x="45951" y="62280"/>
                    <a:pt x="30032" y="58509"/>
                    <a:pt x="15776" y="50984"/>
                  </a:cubicBezTo>
                  <a:cubicBezTo>
                    <a:pt x="5702" y="45174"/>
                    <a:pt x="0" y="37935"/>
                    <a:pt x="0" y="30981"/>
                  </a:cubicBezTo>
                  <a:cubicBezTo>
                    <a:pt x="0" y="24028"/>
                    <a:pt x="5702" y="16694"/>
                    <a:pt x="15776" y="10884"/>
                  </a:cubicBezTo>
                  <a:cubicBezTo>
                    <a:pt x="30041" y="3397"/>
                    <a:pt x="45960" y="-346"/>
                    <a:pt x="62060" y="25"/>
                  </a:cubicBezTo>
                  <a:lnTo>
                    <a:pt x="66812" y="25"/>
                  </a:lnTo>
                  <a:cubicBezTo>
                    <a:pt x="81305" y="301"/>
                    <a:pt x="95532" y="3987"/>
                    <a:pt x="108343" y="10788"/>
                  </a:cubicBezTo>
                  <a:cubicBezTo>
                    <a:pt x="118322" y="16789"/>
                    <a:pt x="124119" y="24123"/>
                    <a:pt x="124119" y="31076"/>
                  </a:cubicBezTo>
                  <a:close/>
                </a:path>
              </a:pathLst>
            </a:custGeom>
            <a:solidFill>
              <a:srgbClr val="28221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8"/>
            <p:cNvSpPr/>
            <p:nvPr/>
          </p:nvSpPr>
          <p:spPr>
            <a:xfrm>
              <a:off x="3467883" y="2886601"/>
              <a:ext cx="114710" cy="61717"/>
            </a:xfrm>
            <a:custGeom>
              <a:avLst/>
              <a:gdLst/>
              <a:ahLst/>
              <a:cxnLst/>
              <a:rect l="l" t="t" r="r" b="b"/>
              <a:pathLst>
                <a:path w="114710" h="61717" extrusionOk="0">
                  <a:moveTo>
                    <a:pt x="114711" y="30906"/>
                  </a:moveTo>
                  <a:cubicBezTo>
                    <a:pt x="114711" y="37859"/>
                    <a:pt x="108913" y="45099"/>
                    <a:pt x="98934" y="50909"/>
                  </a:cubicBezTo>
                  <a:cubicBezTo>
                    <a:pt x="73084" y="65320"/>
                    <a:pt x="41626" y="65320"/>
                    <a:pt x="15776" y="50909"/>
                  </a:cubicBezTo>
                  <a:cubicBezTo>
                    <a:pt x="6272" y="45099"/>
                    <a:pt x="0" y="37859"/>
                    <a:pt x="0" y="30906"/>
                  </a:cubicBezTo>
                  <a:cubicBezTo>
                    <a:pt x="0" y="23953"/>
                    <a:pt x="5797" y="16619"/>
                    <a:pt x="15776" y="10808"/>
                  </a:cubicBezTo>
                  <a:cubicBezTo>
                    <a:pt x="41626" y="-3603"/>
                    <a:pt x="73084" y="-3603"/>
                    <a:pt x="98934" y="10808"/>
                  </a:cubicBezTo>
                  <a:cubicBezTo>
                    <a:pt x="108913" y="16619"/>
                    <a:pt x="114711" y="23953"/>
                    <a:pt x="114711" y="30906"/>
                  </a:cubicBezTo>
                  <a:close/>
                </a:path>
              </a:pathLst>
            </a:custGeom>
            <a:solidFill>
              <a:srgbClr val="FFFFFF">
                <a:alpha val="666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8"/>
            <p:cNvSpPr/>
            <p:nvPr/>
          </p:nvSpPr>
          <p:spPr>
            <a:xfrm>
              <a:off x="3559880" y="2961132"/>
              <a:ext cx="42223" cy="98678"/>
            </a:xfrm>
            <a:custGeom>
              <a:avLst/>
              <a:gdLst/>
              <a:ahLst/>
              <a:cxnLst/>
              <a:rect l="l" t="t" r="r" b="b"/>
              <a:pathLst>
                <a:path w="42223" h="98678" extrusionOk="0">
                  <a:moveTo>
                    <a:pt x="23569" y="9049"/>
                  </a:moveTo>
                  <a:lnTo>
                    <a:pt x="7983" y="0"/>
                  </a:lnTo>
                  <a:lnTo>
                    <a:pt x="285" y="4381"/>
                  </a:lnTo>
                  <a:lnTo>
                    <a:pt x="7983" y="8858"/>
                  </a:lnTo>
                  <a:lnTo>
                    <a:pt x="7983" y="11716"/>
                  </a:lnTo>
                  <a:lnTo>
                    <a:pt x="22619" y="20193"/>
                  </a:lnTo>
                  <a:lnTo>
                    <a:pt x="22144" y="22955"/>
                  </a:lnTo>
                  <a:cubicBezTo>
                    <a:pt x="25689" y="27984"/>
                    <a:pt x="28873" y="33271"/>
                    <a:pt x="31648" y="38767"/>
                  </a:cubicBezTo>
                  <a:lnTo>
                    <a:pt x="32123" y="38290"/>
                  </a:lnTo>
                  <a:lnTo>
                    <a:pt x="32123" y="74962"/>
                  </a:lnTo>
                  <a:cubicBezTo>
                    <a:pt x="32123" y="84487"/>
                    <a:pt x="26516" y="81344"/>
                    <a:pt x="24140" y="79915"/>
                  </a:cubicBezTo>
                  <a:lnTo>
                    <a:pt x="7698" y="70390"/>
                  </a:lnTo>
                  <a:lnTo>
                    <a:pt x="0" y="74771"/>
                  </a:lnTo>
                  <a:lnTo>
                    <a:pt x="7698" y="79248"/>
                  </a:lnTo>
                  <a:lnTo>
                    <a:pt x="7698" y="82105"/>
                  </a:lnTo>
                  <a:lnTo>
                    <a:pt x="24140" y="91630"/>
                  </a:lnTo>
                  <a:cubicBezTo>
                    <a:pt x="25812" y="92631"/>
                    <a:pt x="27599" y="93431"/>
                    <a:pt x="29462" y="94012"/>
                  </a:cubicBezTo>
                  <a:lnTo>
                    <a:pt x="28511" y="98679"/>
                  </a:lnTo>
                  <a:lnTo>
                    <a:pt x="37065" y="93821"/>
                  </a:lnTo>
                  <a:lnTo>
                    <a:pt x="37065" y="93821"/>
                  </a:lnTo>
                  <a:cubicBezTo>
                    <a:pt x="40838" y="90687"/>
                    <a:pt x="42739" y="85830"/>
                    <a:pt x="42102" y="80963"/>
                  </a:cubicBezTo>
                  <a:lnTo>
                    <a:pt x="42102" y="42863"/>
                  </a:lnTo>
                  <a:cubicBezTo>
                    <a:pt x="41408" y="29346"/>
                    <a:pt x="34575" y="16888"/>
                    <a:pt x="23569" y="9049"/>
                  </a:cubicBezTo>
                  <a:close/>
                </a:path>
              </a:pathLst>
            </a:custGeom>
            <a:solidFill>
              <a:srgbClr val="C9883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8"/>
            <p:cNvSpPr/>
            <p:nvPr/>
          </p:nvSpPr>
          <p:spPr>
            <a:xfrm>
              <a:off x="3560165" y="2965989"/>
              <a:ext cx="34688" cy="94398"/>
            </a:xfrm>
            <a:custGeom>
              <a:avLst/>
              <a:gdLst/>
              <a:ahLst/>
              <a:cxnLst/>
              <a:rect l="l" t="t" r="r" b="b"/>
              <a:pathLst>
                <a:path w="34688" h="94398" extrusionOk="0">
                  <a:moveTo>
                    <a:pt x="16537" y="91535"/>
                  </a:moveTo>
                  <a:lnTo>
                    <a:pt x="0" y="82010"/>
                  </a:lnTo>
                  <a:lnTo>
                    <a:pt x="0" y="70199"/>
                  </a:lnTo>
                  <a:lnTo>
                    <a:pt x="16537" y="79724"/>
                  </a:lnTo>
                  <a:cubicBezTo>
                    <a:pt x="18913" y="81153"/>
                    <a:pt x="24520" y="84391"/>
                    <a:pt x="24520" y="74771"/>
                  </a:cubicBezTo>
                  <a:lnTo>
                    <a:pt x="24520" y="36671"/>
                  </a:lnTo>
                  <a:cubicBezTo>
                    <a:pt x="23874" y="30108"/>
                    <a:pt x="20405" y="24165"/>
                    <a:pt x="15016" y="20383"/>
                  </a:cubicBezTo>
                  <a:lnTo>
                    <a:pt x="0" y="11811"/>
                  </a:lnTo>
                  <a:lnTo>
                    <a:pt x="0" y="0"/>
                  </a:lnTo>
                  <a:lnTo>
                    <a:pt x="15681" y="9525"/>
                  </a:lnTo>
                  <a:cubicBezTo>
                    <a:pt x="26782" y="17173"/>
                    <a:pt x="33776" y="29489"/>
                    <a:pt x="34689" y="42958"/>
                  </a:cubicBezTo>
                  <a:lnTo>
                    <a:pt x="34689" y="81058"/>
                  </a:lnTo>
                  <a:cubicBezTo>
                    <a:pt x="34689" y="90678"/>
                    <a:pt x="29937" y="98965"/>
                    <a:pt x="16537" y="91535"/>
                  </a:cubicBezTo>
                  <a:close/>
                </a:path>
              </a:pathLst>
            </a:custGeom>
            <a:solidFill>
              <a:srgbClr val="E09C3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8"/>
            <p:cNvSpPr/>
            <p:nvPr/>
          </p:nvSpPr>
          <p:spPr>
            <a:xfrm>
              <a:off x="5618400" y="4515040"/>
              <a:ext cx="756691" cy="437959"/>
            </a:xfrm>
            <a:custGeom>
              <a:avLst/>
              <a:gdLst/>
              <a:ahLst/>
              <a:cxnLst/>
              <a:rect l="l" t="t" r="r" b="b"/>
              <a:pathLst>
                <a:path w="756691" h="437959" extrusionOk="0">
                  <a:moveTo>
                    <a:pt x="756691" y="218980"/>
                  </a:moveTo>
                  <a:cubicBezTo>
                    <a:pt x="756691" y="339919"/>
                    <a:pt x="587300" y="437960"/>
                    <a:pt x="378346" y="437960"/>
                  </a:cubicBezTo>
                  <a:cubicBezTo>
                    <a:pt x="169391" y="437960"/>
                    <a:pt x="0" y="339919"/>
                    <a:pt x="0" y="218980"/>
                  </a:cubicBezTo>
                  <a:cubicBezTo>
                    <a:pt x="0" y="98041"/>
                    <a:pt x="169391" y="0"/>
                    <a:pt x="378346" y="0"/>
                  </a:cubicBezTo>
                  <a:cubicBezTo>
                    <a:pt x="587300" y="0"/>
                    <a:pt x="756691" y="98041"/>
                    <a:pt x="756691" y="21898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8"/>
            <p:cNvSpPr/>
            <p:nvPr/>
          </p:nvSpPr>
          <p:spPr>
            <a:xfrm>
              <a:off x="6158405" y="3069812"/>
              <a:ext cx="186021" cy="406050"/>
            </a:xfrm>
            <a:custGeom>
              <a:avLst/>
              <a:gdLst/>
              <a:ahLst/>
              <a:cxnLst/>
              <a:rect l="l" t="t" r="r" b="b"/>
              <a:pathLst>
                <a:path w="186021" h="406050" extrusionOk="0">
                  <a:moveTo>
                    <a:pt x="145028" y="0"/>
                  </a:moveTo>
                  <a:cubicBezTo>
                    <a:pt x="149304" y="38100"/>
                    <a:pt x="194352" y="200882"/>
                    <a:pt x="184659" y="256699"/>
                  </a:cubicBezTo>
                  <a:cubicBezTo>
                    <a:pt x="174965" y="312515"/>
                    <a:pt x="21288" y="406051"/>
                    <a:pt x="21288" y="406051"/>
                  </a:cubicBezTo>
                  <a:lnTo>
                    <a:pt x="0" y="310801"/>
                  </a:lnTo>
                  <a:lnTo>
                    <a:pt x="85534" y="227171"/>
                  </a:lnTo>
                  <a:lnTo>
                    <a:pt x="61965" y="68389"/>
                  </a:ln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8"/>
            <p:cNvSpPr/>
            <p:nvPr/>
          </p:nvSpPr>
          <p:spPr>
            <a:xfrm>
              <a:off x="6184541" y="2902850"/>
              <a:ext cx="133813" cy="257894"/>
            </a:xfrm>
            <a:custGeom>
              <a:avLst/>
              <a:gdLst/>
              <a:ahLst/>
              <a:cxnLst/>
              <a:rect l="l" t="t" r="r" b="b"/>
              <a:pathLst>
                <a:path w="133813" h="257894" extrusionOk="0">
                  <a:moveTo>
                    <a:pt x="0" y="6275"/>
                  </a:moveTo>
                  <a:cubicBezTo>
                    <a:pt x="30935" y="-8136"/>
                    <a:pt x="67743" y="3008"/>
                    <a:pt x="85534" y="32183"/>
                  </a:cubicBezTo>
                  <a:cubicBezTo>
                    <a:pt x="108153" y="69712"/>
                    <a:pt x="131627" y="198490"/>
                    <a:pt x="133813" y="220492"/>
                  </a:cubicBezTo>
                  <a:cubicBezTo>
                    <a:pt x="133813" y="220492"/>
                    <a:pt x="102071" y="264403"/>
                    <a:pt x="54457" y="2570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8"/>
            <p:cNvSpPr/>
            <p:nvPr/>
          </p:nvSpPr>
          <p:spPr>
            <a:xfrm>
              <a:off x="5735029" y="4688404"/>
              <a:ext cx="288490" cy="162715"/>
            </a:xfrm>
            <a:custGeom>
              <a:avLst/>
              <a:gdLst/>
              <a:ahLst/>
              <a:cxnLst/>
              <a:rect l="l" t="t" r="r" b="b"/>
              <a:pathLst>
                <a:path w="288490" h="162715" extrusionOk="0">
                  <a:moveTo>
                    <a:pt x="273882" y="39044"/>
                  </a:moveTo>
                  <a:cubicBezTo>
                    <a:pt x="240419" y="48340"/>
                    <a:pt x="204647" y="43997"/>
                    <a:pt x="174377" y="26947"/>
                  </a:cubicBezTo>
                  <a:cubicBezTo>
                    <a:pt x="150428" y="27709"/>
                    <a:pt x="20321" y="-28108"/>
                    <a:pt x="2644" y="18756"/>
                  </a:cubicBezTo>
                  <a:cubicBezTo>
                    <a:pt x="-12847" y="59808"/>
                    <a:pt x="43510" y="97813"/>
                    <a:pt x="73637" y="105147"/>
                  </a:cubicBezTo>
                  <a:cubicBezTo>
                    <a:pt x="139308" y="121054"/>
                    <a:pt x="187683" y="153915"/>
                    <a:pt x="214293" y="159440"/>
                  </a:cubicBezTo>
                  <a:cubicBezTo>
                    <a:pt x="233966" y="163631"/>
                    <a:pt x="259436" y="166393"/>
                    <a:pt x="275118" y="150867"/>
                  </a:cubicBezTo>
                  <a:cubicBezTo>
                    <a:pt x="293935" y="132293"/>
                    <a:pt x="292319" y="63523"/>
                    <a:pt x="273882" y="3904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8"/>
            <p:cNvSpPr/>
            <p:nvPr/>
          </p:nvSpPr>
          <p:spPr>
            <a:xfrm>
              <a:off x="5735111" y="4715446"/>
              <a:ext cx="283683" cy="135768"/>
            </a:xfrm>
            <a:custGeom>
              <a:avLst/>
              <a:gdLst/>
              <a:ahLst/>
              <a:cxnLst/>
              <a:rect l="l" t="t" r="r" b="b"/>
              <a:pathLst>
                <a:path w="283683" h="135768" extrusionOk="0">
                  <a:moveTo>
                    <a:pt x="214211" y="121063"/>
                  </a:moveTo>
                  <a:cubicBezTo>
                    <a:pt x="187885" y="115538"/>
                    <a:pt x="139226" y="82963"/>
                    <a:pt x="73555" y="66675"/>
                  </a:cubicBezTo>
                  <a:cubicBezTo>
                    <a:pt x="48275" y="60579"/>
                    <a:pt x="4843" y="32861"/>
                    <a:pt x="471" y="0"/>
                  </a:cubicBezTo>
                  <a:cubicBezTo>
                    <a:pt x="-5422" y="38100"/>
                    <a:pt x="45424" y="71342"/>
                    <a:pt x="73555" y="78200"/>
                  </a:cubicBezTo>
                  <a:cubicBezTo>
                    <a:pt x="139226" y="94107"/>
                    <a:pt x="187600" y="126968"/>
                    <a:pt x="214211" y="132493"/>
                  </a:cubicBezTo>
                  <a:cubicBezTo>
                    <a:pt x="233884" y="136684"/>
                    <a:pt x="259354" y="139446"/>
                    <a:pt x="275035" y="123920"/>
                  </a:cubicBezTo>
                  <a:cubicBezTo>
                    <a:pt x="279074" y="119415"/>
                    <a:pt x="282040" y="114033"/>
                    <a:pt x="283684" y="108204"/>
                  </a:cubicBezTo>
                  <a:cubicBezTo>
                    <a:pt x="263859" y="123254"/>
                    <a:pt x="238094" y="128026"/>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8"/>
            <p:cNvSpPr/>
            <p:nvPr/>
          </p:nvSpPr>
          <p:spPr>
            <a:xfrm>
              <a:off x="5946488" y="4593442"/>
              <a:ext cx="288134" cy="162731"/>
            </a:xfrm>
            <a:custGeom>
              <a:avLst/>
              <a:gdLst/>
              <a:ahLst/>
              <a:cxnLst/>
              <a:rect l="l" t="t" r="r" b="b"/>
              <a:pathLst>
                <a:path w="288134" h="162731" extrusionOk="0">
                  <a:moveTo>
                    <a:pt x="273882" y="39041"/>
                  </a:moveTo>
                  <a:cubicBezTo>
                    <a:pt x="240429" y="48319"/>
                    <a:pt x="204675" y="44004"/>
                    <a:pt x="174377" y="27040"/>
                  </a:cubicBezTo>
                  <a:cubicBezTo>
                    <a:pt x="150428" y="27707"/>
                    <a:pt x="20321" y="-28110"/>
                    <a:pt x="2644" y="18753"/>
                  </a:cubicBezTo>
                  <a:cubicBezTo>
                    <a:pt x="-12847" y="59806"/>
                    <a:pt x="43510" y="97810"/>
                    <a:pt x="73637" y="105145"/>
                  </a:cubicBezTo>
                  <a:cubicBezTo>
                    <a:pt x="139308" y="121051"/>
                    <a:pt x="187683" y="153913"/>
                    <a:pt x="214293" y="159533"/>
                  </a:cubicBezTo>
                  <a:cubicBezTo>
                    <a:pt x="234061" y="163628"/>
                    <a:pt x="259436" y="166391"/>
                    <a:pt x="275118" y="150865"/>
                  </a:cubicBezTo>
                  <a:cubicBezTo>
                    <a:pt x="293460" y="132291"/>
                    <a:pt x="291844" y="63521"/>
                    <a:pt x="273882" y="390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8"/>
            <p:cNvSpPr/>
            <p:nvPr/>
          </p:nvSpPr>
          <p:spPr>
            <a:xfrm>
              <a:off x="5946095" y="4620482"/>
              <a:ext cx="283683" cy="135691"/>
            </a:xfrm>
            <a:custGeom>
              <a:avLst/>
              <a:gdLst/>
              <a:ahLst/>
              <a:cxnLst/>
              <a:rect l="l" t="t" r="r" b="b"/>
              <a:pathLst>
                <a:path w="283683" h="135691" extrusionOk="0">
                  <a:moveTo>
                    <a:pt x="214211" y="121063"/>
                  </a:moveTo>
                  <a:cubicBezTo>
                    <a:pt x="187885" y="115538"/>
                    <a:pt x="139226" y="82963"/>
                    <a:pt x="73555" y="66675"/>
                  </a:cubicBezTo>
                  <a:cubicBezTo>
                    <a:pt x="48275" y="60579"/>
                    <a:pt x="4842" y="32956"/>
                    <a:pt x="471" y="0"/>
                  </a:cubicBezTo>
                  <a:cubicBezTo>
                    <a:pt x="-5422" y="38100"/>
                    <a:pt x="45424" y="71247"/>
                    <a:pt x="73555" y="78105"/>
                  </a:cubicBezTo>
                  <a:cubicBezTo>
                    <a:pt x="139226" y="94012"/>
                    <a:pt x="187600" y="126873"/>
                    <a:pt x="214211" y="132493"/>
                  </a:cubicBezTo>
                  <a:cubicBezTo>
                    <a:pt x="233979" y="136588"/>
                    <a:pt x="259354" y="139351"/>
                    <a:pt x="275035" y="123825"/>
                  </a:cubicBezTo>
                  <a:cubicBezTo>
                    <a:pt x="279074" y="119320"/>
                    <a:pt x="282039" y="113938"/>
                    <a:pt x="283683" y="108109"/>
                  </a:cubicBezTo>
                  <a:cubicBezTo>
                    <a:pt x="263868" y="123187"/>
                    <a:pt x="238113" y="127997"/>
                    <a:pt x="214211" y="12106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8"/>
            <p:cNvSpPr/>
            <p:nvPr/>
          </p:nvSpPr>
          <p:spPr>
            <a:xfrm>
              <a:off x="5812467" y="3540156"/>
              <a:ext cx="422006" cy="1193603"/>
            </a:xfrm>
            <a:custGeom>
              <a:avLst/>
              <a:gdLst/>
              <a:ahLst/>
              <a:cxnLst/>
              <a:rect l="l" t="t" r="r" b="b"/>
              <a:pathLst>
                <a:path w="422006" h="1193603" extrusionOk="0">
                  <a:moveTo>
                    <a:pt x="409993" y="738092"/>
                  </a:moveTo>
                  <a:cubicBezTo>
                    <a:pt x="404434" y="689638"/>
                    <a:pt x="394379" y="641804"/>
                    <a:pt x="379961" y="595217"/>
                  </a:cubicBezTo>
                  <a:cubicBezTo>
                    <a:pt x="379961" y="595217"/>
                    <a:pt x="388990" y="471964"/>
                    <a:pt x="393457" y="355092"/>
                  </a:cubicBezTo>
                  <a:cubicBezTo>
                    <a:pt x="398589" y="222504"/>
                    <a:pt x="444397" y="105823"/>
                    <a:pt x="408188" y="0"/>
                  </a:cubicBezTo>
                  <a:lnTo>
                    <a:pt x="0" y="90964"/>
                  </a:lnTo>
                  <a:cubicBezTo>
                    <a:pt x="0" y="90964"/>
                    <a:pt x="24710" y="619601"/>
                    <a:pt x="30222" y="683609"/>
                  </a:cubicBezTo>
                  <a:cubicBezTo>
                    <a:pt x="33216" y="733349"/>
                    <a:pt x="39308" y="782841"/>
                    <a:pt x="48469" y="831818"/>
                  </a:cubicBezTo>
                  <a:cubicBezTo>
                    <a:pt x="67477" y="934402"/>
                    <a:pt x="97414" y="1178528"/>
                    <a:pt x="97414" y="1178528"/>
                  </a:cubicBezTo>
                  <a:cubicBezTo>
                    <a:pt x="140561" y="1203674"/>
                    <a:pt x="197204" y="1189768"/>
                    <a:pt x="197204" y="1189768"/>
                  </a:cubicBezTo>
                  <a:cubicBezTo>
                    <a:pt x="197204" y="1189768"/>
                    <a:pt x="194163" y="881063"/>
                    <a:pt x="191311" y="807148"/>
                  </a:cubicBezTo>
                  <a:cubicBezTo>
                    <a:pt x="187985" y="716851"/>
                    <a:pt x="185229" y="723709"/>
                    <a:pt x="185229" y="723709"/>
                  </a:cubicBezTo>
                  <a:lnTo>
                    <a:pt x="198819" y="499110"/>
                  </a:lnTo>
                  <a:lnTo>
                    <a:pt x="207658" y="387286"/>
                  </a:lnTo>
                  <a:cubicBezTo>
                    <a:pt x="207658" y="387286"/>
                    <a:pt x="218967" y="469392"/>
                    <a:pt x="226665" y="542734"/>
                  </a:cubicBezTo>
                  <a:cubicBezTo>
                    <a:pt x="233033" y="606647"/>
                    <a:pt x="248429" y="664464"/>
                    <a:pt x="265631" y="783526"/>
                  </a:cubicBezTo>
                  <a:cubicBezTo>
                    <a:pt x="280552" y="886777"/>
                    <a:pt x="304787" y="1094232"/>
                    <a:pt x="304787" y="1094232"/>
                  </a:cubicBezTo>
                  <a:cubicBezTo>
                    <a:pt x="347934" y="1119473"/>
                    <a:pt x="406572" y="1098518"/>
                    <a:pt x="406572" y="1098518"/>
                  </a:cubicBezTo>
                  <a:cubicBezTo>
                    <a:pt x="406572" y="1098518"/>
                    <a:pt x="421683" y="827627"/>
                    <a:pt x="409993" y="7380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8"/>
            <p:cNvSpPr/>
            <p:nvPr/>
          </p:nvSpPr>
          <p:spPr>
            <a:xfrm>
              <a:off x="5874419" y="2560474"/>
              <a:ext cx="305952" cy="491697"/>
            </a:xfrm>
            <a:custGeom>
              <a:avLst/>
              <a:gdLst/>
              <a:ahLst/>
              <a:cxnLst/>
              <a:rect l="l" t="t" r="r" b="b"/>
              <a:pathLst>
                <a:path w="305952" h="491697" extrusionOk="0">
                  <a:moveTo>
                    <a:pt x="288928" y="350842"/>
                  </a:moveTo>
                  <a:cubicBezTo>
                    <a:pt x="257851" y="352366"/>
                    <a:pt x="234756" y="360367"/>
                    <a:pt x="230860" y="350842"/>
                  </a:cubicBezTo>
                  <a:cubicBezTo>
                    <a:pt x="227496" y="334783"/>
                    <a:pt x="225120" y="318523"/>
                    <a:pt x="223732" y="302169"/>
                  </a:cubicBezTo>
                  <a:cubicBezTo>
                    <a:pt x="227343" y="293120"/>
                    <a:pt x="230385" y="283119"/>
                    <a:pt x="230385" y="283119"/>
                  </a:cubicBezTo>
                  <a:cubicBezTo>
                    <a:pt x="269445" y="259021"/>
                    <a:pt x="281800" y="216444"/>
                    <a:pt x="286932" y="167486"/>
                  </a:cubicBezTo>
                  <a:cubicBezTo>
                    <a:pt x="295676" y="83285"/>
                    <a:pt x="250248" y="9656"/>
                    <a:pt x="166329" y="798"/>
                  </a:cubicBezTo>
                  <a:cubicBezTo>
                    <a:pt x="87353" y="-7393"/>
                    <a:pt x="29285" y="48423"/>
                    <a:pt x="13793" y="124623"/>
                  </a:cubicBezTo>
                  <a:cubicBezTo>
                    <a:pt x="5430" y="162723"/>
                    <a:pt x="-11201" y="233589"/>
                    <a:pt x="11323" y="296073"/>
                  </a:cubicBezTo>
                  <a:cubicBezTo>
                    <a:pt x="23867" y="330744"/>
                    <a:pt x="39834" y="358271"/>
                    <a:pt x="56180" y="363605"/>
                  </a:cubicBezTo>
                  <a:cubicBezTo>
                    <a:pt x="71833" y="363205"/>
                    <a:pt x="87448" y="361834"/>
                    <a:pt x="102939" y="359510"/>
                  </a:cubicBezTo>
                  <a:lnTo>
                    <a:pt x="102939" y="359510"/>
                  </a:lnTo>
                  <a:cubicBezTo>
                    <a:pt x="102939" y="359510"/>
                    <a:pt x="107121" y="382941"/>
                    <a:pt x="110067" y="397610"/>
                  </a:cubicBezTo>
                  <a:cubicBezTo>
                    <a:pt x="113013" y="412278"/>
                    <a:pt x="111777" y="420565"/>
                    <a:pt x="82031" y="438948"/>
                  </a:cubicBezTo>
                  <a:cubicBezTo>
                    <a:pt x="52284" y="457331"/>
                    <a:pt x="127079" y="495241"/>
                    <a:pt x="176023" y="491431"/>
                  </a:cubicBezTo>
                  <a:cubicBezTo>
                    <a:pt x="224968" y="487621"/>
                    <a:pt x="279424" y="458951"/>
                    <a:pt x="294440" y="426851"/>
                  </a:cubicBezTo>
                  <a:cubicBezTo>
                    <a:pt x="311262" y="391514"/>
                    <a:pt x="309837" y="349794"/>
                    <a:pt x="288928" y="35084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8"/>
            <p:cNvSpPr/>
            <p:nvPr/>
          </p:nvSpPr>
          <p:spPr>
            <a:xfrm>
              <a:off x="5809360" y="2908700"/>
              <a:ext cx="471048" cy="781597"/>
            </a:xfrm>
            <a:custGeom>
              <a:avLst/>
              <a:gdLst/>
              <a:ahLst/>
              <a:cxnLst/>
              <a:rect l="l" t="t" r="r" b="b"/>
              <a:pathLst>
                <a:path w="471048" h="781597" extrusionOk="0">
                  <a:moveTo>
                    <a:pt x="308559" y="7283"/>
                  </a:moveTo>
                  <a:cubicBezTo>
                    <a:pt x="317113" y="28715"/>
                    <a:pt x="295254" y="54908"/>
                    <a:pt x="236901" y="73482"/>
                  </a:cubicBezTo>
                  <a:cubicBezTo>
                    <a:pt x="178547" y="92056"/>
                    <a:pt x="173225" y="68243"/>
                    <a:pt x="173225" y="68243"/>
                  </a:cubicBezTo>
                  <a:cubicBezTo>
                    <a:pt x="173225" y="68243"/>
                    <a:pt x="87691" y="107296"/>
                    <a:pt x="59750" y="126822"/>
                  </a:cubicBezTo>
                  <a:cubicBezTo>
                    <a:pt x="24776" y="151396"/>
                    <a:pt x="9190" y="222072"/>
                    <a:pt x="4438" y="342373"/>
                  </a:cubicBezTo>
                  <a:cubicBezTo>
                    <a:pt x="-979" y="481152"/>
                    <a:pt x="-1454" y="686987"/>
                    <a:pt x="3107" y="722516"/>
                  </a:cubicBezTo>
                  <a:cubicBezTo>
                    <a:pt x="3107" y="722516"/>
                    <a:pt x="68589" y="787952"/>
                    <a:pt x="152412" y="781094"/>
                  </a:cubicBezTo>
                  <a:cubicBezTo>
                    <a:pt x="236235" y="774236"/>
                    <a:pt x="377272" y="699846"/>
                    <a:pt x="411485" y="642410"/>
                  </a:cubicBezTo>
                  <a:cubicBezTo>
                    <a:pt x="410535" y="520776"/>
                    <a:pt x="396279" y="500964"/>
                    <a:pt x="415952" y="430860"/>
                  </a:cubicBezTo>
                  <a:cubicBezTo>
                    <a:pt x="461000" y="270364"/>
                    <a:pt x="484664" y="204641"/>
                    <a:pt x="462806" y="97961"/>
                  </a:cubicBezTo>
                  <a:cubicBezTo>
                    <a:pt x="444748" y="10045"/>
                    <a:pt x="419469" y="-813"/>
                    <a:pt x="384875" y="44"/>
                  </a:cubicBezTo>
                  <a:cubicBezTo>
                    <a:pt x="359329" y="1092"/>
                    <a:pt x="333849" y="3511"/>
                    <a:pt x="308559" y="728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8"/>
            <p:cNvSpPr/>
            <p:nvPr/>
          </p:nvSpPr>
          <p:spPr>
            <a:xfrm>
              <a:off x="5348856" y="3006224"/>
              <a:ext cx="597933" cy="466333"/>
            </a:xfrm>
            <a:custGeom>
              <a:avLst/>
              <a:gdLst/>
              <a:ahLst/>
              <a:cxnLst/>
              <a:rect l="l" t="t" r="r" b="b"/>
              <a:pathLst>
                <a:path w="597933" h="466333" extrusionOk="0">
                  <a:moveTo>
                    <a:pt x="333219" y="359529"/>
                  </a:moveTo>
                  <a:cubicBezTo>
                    <a:pt x="402027" y="376960"/>
                    <a:pt x="418183" y="333431"/>
                    <a:pt x="427212" y="297522"/>
                  </a:cubicBezTo>
                  <a:cubicBezTo>
                    <a:pt x="449070" y="210368"/>
                    <a:pt x="460855" y="131691"/>
                    <a:pt x="477202" y="82161"/>
                  </a:cubicBezTo>
                  <a:cubicBezTo>
                    <a:pt x="496209" y="23868"/>
                    <a:pt x="516547" y="14629"/>
                    <a:pt x="544773" y="3199"/>
                  </a:cubicBezTo>
                  <a:cubicBezTo>
                    <a:pt x="578037" y="-10136"/>
                    <a:pt x="606548" y="17963"/>
                    <a:pt x="595524" y="92258"/>
                  </a:cubicBezTo>
                  <a:cubicBezTo>
                    <a:pt x="582408" y="180078"/>
                    <a:pt x="565302" y="241705"/>
                    <a:pt x="532513" y="345623"/>
                  </a:cubicBezTo>
                  <a:cubicBezTo>
                    <a:pt x="523960" y="372769"/>
                    <a:pt x="504763" y="420966"/>
                    <a:pt x="476061" y="444302"/>
                  </a:cubicBezTo>
                  <a:cubicBezTo>
                    <a:pt x="440517" y="472877"/>
                    <a:pt x="387106" y="471829"/>
                    <a:pt x="306228" y="451636"/>
                  </a:cubicBezTo>
                  <a:cubicBezTo>
                    <a:pt x="271730" y="443064"/>
                    <a:pt x="233905" y="422394"/>
                    <a:pt x="168708" y="391915"/>
                  </a:cubicBezTo>
                  <a:cubicBezTo>
                    <a:pt x="151222" y="383723"/>
                    <a:pt x="137536" y="378294"/>
                    <a:pt x="103988" y="362577"/>
                  </a:cubicBezTo>
                  <a:cubicBezTo>
                    <a:pt x="70439" y="346861"/>
                    <a:pt x="35370" y="320667"/>
                    <a:pt x="17789" y="295141"/>
                  </a:cubicBezTo>
                  <a:cubicBezTo>
                    <a:pt x="207" y="269614"/>
                    <a:pt x="-2169" y="257041"/>
                    <a:pt x="1442" y="251707"/>
                  </a:cubicBezTo>
                  <a:cubicBezTo>
                    <a:pt x="5909" y="244372"/>
                    <a:pt x="13892" y="245991"/>
                    <a:pt x="23301" y="256755"/>
                  </a:cubicBezTo>
                  <a:cubicBezTo>
                    <a:pt x="36872" y="274966"/>
                    <a:pt x="53646" y="290521"/>
                    <a:pt x="72815" y="302665"/>
                  </a:cubicBezTo>
                  <a:cubicBezTo>
                    <a:pt x="72815" y="302665"/>
                    <a:pt x="51052" y="280186"/>
                    <a:pt x="39267" y="265613"/>
                  </a:cubicBezTo>
                  <a:cubicBezTo>
                    <a:pt x="28727" y="252611"/>
                    <a:pt x="19974" y="238267"/>
                    <a:pt x="13227" y="222941"/>
                  </a:cubicBezTo>
                  <a:cubicBezTo>
                    <a:pt x="7049" y="208082"/>
                    <a:pt x="19879" y="187889"/>
                    <a:pt x="29573" y="198462"/>
                  </a:cubicBezTo>
                  <a:cubicBezTo>
                    <a:pt x="39267" y="209034"/>
                    <a:pt x="44019" y="219893"/>
                    <a:pt x="61791" y="241229"/>
                  </a:cubicBezTo>
                  <a:cubicBezTo>
                    <a:pt x="71124" y="252649"/>
                    <a:pt x="81816" y="262889"/>
                    <a:pt x="93629" y="271709"/>
                  </a:cubicBezTo>
                  <a:cubicBezTo>
                    <a:pt x="82595" y="256641"/>
                    <a:pt x="72777" y="240714"/>
                    <a:pt x="64262" y="224084"/>
                  </a:cubicBezTo>
                  <a:cubicBezTo>
                    <a:pt x="56649" y="211158"/>
                    <a:pt x="52924" y="196309"/>
                    <a:pt x="53523" y="181317"/>
                  </a:cubicBezTo>
                  <a:cubicBezTo>
                    <a:pt x="53998" y="173506"/>
                    <a:pt x="65022" y="164267"/>
                    <a:pt x="75286" y="179031"/>
                  </a:cubicBezTo>
                  <a:cubicBezTo>
                    <a:pt x="84790" y="192270"/>
                    <a:pt x="90682" y="213035"/>
                    <a:pt x="112256" y="235609"/>
                  </a:cubicBezTo>
                  <a:cubicBezTo>
                    <a:pt x="127937" y="251897"/>
                    <a:pt x="141338" y="261327"/>
                    <a:pt x="141718" y="256755"/>
                  </a:cubicBezTo>
                  <a:cubicBezTo>
                    <a:pt x="142098" y="252183"/>
                    <a:pt x="132214" y="243324"/>
                    <a:pt x="126607" y="224274"/>
                  </a:cubicBezTo>
                  <a:cubicBezTo>
                    <a:pt x="121000" y="205224"/>
                    <a:pt x="126607" y="185127"/>
                    <a:pt x="137156" y="182936"/>
                  </a:cubicBezTo>
                  <a:cubicBezTo>
                    <a:pt x="147705" y="180745"/>
                    <a:pt x="145614" y="181317"/>
                    <a:pt x="153978" y="199128"/>
                  </a:cubicBezTo>
                  <a:cubicBezTo>
                    <a:pt x="162341" y="216940"/>
                    <a:pt x="175361" y="230085"/>
                    <a:pt x="185245" y="256278"/>
                  </a:cubicBezTo>
                  <a:cubicBezTo>
                    <a:pt x="190634" y="274624"/>
                    <a:pt x="200423" y="291369"/>
                    <a:pt x="213757" y="305047"/>
                  </a:cubicBezTo>
                  <a:cubicBezTo>
                    <a:pt x="230483" y="323144"/>
                    <a:pt x="267833" y="343051"/>
                    <a:pt x="333219" y="35952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8"/>
            <p:cNvSpPr/>
            <p:nvPr/>
          </p:nvSpPr>
          <p:spPr>
            <a:xfrm>
              <a:off x="5786047" y="2996305"/>
              <a:ext cx="182011" cy="266828"/>
            </a:xfrm>
            <a:custGeom>
              <a:avLst/>
              <a:gdLst/>
              <a:ahLst/>
              <a:cxnLst/>
              <a:rect l="l" t="t" r="r" b="b"/>
              <a:pathLst>
                <a:path w="182011" h="266828" extrusionOk="0">
                  <a:moveTo>
                    <a:pt x="133053" y="1213"/>
                  </a:moveTo>
                  <a:cubicBezTo>
                    <a:pt x="87150" y="-5550"/>
                    <a:pt x="54742" y="15119"/>
                    <a:pt x="34404" y="84937"/>
                  </a:cubicBezTo>
                  <a:cubicBezTo>
                    <a:pt x="14066" y="154755"/>
                    <a:pt x="0" y="211905"/>
                    <a:pt x="0" y="211905"/>
                  </a:cubicBezTo>
                  <a:cubicBezTo>
                    <a:pt x="18143" y="238194"/>
                    <a:pt x="45666" y="256502"/>
                    <a:pt x="76886" y="263055"/>
                  </a:cubicBezTo>
                  <a:cubicBezTo>
                    <a:pt x="131818" y="276390"/>
                    <a:pt x="151586" y="250101"/>
                    <a:pt x="151586" y="250101"/>
                  </a:cubicBezTo>
                  <a:cubicBezTo>
                    <a:pt x="151586" y="250101"/>
                    <a:pt x="166886" y="177044"/>
                    <a:pt x="176390" y="127323"/>
                  </a:cubicBezTo>
                  <a:cubicBezTo>
                    <a:pt x="185894" y="77603"/>
                    <a:pt x="189886" y="9594"/>
                    <a:pt x="133053" y="12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8"/>
            <p:cNvSpPr/>
            <p:nvPr/>
          </p:nvSpPr>
          <p:spPr>
            <a:xfrm>
              <a:off x="5873666" y="2538911"/>
              <a:ext cx="296973" cy="328330"/>
            </a:xfrm>
            <a:custGeom>
              <a:avLst/>
              <a:gdLst/>
              <a:ahLst/>
              <a:cxnLst/>
              <a:rect l="l" t="t" r="r" b="b"/>
              <a:pathLst>
                <a:path w="296973" h="328330" extrusionOk="0">
                  <a:moveTo>
                    <a:pt x="16733" y="135613"/>
                  </a:moveTo>
                  <a:cubicBezTo>
                    <a:pt x="16733" y="135613"/>
                    <a:pt x="-55876" y="25123"/>
                    <a:pt x="101411" y="2263"/>
                  </a:cubicBezTo>
                  <a:cubicBezTo>
                    <a:pt x="214791" y="-13930"/>
                    <a:pt x="287686" y="59413"/>
                    <a:pt x="296049" y="138280"/>
                  </a:cubicBezTo>
                  <a:cubicBezTo>
                    <a:pt x="304127" y="214003"/>
                    <a:pt x="257558" y="292585"/>
                    <a:pt x="224010" y="323827"/>
                  </a:cubicBezTo>
                  <a:cubicBezTo>
                    <a:pt x="207664" y="329637"/>
                    <a:pt x="172309" y="333352"/>
                    <a:pt x="126026" y="311920"/>
                  </a:cubicBezTo>
                  <a:cubicBezTo>
                    <a:pt x="124144" y="291308"/>
                    <a:pt x="123413" y="270611"/>
                    <a:pt x="123840" y="249913"/>
                  </a:cubicBezTo>
                  <a:cubicBezTo>
                    <a:pt x="123840" y="249913"/>
                    <a:pt x="179152" y="133612"/>
                    <a:pt x="16733" y="13561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18"/>
            <p:cNvSpPr/>
            <p:nvPr/>
          </p:nvSpPr>
          <p:spPr>
            <a:xfrm>
              <a:off x="4255557" y="1955958"/>
              <a:ext cx="334153" cy="334898"/>
            </a:xfrm>
            <a:custGeom>
              <a:avLst/>
              <a:gdLst/>
              <a:ahLst/>
              <a:cxnLst/>
              <a:rect l="l" t="t" r="r" b="b"/>
              <a:pathLst>
                <a:path w="334153" h="334898" extrusionOk="0">
                  <a:moveTo>
                    <a:pt x="334153" y="167449"/>
                  </a:moveTo>
                  <a:cubicBezTo>
                    <a:pt x="334153" y="259929"/>
                    <a:pt x="259351" y="334899"/>
                    <a:pt x="167077" y="334899"/>
                  </a:cubicBezTo>
                  <a:cubicBezTo>
                    <a:pt x="74803" y="334899"/>
                    <a:pt x="0" y="259929"/>
                    <a:pt x="0" y="167449"/>
                  </a:cubicBezTo>
                  <a:cubicBezTo>
                    <a:pt x="0" y="74970"/>
                    <a:pt x="74803" y="0"/>
                    <a:pt x="167077" y="0"/>
                  </a:cubicBezTo>
                  <a:cubicBezTo>
                    <a:pt x="259351" y="0"/>
                    <a:pt x="334153" y="74970"/>
                    <a:pt x="334153" y="167449"/>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18"/>
            <p:cNvSpPr/>
            <p:nvPr/>
          </p:nvSpPr>
          <p:spPr>
            <a:xfrm>
              <a:off x="4197204" y="1948719"/>
              <a:ext cx="450859" cy="225075"/>
            </a:xfrm>
            <a:custGeom>
              <a:avLst/>
              <a:gdLst/>
              <a:ahLst/>
              <a:cxnLst/>
              <a:rect l="l" t="t" r="r" b="b"/>
              <a:pathLst>
                <a:path w="450859" h="225075" extrusionOk="0">
                  <a:moveTo>
                    <a:pt x="225430" y="225076"/>
                  </a:moveTo>
                  <a:cubicBezTo>
                    <a:pt x="162040" y="225076"/>
                    <a:pt x="100645" y="210598"/>
                    <a:pt x="57023" y="185357"/>
                  </a:cubicBezTo>
                  <a:cubicBezTo>
                    <a:pt x="20623" y="164306"/>
                    <a:pt x="0" y="137732"/>
                    <a:pt x="0" y="112586"/>
                  </a:cubicBezTo>
                  <a:cubicBezTo>
                    <a:pt x="0" y="87440"/>
                    <a:pt x="20908" y="60865"/>
                    <a:pt x="57023" y="39719"/>
                  </a:cubicBezTo>
                  <a:cubicBezTo>
                    <a:pt x="100645" y="14478"/>
                    <a:pt x="161564" y="0"/>
                    <a:pt x="225430" y="0"/>
                  </a:cubicBezTo>
                  <a:cubicBezTo>
                    <a:pt x="289295" y="0"/>
                    <a:pt x="350120" y="14478"/>
                    <a:pt x="393837" y="39719"/>
                  </a:cubicBezTo>
                  <a:cubicBezTo>
                    <a:pt x="430237" y="60865"/>
                    <a:pt x="450860" y="87344"/>
                    <a:pt x="450860" y="112586"/>
                  </a:cubicBezTo>
                  <a:cubicBezTo>
                    <a:pt x="450860" y="137827"/>
                    <a:pt x="430046" y="164306"/>
                    <a:pt x="393837" y="185357"/>
                  </a:cubicBezTo>
                  <a:cubicBezTo>
                    <a:pt x="350500" y="210598"/>
                    <a:pt x="288725" y="225076"/>
                    <a:pt x="225430" y="225076"/>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8"/>
            <p:cNvSpPr/>
            <p:nvPr/>
          </p:nvSpPr>
          <p:spPr>
            <a:xfrm>
              <a:off x="4129822" y="1856041"/>
              <a:ext cx="585718" cy="291750"/>
            </a:xfrm>
            <a:custGeom>
              <a:avLst/>
              <a:gdLst/>
              <a:ahLst/>
              <a:cxnLst/>
              <a:rect l="l" t="t" r="r" b="b"/>
              <a:pathLst>
                <a:path w="585718" h="291750" extrusionOk="0">
                  <a:moveTo>
                    <a:pt x="292812" y="291751"/>
                  </a:moveTo>
                  <a:cubicBezTo>
                    <a:pt x="210699" y="291751"/>
                    <a:pt x="131247" y="272701"/>
                    <a:pt x="74225" y="240221"/>
                  </a:cubicBezTo>
                  <a:cubicBezTo>
                    <a:pt x="26706" y="212884"/>
                    <a:pt x="0" y="178499"/>
                    <a:pt x="0" y="145828"/>
                  </a:cubicBezTo>
                  <a:cubicBezTo>
                    <a:pt x="0" y="113157"/>
                    <a:pt x="26991" y="79153"/>
                    <a:pt x="74225" y="51530"/>
                  </a:cubicBezTo>
                  <a:cubicBezTo>
                    <a:pt x="130772" y="18764"/>
                    <a:pt x="210319" y="0"/>
                    <a:pt x="292812" y="0"/>
                  </a:cubicBezTo>
                  <a:cubicBezTo>
                    <a:pt x="375305" y="0"/>
                    <a:pt x="454376" y="19050"/>
                    <a:pt x="511399" y="51530"/>
                  </a:cubicBezTo>
                  <a:cubicBezTo>
                    <a:pt x="558918" y="78772"/>
                    <a:pt x="585718" y="113157"/>
                    <a:pt x="585718" y="145828"/>
                  </a:cubicBezTo>
                  <a:cubicBezTo>
                    <a:pt x="585718" y="178499"/>
                    <a:pt x="558633" y="212503"/>
                    <a:pt x="511399" y="240221"/>
                  </a:cubicBezTo>
                  <a:cubicBezTo>
                    <a:pt x="454471" y="272987"/>
                    <a:pt x="374924" y="291751"/>
                    <a:pt x="292812" y="291751"/>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8"/>
            <p:cNvSpPr/>
            <p:nvPr/>
          </p:nvSpPr>
          <p:spPr>
            <a:xfrm>
              <a:off x="4129822" y="1818703"/>
              <a:ext cx="585718" cy="291750"/>
            </a:xfrm>
            <a:custGeom>
              <a:avLst/>
              <a:gdLst/>
              <a:ahLst/>
              <a:cxnLst/>
              <a:rect l="l" t="t" r="r" b="b"/>
              <a:pathLst>
                <a:path w="585718" h="291750" extrusionOk="0">
                  <a:moveTo>
                    <a:pt x="292812" y="291751"/>
                  </a:moveTo>
                  <a:cubicBezTo>
                    <a:pt x="210699" y="291751"/>
                    <a:pt x="131247" y="272701"/>
                    <a:pt x="74225" y="240221"/>
                  </a:cubicBezTo>
                  <a:cubicBezTo>
                    <a:pt x="26706" y="212979"/>
                    <a:pt x="0" y="178498"/>
                    <a:pt x="0" y="145923"/>
                  </a:cubicBezTo>
                  <a:cubicBezTo>
                    <a:pt x="0" y="113347"/>
                    <a:pt x="26991" y="79248"/>
                    <a:pt x="74225" y="51530"/>
                  </a:cubicBezTo>
                  <a:cubicBezTo>
                    <a:pt x="130772" y="18764"/>
                    <a:pt x="210319" y="0"/>
                    <a:pt x="292812" y="0"/>
                  </a:cubicBezTo>
                  <a:cubicBezTo>
                    <a:pt x="375305" y="0"/>
                    <a:pt x="454376" y="19050"/>
                    <a:pt x="511399" y="51530"/>
                  </a:cubicBezTo>
                  <a:cubicBezTo>
                    <a:pt x="558918" y="78867"/>
                    <a:pt x="585718" y="113252"/>
                    <a:pt x="585718" y="145923"/>
                  </a:cubicBezTo>
                  <a:cubicBezTo>
                    <a:pt x="585718" y="178594"/>
                    <a:pt x="558633" y="212598"/>
                    <a:pt x="511399" y="240221"/>
                  </a:cubicBezTo>
                  <a:cubicBezTo>
                    <a:pt x="454471" y="272987"/>
                    <a:pt x="374924" y="291751"/>
                    <a:pt x="292812" y="291751"/>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8"/>
            <p:cNvSpPr/>
            <p:nvPr/>
          </p:nvSpPr>
          <p:spPr>
            <a:xfrm>
              <a:off x="4066052" y="1720024"/>
              <a:ext cx="713163" cy="355663"/>
            </a:xfrm>
            <a:custGeom>
              <a:avLst/>
              <a:gdLst/>
              <a:ahLst/>
              <a:cxnLst/>
              <a:rect l="l" t="t" r="r" b="b"/>
              <a:pathLst>
                <a:path w="713163" h="355663" extrusionOk="0">
                  <a:moveTo>
                    <a:pt x="356582" y="355663"/>
                  </a:moveTo>
                  <a:cubicBezTo>
                    <a:pt x="256412" y="355663"/>
                    <a:pt x="159474" y="332804"/>
                    <a:pt x="90476" y="292894"/>
                  </a:cubicBezTo>
                  <a:cubicBezTo>
                    <a:pt x="32978" y="259556"/>
                    <a:pt x="0" y="217646"/>
                    <a:pt x="0" y="177832"/>
                  </a:cubicBezTo>
                  <a:cubicBezTo>
                    <a:pt x="0" y="138017"/>
                    <a:pt x="32978" y="96107"/>
                    <a:pt x="90476" y="62865"/>
                  </a:cubicBezTo>
                  <a:cubicBezTo>
                    <a:pt x="159474" y="22955"/>
                    <a:pt x="256412" y="0"/>
                    <a:pt x="356582" y="0"/>
                  </a:cubicBezTo>
                  <a:cubicBezTo>
                    <a:pt x="456752" y="0"/>
                    <a:pt x="553596" y="22955"/>
                    <a:pt x="622688" y="62865"/>
                  </a:cubicBezTo>
                  <a:cubicBezTo>
                    <a:pt x="680186" y="96107"/>
                    <a:pt x="713164" y="138017"/>
                    <a:pt x="713164" y="177832"/>
                  </a:cubicBezTo>
                  <a:cubicBezTo>
                    <a:pt x="713164" y="217646"/>
                    <a:pt x="680186" y="259556"/>
                    <a:pt x="622688" y="292894"/>
                  </a:cubicBezTo>
                  <a:cubicBezTo>
                    <a:pt x="553690" y="332804"/>
                    <a:pt x="456657" y="355663"/>
                    <a:pt x="356582" y="355663"/>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8"/>
            <p:cNvSpPr/>
            <p:nvPr/>
          </p:nvSpPr>
          <p:spPr>
            <a:xfrm>
              <a:off x="4066052" y="1674590"/>
              <a:ext cx="713163" cy="355568"/>
            </a:xfrm>
            <a:custGeom>
              <a:avLst/>
              <a:gdLst/>
              <a:ahLst/>
              <a:cxnLst/>
              <a:rect l="l" t="t" r="r" b="b"/>
              <a:pathLst>
                <a:path w="713163" h="355568" extrusionOk="0">
                  <a:moveTo>
                    <a:pt x="356582" y="355568"/>
                  </a:moveTo>
                  <a:cubicBezTo>
                    <a:pt x="256412" y="355568"/>
                    <a:pt x="159474" y="332708"/>
                    <a:pt x="90476" y="292799"/>
                  </a:cubicBezTo>
                  <a:cubicBezTo>
                    <a:pt x="32978" y="259556"/>
                    <a:pt x="0" y="217551"/>
                    <a:pt x="0" y="177737"/>
                  </a:cubicBezTo>
                  <a:cubicBezTo>
                    <a:pt x="0" y="137922"/>
                    <a:pt x="32978" y="96012"/>
                    <a:pt x="90476" y="62770"/>
                  </a:cubicBezTo>
                  <a:cubicBezTo>
                    <a:pt x="159474" y="22860"/>
                    <a:pt x="256412" y="0"/>
                    <a:pt x="356582" y="0"/>
                  </a:cubicBezTo>
                  <a:cubicBezTo>
                    <a:pt x="456752" y="0"/>
                    <a:pt x="553596" y="22860"/>
                    <a:pt x="622688" y="62770"/>
                  </a:cubicBezTo>
                  <a:cubicBezTo>
                    <a:pt x="680186" y="96012"/>
                    <a:pt x="713164" y="138017"/>
                    <a:pt x="713164" y="177832"/>
                  </a:cubicBezTo>
                  <a:cubicBezTo>
                    <a:pt x="713164" y="217646"/>
                    <a:pt x="680186" y="259556"/>
                    <a:pt x="622688" y="292799"/>
                  </a:cubicBezTo>
                  <a:cubicBezTo>
                    <a:pt x="553690" y="332708"/>
                    <a:pt x="456657" y="355568"/>
                    <a:pt x="356582" y="355568"/>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8"/>
            <p:cNvSpPr/>
            <p:nvPr/>
          </p:nvSpPr>
          <p:spPr>
            <a:xfrm>
              <a:off x="4013211" y="1574958"/>
              <a:ext cx="818751" cy="408241"/>
            </a:xfrm>
            <a:custGeom>
              <a:avLst/>
              <a:gdLst/>
              <a:ahLst/>
              <a:cxnLst/>
              <a:rect l="l" t="t" r="r" b="b"/>
              <a:pathLst>
                <a:path w="818751" h="408241" extrusionOk="0">
                  <a:moveTo>
                    <a:pt x="409423" y="408242"/>
                  </a:moveTo>
                  <a:cubicBezTo>
                    <a:pt x="294427" y="408242"/>
                    <a:pt x="183138" y="382048"/>
                    <a:pt x="103876" y="336137"/>
                  </a:cubicBezTo>
                  <a:cubicBezTo>
                    <a:pt x="37825" y="298037"/>
                    <a:pt x="0" y="249841"/>
                    <a:pt x="0" y="204121"/>
                  </a:cubicBezTo>
                  <a:cubicBezTo>
                    <a:pt x="0" y="158401"/>
                    <a:pt x="38015" y="110299"/>
                    <a:pt x="103876" y="72009"/>
                  </a:cubicBezTo>
                  <a:cubicBezTo>
                    <a:pt x="183043" y="26194"/>
                    <a:pt x="294427" y="0"/>
                    <a:pt x="409328" y="0"/>
                  </a:cubicBezTo>
                  <a:cubicBezTo>
                    <a:pt x="524229" y="0"/>
                    <a:pt x="635708" y="26194"/>
                    <a:pt x="714875" y="72104"/>
                  </a:cubicBezTo>
                  <a:cubicBezTo>
                    <a:pt x="780926" y="110204"/>
                    <a:pt x="818751" y="158401"/>
                    <a:pt x="818751" y="204121"/>
                  </a:cubicBezTo>
                  <a:cubicBezTo>
                    <a:pt x="818751" y="249841"/>
                    <a:pt x="780736" y="297942"/>
                    <a:pt x="714875" y="336137"/>
                  </a:cubicBezTo>
                  <a:cubicBezTo>
                    <a:pt x="635708" y="382048"/>
                    <a:pt x="524324" y="408242"/>
                    <a:pt x="409423" y="408242"/>
                  </a:cubicBezTo>
                  <a:close/>
                </a:path>
              </a:pathLst>
            </a:custGeom>
            <a:solidFill>
              <a:srgbClr val="B7C0E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8"/>
            <p:cNvSpPr/>
            <p:nvPr/>
          </p:nvSpPr>
          <p:spPr>
            <a:xfrm>
              <a:off x="4013211" y="1522666"/>
              <a:ext cx="818751" cy="408336"/>
            </a:xfrm>
            <a:custGeom>
              <a:avLst/>
              <a:gdLst/>
              <a:ahLst/>
              <a:cxnLst/>
              <a:rect l="l" t="t" r="r" b="b"/>
              <a:pathLst>
                <a:path w="818751" h="408336" extrusionOk="0">
                  <a:moveTo>
                    <a:pt x="409423" y="408337"/>
                  </a:moveTo>
                  <a:cubicBezTo>
                    <a:pt x="294427" y="408337"/>
                    <a:pt x="183138" y="382048"/>
                    <a:pt x="103876" y="336233"/>
                  </a:cubicBezTo>
                  <a:cubicBezTo>
                    <a:pt x="37825" y="298133"/>
                    <a:pt x="0" y="249936"/>
                    <a:pt x="0" y="204216"/>
                  </a:cubicBezTo>
                  <a:cubicBezTo>
                    <a:pt x="0" y="158496"/>
                    <a:pt x="38015" y="110300"/>
                    <a:pt x="103876" y="72104"/>
                  </a:cubicBezTo>
                  <a:cubicBezTo>
                    <a:pt x="183043" y="26289"/>
                    <a:pt x="294427" y="0"/>
                    <a:pt x="409328" y="0"/>
                  </a:cubicBezTo>
                  <a:cubicBezTo>
                    <a:pt x="524229" y="0"/>
                    <a:pt x="635708" y="26289"/>
                    <a:pt x="714875" y="72104"/>
                  </a:cubicBezTo>
                  <a:cubicBezTo>
                    <a:pt x="780926" y="110204"/>
                    <a:pt x="818751" y="158496"/>
                    <a:pt x="818751" y="204216"/>
                  </a:cubicBezTo>
                  <a:cubicBezTo>
                    <a:pt x="818751" y="249936"/>
                    <a:pt x="780736" y="298037"/>
                    <a:pt x="714875" y="336233"/>
                  </a:cubicBezTo>
                  <a:cubicBezTo>
                    <a:pt x="635708" y="382334"/>
                    <a:pt x="524324" y="408337"/>
                    <a:pt x="409423" y="408337"/>
                  </a:cubicBezTo>
                  <a:close/>
                </a:path>
              </a:pathLst>
            </a:custGeom>
            <a:solidFill>
              <a:srgbClr val="3D348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8"/>
            <p:cNvSpPr/>
            <p:nvPr/>
          </p:nvSpPr>
          <p:spPr>
            <a:xfrm>
              <a:off x="3962270" y="1359312"/>
              <a:ext cx="920726" cy="532828"/>
            </a:xfrm>
            <a:custGeom>
              <a:avLst/>
              <a:gdLst/>
              <a:ahLst/>
              <a:cxnLst/>
              <a:rect l="l" t="t" r="r" b="b"/>
              <a:pathLst>
                <a:path w="920726" h="532828" extrusionOk="0">
                  <a:moveTo>
                    <a:pt x="920727" y="266414"/>
                  </a:moveTo>
                  <a:cubicBezTo>
                    <a:pt x="920727" y="413551"/>
                    <a:pt x="714615" y="532828"/>
                    <a:pt x="460363" y="532828"/>
                  </a:cubicBezTo>
                  <a:cubicBezTo>
                    <a:pt x="206112" y="532828"/>
                    <a:pt x="0" y="413551"/>
                    <a:pt x="0" y="266414"/>
                  </a:cubicBezTo>
                  <a:cubicBezTo>
                    <a:pt x="0" y="119278"/>
                    <a:pt x="206112" y="0"/>
                    <a:pt x="460363" y="0"/>
                  </a:cubicBezTo>
                  <a:cubicBezTo>
                    <a:pt x="714615" y="0"/>
                    <a:pt x="920727" y="119278"/>
                    <a:pt x="920727" y="266414"/>
                  </a:cubicBezTo>
                  <a:close/>
                </a:path>
              </a:pathLst>
            </a:custGeom>
            <a:solidFill>
              <a:srgbClr val="FFDF5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8"/>
            <p:cNvSpPr/>
            <p:nvPr/>
          </p:nvSpPr>
          <p:spPr>
            <a:xfrm>
              <a:off x="4264396"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8"/>
            <p:cNvSpPr/>
            <p:nvPr/>
          </p:nvSpPr>
          <p:spPr>
            <a:xfrm>
              <a:off x="4543522" y="969264"/>
              <a:ext cx="40771" cy="635222"/>
            </a:xfrm>
            <a:custGeom>
              <a:avLst/>
              <a:gdLst/>
              <a:ahLst/>
              <a:cxnLst/>
              <a:rect l="l" t="t" r="r" b="b"/>
              <a:pathLst>
                <a:path w="40771" h="635222" extrusionOk="0">
                  <a:moveTo>
                    <a:pt x="0" y="0"/>
                  </a:moveTo>
                  <a:lnTo>
                    <a:pt x="40771" y="0"/>
                  </a:lnTo>
                  <a:lnTo>
                    <a:pt x="40771" y="635222"/>
                  </a:lnTo>
                  <a:lnTo>
                    <a:pt x="0" y="635222"/>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8"/>
            <p:cNvSpPr/>
            <p:nvPr/>
          </p:nvSpPr>
          <p:spPr>
            <a:xfrm>
              <a:off x="4264396" y="901827"/>
              <a:ext cx="319897" cy="108775"/>
            </a:xfrm>
            <a:custGeom>
              <a:avLst/>
              <a:gdLst/>
              <a:ahLst/>
              <a:cxnLst/>
              <a:rect l="l" t="t" r="r" b="b"/>
              <a:pathLst>
                <a:path w="319897" h="108775" extrusionOk="0">
                  <a:moveTo>
                    <a:pt x="157098" y="108775"/>
                  </a:moveTo>
                  <a:lnTo>
                    <a:pt x="97319" y="53911"/>
                  </a:lnTo>
                  <a:lnTo>
                    <a:pt x="23950" y="103156"/>
                  </a:lnTo>
                  <a:lnTo>
                    <a:pt x="0" y="67532"/>
                  </a:lnTo>
                  <a:lnTo>
                    <a:pt x="101310" y="857"/>
                  </a:lnTo>
                  <a:lnTo>
                    <a:pt x="159379" y="54102"/>
                  </a:lnTo>
                  <a:lnTo>
                    <a:pt x="228946" y="0"/>
                  </a:lnTo>
                  <a:lnTo>
                    <a:pt x="319897" y="67532"/>
                  </a:lnTo>
                  <a:lnTo>
                    <a:pt x="291481" y="100203"/>
                  </a:lnTo>
                  <a:lnTo>
                    <a:pt x="228851" y="53054"/>
                  </a:lnTo>
                  <a:lnTo>
                    <a:pt x="157098" y="108775"/>
                  </a:lnTo>
                  <a:close/>
                </a:path>
              </a:pathLst>
            </a:custGeom>
            <a:solidFill>
              <a:srgbClr val="D8AA4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8"/>
            <p:cNvSpPr/>
            <p:nvPr/>
          </p:nvSpPr>
          <p:spPr>
            <a:xfrm>
              <a:off x="3749667" y="190500"/>
              <a:ext cx="1343462" cy="1451800"/>
            </a:xfrm>
            <a:custGeom>
              <a:avLst/>
              <a:gdLst/>
              <a:ahLst/>
              <a:cxnLst/>
              <a:rect l="l" t="t" r="r" b="b"/>
              <a:pathLst>
                <a:path w="1343462" h="1451800" extrusionOk="0">
                  <a:moveTo>
                    <a:pt x="1132665" y="1449134"/>
                  </a:moveTo>
                  <a:cubicBezTo>
                    <a:pt x="1133425" y="1389317"/>
                    <a:pt x="1143689" y="1212723"/>
                    <a:pt x="1283870" y="969359"/>
                  </a:cubicBezTo>
                  <a:cubicBezTo>
                    <a:pt x="1449711" y="681419"/>
                    <a:pt x="1276837" y="0"/>
                    <a:pt x="671731" y="0"/>
                  </a:cubicBezTo>
                  <a:cubicBezTo>
                    <a:pt x="66625" y="0"/>
                    <a:pt x="-106249" y="681419"/>
                    <a:pt x="59592" y="969359"/>
                  </a:cubicBezTo>
                  <a:cubicBezTo>
                    <a:pt x="180766" y="1179767"/>
                    <a:pt x="207186" y="1366457"/>
                    <a:pt x="212698" y="1451801"/>
                  </a:cubicBezTo>
                </a:path>
              </a:pathLst>
            </a:custGeom>
            <a:solidFill>
              <a:srgbClr val="FFDF57">
                <a:alpha val="6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18"/>
            <p:cNvGrpSpPr/>
            <p:nvPr/>
          </p:nvGrpSpPr>
          <p:grpSpPr>
            <a:xfrm>
              <a:off x="3923682" y="3244965"/>
              <a:ext cx="195764" cy="131404"/>
              <a:chOff x="5733332" y="4102215"/>
              <a:chExt cx="195764" cy="131404"/>
            </a:xfrm>
          </p:grpSpPr>
          <p:sp>
            <p:nvSpPr>
              <p:cNvPr id="820" name="Google Shape;820;p18"/>
              <p:cNvSpPr/>
              <p:nvPr/>
            </p:nvSpPr>
            <p:spPr>
              <a:xfrm>
                <a:off x="5734887" y="4131087"/>
                <a:ext cx="177232" cy="100744"/>
              </a:xfrm>
              <a:custGeom>
                <a:avLst/>
                <a:gdLst/>
                <a:ahLst/>
                <a:cxnLst/>
                <a:rect l="l" t="t" r="r" b="b"/>
                <a:pathLst>
                  <a:path w="177232" h="100744" extrusionOk="0">
                    <a:moveTo>
                      <a:pt x="177024" y="99346"/>
                    </a:moveTo>
                    <a:lnTo>
                      <a:pt x="150604" y="74581"/>
                    </a:lnTo>
                    <a:cubicBezTo>
                      <a:pt x="147249" y="69713"/>
                      <a:pt x="143219" y="65351"/>
                      <a:pt x="138629" y="61627"/>
                    </a:cubicBezTo>
                    <a:cubicBezTo>
                      <a:pt x="136623" y="59941"/>
                      <a:pt x="134495" y="58417"/>
                      <a:pt x="132261" y="57055"/>
                    </a:cubicBezTo>
                    <a:lnTo>
                      <a:pt x="98048" y="34195"/>
                    </a:lnTo>
                    <a:lnTo>
                      <a:pt x="60698" y="17621"/>
                    </a:lnTo>
                    <a:cubicBezTo>
                      <a:pt x="58407" y="16564"/>
                      <a:pt x="56060" y="15640"/>
                      <a:pt x="53665" y="14859"/>
                    </a:cubicBezTo>
                    <a:cubicBezTo>
                      <a:pt x="48162" y="13021"/>
                      <a:pt x="42441" y="11935"/>
                      <a:pt x="36653" y="11621"/>
                    </a:cubicBezTo>
                    <a:lnTo>
                      <a:pt x="1109" y="0"/>
                    </a:lnTo>
                    <a:cubicBezTo>
                      <a:pt x="-887" y="0"/>
                      <a:pt x="254" y="3620"/>
                      <a:pt x="1109" y="5144"/>
                    </a:cubicBezTo>
                    <a:lnTo>
                      <a:pt x="4530" y="6572"/>
                    </a:lnTo>
                    <a:cubicBezTo>
                      <a:pt x="8807" y="8192"/>
                      <a:pt x="5196" y="7620"/>
                      <a:pt x="9662" y="10763"/>
                    </a:cubicBezTo>
                    <a:lnTo>
                      <a:pt x="30096" y="16002"/>
                    </a:lnTo>
                    <a:cubicBezTo>
                      <a:pt x="43106" y="15507"/>
                      <a:pt x="55984" y="18822"/>
                      <a:pt x="67160" y="25527"/>
                    </a:cubicBezTo>
                    <a:lnTo>
                      <a:pt x="94246" y="39148"/>
                    </a:lnTo>
                    <a:lnTo>
                      <a:pt x="120287" y="54864"/>
                    </a:lnTo>
                    <a:cubicBezTo>
                      <a:pt x="131729" y="61170"/>
                      <a:pt x="140853" y="70980"/>
                      <a:pt x="146327" y="82868"/>
                    </a:cubicBezTo>
                    <a:lnTo>
                      <a:pt x="160107" y="94012"/>
                    </a:lnTo>
                    <a:cubicBezTo>
                      <a:pt x="164384" y="98012"/>
                      <a:pt x="161913" y="96298"/>
                      <a:pt x="168281" y="97250"/>
                    </a:cubicBezTo>
                    <a:lnTo>
                      <a:pt x="171797" y="100298"/>
                    </a:lnTo>
                    <a:cubicBezTo>
                      <a:pt x="174363" y="100965"/>
                      <a:pt x="178165" y="101060"/>
                      <a:pt x="177024" y="9934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8"/>
              <p:cNvSpPr/>
              <p:nvPr/>
            </p:nvSpPr>
            <p:spPr>
              <a:xfrm>
                <a:off x="5750846" y="4118425"/>
                <a:ext cx="155883" cy="109857"/>
              </a:xfrm>
              <a:custGeom>
                <a:avLst/>
                <a:gdLst/>
                <a:ahLst/>
                <a:cxnLst/>
                <a:rect l="l" t="t" r="r" b="b"/>
                <a:pathLst>
                  <a:path w="155883" h="109857" extrusionOk="0">
                    <a:moveTo>
                      <a:pt x="86746" y="59620"/>
                    </a:moveTo>
                    <a:cubicBezTo>
                      <a:pt x="88855" y="56363"/>
                      <a:pt x="91688" y="53619"/>
                      <a:pt x="95014" y="51619"/>
                    </a:cubicBezTo>
                    <a:cubicBezTo>
                      <a:pt x="99851" y="48647"/>
                      <a:pt x="105525" y="47342"/>
                      <a:pt x="111170" y="47904"/>
                    </a:cubicBezTo>
                    <a:cubicBezTo>
                      <a:pt x="117832" y="48590"/>
                      <a:pt x="124295" y="50600"/>
                      <a:pt x="130178" y="53810"/>
                    </a:cubicBezTo>
                    <a:lnTo>
                      <a:pt x="130843" y="53810"/>
                    </a:lnTo>
                    <a:lnTo>
                      <a:pt x="140347" y="58953"/>
                    </a:lnTo>
                    <a:cubicBezTo>
                      <a:pt x="142818" y="60287"/>
                      <a:pt x="145099" y="61811"/>
                      <a:pt x="147380" y="63335"/>
                    </a:cubicBezTo>
                    <a:lnTo>
                      <a:pt x="151751" y="66573"/>
                    </a:lnTo>
                    <a:cubicBezTo>
                      <a:pt x="158309" y="71812"/>
                      <a:pt x="156408" y="82099"/>
                      <a:pt x="150611" y="90290"/>
                    </a:cubicBezTo>
                    <a:cubicBezTo>
                      <a:pt x="147399" y="94863"/>
                      <a:pt x="143702" y="99082"/>
                      <a:pt x="139587" y="102863"/>
                    </a:cubicBezTo>
                    <a:cubicBezTo>
                      <a:pt x="132231" y="109264"/>
                      <a:pt x="122119" y="111455"/>
                      <a:pt x="112786" y="108674"/>
                    </a:cubicBezTo>
                    <a:cubicBezTo>
                      <a:pt x="108528" y="107331"/>
                      <a:pt x="104413" y="105540"/>
                      <a:pt x="100526" y="103340"/>
                    </a:cubicBezTo>
                    <a:cubicBezTo>
                      <a:pt x="96934" y="101235"/>
                      <a:pt x="93522" y="98815"/>
                      <a:pt x="90357" y="96101"/>
                    </a:cubicBezTo>
                    <a:cubicBezTo>
                      <a:pt x="82374" y="88624"/>
                      <a:pt x="79874" y="76965"/>
                      <a:pt x="84084" y="66859"/>
                    </a:cubicBezTo>
                    <a:cubicBezTo>
                      <a:pt x="84702" y="64354"/>
                      <a:pt x="85596" y="61925"/>
                      <a:pt x="86746" y="59620"/>
                    </a:cubicBezTo>
                    <a:close/>
                    <a:moveTo>
                      <a:pt x="8339" y="11995"/>
                    </a:moveTo>
                    <a:cubicBezTo>
                      <a:pt x="13471" y="4089"/>
                      <a:pt x="22215" y="-1912"/>
                      <a:pt x="29628" y="565"/>
                    </a:cubicBezTo>
                    <a:lnTo>
                      <a:pt x="34380" y="2375"/>
                    </a:lnTo>
                    <a:cubicBezTo>
                      <a:pt x="36784" y="3318"/>
                      <a:pt x="39132" y="4394"/>
                      <a:pt x="41412" y="5613"/>
                    </a:cubicBezTo>
                    <a:lnTo>
                      <a:pt x="50061" y="10090"/>
                    </a:lnTo>
                    <a:lnTo>
                      <a:pt x="50631" y="10090"/>
                    </a:lnTo>
                    <a:cubicBezTo>
                      <a:pt x="56067" y="12967"/>
                      <a:pt x="60772" y="17034"/>
                      <a:pt x="64412" y="21996"/>
                    </a:cubicBezTo>
                    <a:cubicBezTo>
                      <a:pt x="67424" y="26073"/>
                      <a:pt x="68688" y="31178"/>
                      <a:pt x="67928" y="36188"/>
                    </a:cubicBezTo>
                    <a:cubicBezTo>
                      <a:pt x="67358" y="39875"/>
                      <a:pt x="65932" y="43361"/>
                      <a:pt x="63746" y="46380"/>
                    </a:cubicBezTo>
                    <a:cubicBezTo>
                      <a:pt x="61969" y="48533"/>
                      <a:pt x="59964" y="50476"/>
                      <a:pt x="57759" y="52190"/>
                    </a:cubicBezTo>
                    <a:cubicBezTo>
                      <a:pt x="49652" y="60106"/>
                      <a:pt x="37972" y="63116"/>
                      <a:pt x="27062" y="60096"/>
                    </a:cubicBezTo>
                    <a:cubicBezTo>
                      <a:pt x="23241" y="58877"/>
                      <a:pt x="19544" y="57286"/>
                      <a:pt x="16037" y="55334"/>
                    </a:cubicBezTo>
                    <a:cubicBezTo>
                      <a:pt x="12645" y="53238"/>
                      <a:pt x="9461" y="50809"/>
                      <a:pt x="6534" y="48095"/>
                    </a:cubicBezTo>
                    <a:cubicBezTo>
                      <a:pt x="309" y="42285"/>
                      <a:pt x="-1687" y="33236"/>
                      <a:pt x="1497" y="25330"/>
                    </a:cubicBezTo>
                    <a:cubicBezTo>
                      <a:pt x="3274" y="20672"/>
                      <a:pt x="5574" y="16234"/>
                      <a:pt x="8339" y="12090"/>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8"/>
              <p:cNvSpPr/>
              <p:nvPr/>
            </p:nvSpPr>
            <p:spPr>
              <a:xfrm>
                <a:off x="5733332" y="4130673"/>
                <a:ext cx="192169" cy="73375"/>
              </a:xfrm>
              <a:custGeom>
                <a:avLst/>
                <a:gdLst/>
                <a:ahLst/>
                <a:cxnLst/>
                <a:rect l="l" t="t" r="r" b="b"/>
                <a:pathLst>
                  <a:path w="192169" h="73375" extrusionOk="0">
                    <a:moveTo>
                      <a:pt x="15779" y="11368"/>
                    </a:moveTo>
                    <a:lnTo>
                      <a:pt x="36117" y="9463"/>
                    </a:lnTo>
                    <a:cubicBezTo>
                      <a:pt x="48995" y="8187"/>
                      <a:pt x="61967" y="10768"/>
                      <a:pt x="73372" y="16893"/>
                    </a:cubicBezTo>
                    <a:lnTo>
                      <a:pt x="185611" y="73376"/>
                    </a:lnTo>
                    <a:lnTo>
                      <a:pt x="192169" y="63851"/>
                    </a:lnTo>
                    <a:lnTo>
                      <a:pt x="66529" y="8320"/>
                    </a:lnTo>
                    <a:cubicBezTo>
                      <a:pt x="58974" y="4777"/>
                      <a:pt x="50810" y="2739"/>
                      <a:pt x="42484" y="2320"/>
                    </a:cubicBezTo>
                    <a:lnTo>
                      <a:pt x="2569" y="34"/>
                    </a:lnTo>
                    <a:cubicBezTo>
                      <a:pt x="1381" y="-176"/>
                      <a:pt x="250" y="614"/>
                      <a:pt x="31" y="1805"/>
                    </a:cubicBezTo>
                    <a:cubicBezTo>
                      <a:pt x="-73" y="2424"/>
                      <a:pt x="88" y="3063"/>
                      <a:pt x="478" y="3558"/>
                    </a:cubicBezTo>
                    <a:lnTo>
                      <a:pt x="1523" y="4987"/>
                    </a:lnTo>
                    <a:cubicBezTo>
                      <a:pt x="4869" y="9425"/>
                      <a:pt x="10248" y="11835"/>
                      <a:pt x="15779" y="11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8"/>
              <p:cNvSpPr/>
              <p:nvPr/>
            </p:nvSpPr>
            <p:spPr>
              <a:xfrm>
                <a:off x="5757380" y="4106036"/>
                <a:ext cx="156130" cy="127583"/>
              </a:xfrm>
              <a:custGeom>
                <a:avLst/>
                <a:gdLst/>
                <a:ahLst/>
                <a:cxnLst/>
                <a:rect l="l" t="t" r="r" b="b"/>
                <a:pathLst>
                  <a:path w="156130" h="127583" extrusionOk="0">
                    <a:moveTo>
                      <a:pt x="136950" y="117539"/>
                    </a:moveTo>
                    <a:lnTo>
                      <a:pt x="128491" y="98489"/>
                    </a:lnTo>
                    <a:cubicBezTo>
                      <a:pt x="123036" y="86601"/>
                      <a:pt x="113950" y="76762"/>
                      <a:pt x="102546" y="70390"/>
                    </a:cubicBezTo>
                    <a:lnTo>
                      <a:pt x="0" y="8858"/>
                    </a:lnTo>
                    <a:lnTo>
                      <a:pt x="5797" y="0"/>
                    </a:lnTo>
                    <a:lnTo>
                      <a:pt x="114236" y="72295"/>
                    </a:lnTo>
                    <a:cubicBezTo>
                      <a:pt x="121439" y="76876"/>
                      <a:pt x="127645" y="82868"/>
                      <a:pt x="132483" y="89916"/>
                    </a:cubicBezTo>
                    <a:lnTo>
                      <a:pt x="155767" y="124016"/>
                    </a:lnTo>
                    <a:cubicBezTo>
                      <a:pt x="156908" y="125730"/>
                      <a:pt x="155197" y="127921"/>
                      <a:pt x="152916" y="127540"/>
                    </a:cubicBezTo>
                    <a:lnTo>
                      <a:pt x="150920" y="127540"/>
                    </a:lnTo>
                    <a:cubicBezTo>
                      <a:pt x="144866" y="126816"/>
                      <a:pt x="139601" y="123044"/>
                      <a:pt x="136950" y="11753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8"/>
              <p:cNvSpPr/>
              <p:nvPr/>
            </p:nvSpPr>
            <p:spPr>
              <a:xfrm>
                <a:off x="5834686" y="4162247"/>
                <a:ext cx="73778" cy="62054"/>
              </a:xfrm>
              <a:custGeom>
                <a:avLst/>
                <a:gdLst/>
                <a:ahLst/>
                <a:cxnLst/>
                <a:rect l="l" t="t" r="r" b="b"/>
                <a:pathLst>
                  <a:path w="73778" h="62054" extrusionOk="0">
                    <a:moveTo>
                      <a:pt x="29231" y="178"/>
                    </a:moveTo>
                    <a:cubicBezTo>
                      <a:pt x="35893" y="835"/>
                      <a:pt x="42346" y="2807"/>
                      <a:pt x="48239" y="5988"/>
                    </a:cubicBezTo>
                    <a:lnTo>
                      <a:pt x="48809" y="5988"/>
                    </a:lnTo>
                    <a:lnTo>
                      <a:pt x="58313" y="11036"/>
                    </a:lnTo>
                    <a:cubicBezTo>
                      <a:pt x="60783" y="12465"/>
                      <a:pt x="63064" y="13894"/>
                      <a:pt x="65345" y="15418"/>
                    </a:cubicBezTo>
                    <a:cubicBezTo>
                      <a:pt x="67626" y="16942"/>
                      <a:pt x="68292" y="17608"/>
                      <a:pt x="69717" y="18751"/>
                    </a:cubicBezTo>
                    <a:cubicBezTo>
                      <a:pt x="76180" y="23895"/>
                      <a:pt x="74279" y="34277"/>
                      <a:pt x="68577" y="42373"/>
                    </a:cubicBezTo>
                    <a:cubicBezTo>
                      <a:pt x="65383" y="46993"/>
                      <a:pt x="61658" y="51222"/>
                      <a:pt x="57457" y="54946"/>
                    </a:cubicBezTo>
                    <a:cubicBezTo>
                      <a:pt x="50187" y="61442"/>
                      <a:pt x="40075" y="63681"/>
                      <a:pt x="30752" y="60852"/>
                    </a:cubicBezTo>
                    <a:cubicBezTo>
                      <a:pt x="26503" y="59433"/>
                      <a:pt x="22398" y="57613"/>
                      <a:pt x="18492" y="55422"/>
                    </a:cubicBezTo>
                    <a:cubicBezTo>
                      <a:pt x="14852" y="53384"/>
                      <a:pt x="11440" y="50955"/>
                      <a:pt x="8323" y="48184"/>
                    </a:cubicBezTo>
                    <a:cubicBezTo>
                      <a:pt x="301" y="40764"/>
                      <a:pt x="-2208" y="29105"/>
                      <a:pt x="2050" y="19037"/>
                    </a:cubicBezTo>
                    <a:cubicBezTo>
                      <a:pt x="2763" y="16370"/>
                      <a:pt x="3808" y="13808"/>
                      <a:pt x="5186" y="11417"/>
                    </a:cubicBezTo>
                    <a:cubicBezTo>
                      <a:pt x="7325" y="8179"/>
                      <a:pt x="10147" y="5445"/>
                      <a:pt x="13455" y="3416"/>
                    </a:cubicBezTo>
                    <a:cubicBezTo>
                      <a:pt x="18226" y="663"/>
                      <a:pt x="23757" y="-470"/>
                      <a:pt x="29231" y="178"/>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8"/>
              <p:cNvSpPr/>
              <p:nvPr/>
            </p:nvSpPr>
            <p:spPr>
              <a:xfrm>
                <a:off x="5745586" y="4102215"/>
                <a:ext cx="183510" cy="128783"/>
              </a:xfrm>
              <a:custGeom>
                <a:avLst/>
                <a:gdLst/>
                <a:ahLst/>
                <a:cxnLst/>
                <a:rect l="l" t="t" r="r" b="b"/>
                <a:pathLst>
                  <a:path w="183510" h="128783" extrusionOk="0">
                    <a:moveTo>
                      <a:pt x="14550" y="1821"/>
                    </a:moveTo>
                    <a:lnTo>
                      <a:pt x="9608" y="9632"/>
                    </a:lnTo>
                    <a:cubicBezTo>
                      <a:pt x="8753" y="10575"/>
                      <a:pt x="8753" y="12022"/>
                      <a:pt x="9608" y="12965"/>
                    </a:cubicBezTo>
                    <a:cubicBezTo>
                      <a:pt x="11347" y="14527"/>
                      <a:pt x="11822" y="17071"/>
                      <a:pt x="10748" y="19157"/>
                    </a:cubicBezTo>
                    <a:lnTo>
                      <a:pt x="2575" y="36301"/>
                    </a:lnTo>
                    <a:cubicBezTo>
                      <a:pt x="-2329" y="46274"/>
                      <a:pt x="-86" y="58304"/>
                      <a:pt x="8087" y="65829"/>
                    </a:cubicBezTo>
                    <a:lnTo>
                      <a:pt x="8087" y="65829"/>
                    </a:lnTo>
                    <a:cubicBezTo>
                      <a:pt x="14997" y="72001"/>
                      <a:pt x="23170" y="76583"/>
                      <a:pt x="32037" y="79259"/>
                    </a:cubicBezTo>
                    <a:lnTo>
                      <a:pt x="32037" y="79259"/>
                    </a:lnTo>
                    <a:cubicBezTo>
                      <a:pt x="45494" y="83374"/>
                      <a:pt x="60111" y="79717"/>
                      <a:pt x="70052" y="69734"/>
                    </a:cubicBezTo>
                    <a:lnTo>
                      <a:pt x="77655" y="62019"/>
                    </a:lnTo>
                    <a:cubicBezTo>
                      <a:pt x="79337" y="60381"/>
                      <a:pt x="80354" y="58171"/>
                      <a:pt x="80506" y="55828"/>
                    </a:cubicBezTo>
                    <a:cubicBezTo>
                      <a:pt x="81029" y="52180"/>
                      <a:pt x="84393" y="49646"/>
                      <a:pt x="88033" y="50170"/>
                    </a:cubicBezTo>
                    <a:cubicBezTo>
                      <a:pt x="88718" y="50265"/>
                      <a:pt x="89383" y="50475"/>
                      <a:pt x="90010" y="50780"/>
                    </a:cubicBezTo>
                    <a:lnTo>
                      <a:pt x="91911" y="51732"/>
                    </a:lnTo>
                    <a:lnTo>
                      <a:pt x="93811" y="52875"/>
                    </a:lnTo>
                    <a:cubicBezTo>
                      <a:pt x="96321" y="54694"/>
                      <a:pt x="96891" y="58209"/>
                      <a:pt x="95075" y="60723"/>
                    </a:cubicBezTo>
                    <a:cubicBezTo>
                      <a:pt x="94572" y="61419"/>
                      <a:pt x="93906" y="62000"/>
                      <a:pt x="93146" y="62400"/>
                    </a:cubicBezTo>
                    <a:cubicBezTo>
                      <a:pt x="91008" y="63533"/>
                      <a:pt x="89307" y="65343"/>
                      <a:pt x="88299" y="67543"/>
                    </a:cubicBezTo>
                    <a:lnTo>
                      <a:pt x="84023" y="77068"/>
                    </a:lnTo>
                    <a:cubicBezTo>
                      <a:pt x="78482" y="89508"/>
                      <a:pt x="81770" y="104119"/>
                      <a:pt x="92101" y="112978"/>
                    </a:cubicBezTo>
                    <a:lnTo>
                      <a:pt x="92101" y="112978"/>
                    </a:lnTo>
                    <a:cubicBezTo>
                      <a:pt x="99362" y="119398"/>
                      <a:pt x="107877" y="124227"/>
                      <a:pt x="117096" y="127170"/>
                    </a:cubicBezTo>
                    <a:lnTo>
                      <a:pt x="117096" y="127170"/>
                    </a:lnTo>
                    <a:cubicBezTo>
                      <a:pt x="129156" y="131066"/>
                      <a:pt x="142366" y="127780"/>
                      <a:pt x="151214" y="118693"/>
                    </a:cubicBezTo>
                    <a:lnTo>
                      <a:pt x="165470" y="103643"/>
                    </a:lnTo>
                    <a:cubicBezTo>
                      <a:pt x="167409" y="101700"/>
                      <a:pt x="170250" y="100967"/>
                      <a:pt x="172883" y="101738"/>
                    </a:cubicBezTo>
                    <a:cubicBezTo>
                      <a:pt x="174290" y="102224"/>
                      <a:pt x="175858" y="101767"/>
                      <a:pt x="176780" y="100595"/>
                    </a:cubicBezTo>
                    <a:lnTo>
                      <a:pt x="182577" y="92594"/>
                    </a:lnTo>
                    <a:cubicBezTo>
                      <a:pt x="183822" y="91108"/>
                      <a:pt x="183822" y="88937"/>
                      <a:pt x="182577" y="87451"/>
                    </a:cubicBezTo>
                    <a:cubicBezTo>
                      <a:pt x="173501" y="78412"/>
                      <a:pt x="163047" y="70887"/>
                      <a:pt x="151595" y="65162"/>
                    </a:cubicBezTo>
                    <a:lnTo>
                      <a:pt x="142091" y="60019"/>
                    </a:lnTo>
                    <a:cubicBezTo>
                      <a:pt x="135058" y="56180"/>
                      <a:pt x="127341" y="53789"/>
                      <a:pt x="119377" y="52970"/>
                    </a:cubicBezTo>
                    <a:lnTo>
                      <a:pt x="112344" y="52208"/>
                    </a:lnTo>
                    <a:cubicBezTo>
                      <a:pt x="110776" y="52284"/>
                      <a:pt x="109236" y="51732"/>
                      <a:pt x="108067" y="50684"/>
                    </a:cubicBezTo>
                    <a:cubicBezTo>
                      <a:pt x="107373" y="49703"/>
                      <a:pt x="106461" y="48884"/>
                      <a:pt x="105406" y="48303"/>
                    </a:cubicBezTo>
                    <a:lnTo>
                      <a:pt x="97613" y="44112"/>
                    </a:lnTo>
                    <a:lnTo>
                      <a:pt x="89820" y="39826"/>
                    </a:lnTo>
                    <a:cubicBezTo>
                      <a:pt x="88699" y="39254"/>
                      <a:pt x="87463" y="38930"/>
                      <a:pt x="86208" y="38873"/>
                    </a:cubicBezTo>
                    <a:cubicBezTo>
                      <a:pt x="84374" y="38826"/>
                      <a:pt x="82664" y="37949"/>
                      <a:pt x="81552" y="36492"/>
                    </a:cubicBezTo>
                    <a:lnTo>
                      <a:pt x="77750" y="31349"/>
                    </a:lnTo>
                    <a:cubicBezTo>
                      <a:pt x="73359" y="25453"/>
                      <a:pt x="67667" y="20661"/>
                      <a:pt x="61118" y="17347"/>
                    </a:cubicBezTo>
                    <a:lnTo>
                      <a:pt x="52470" y="12775"/>
                    </a:lnTo>
                    <a:cubicBezTo>
                      <a:pt x="42244" y="6698"/>
                      <a:pt x="31058" y="2412"/>
                      <a:pt x="19397" y="107"/>
                    </a:cubicBezTo>
                    <a:cubicBezTo>
                      <a:pt x="17591" y="-275"/>
                      <a:pt x="15719" y="383"/>
                      <a:pt x="14550" y="1821"/>
                    </a:cubicBezTo>
                    <a:close/>
                    <a:moveTo>
                      <a:pt x="93906" y="72020"/>
                    </a:moveTo>
                    <a:cubicBezTo>
                      <a:pt x="96045" y="68782"/>
                      <a:pt x="98867" y="66048"/>
                      <a:pt x="102175" y="64019"/>
                    </a:cubicBezTo>
                    <a:cubicBezTo>
                      <a:pt x="107012" y="61048"/>
                      <a:pt x="112696" y="59781"/>
                      <a:pt x="118331" y="60400"/>
                    </a:cubicBezTo>
                    <a:cubicBezTo>
                      <a:pt x="124993" y="61057"/>
                      <a:pt x="131447" y="63029"/>
                      <a:pt x="137339" y="66210"/>
                    </a:cubicBezTo>
                    <a:lnTo>
                      <a:pt x="137909" y="66210"/>
                    </a:lnTo>
                    <a:lnTo>
                      <a:pt x="147413" y="71258"/>
                    </a:lnTo>
                    <a:cubicBezTo>
                      <a:pt x="149884" y="72687"/>
                      <a:pt x="152165" y="74116"/>
                      <a:pt x="154446" y="75640"/>
                    </a:cubicBezTo>
                    <a:cubicBezTo>
                      <a:pt x="156727" y="77164"/>
                      <a:pt x="157392" y="77831"/>
                      <a:pt x="158817" y="78974"/>
                    </a:cubicBezTo>
                    <a:cubicBezTo>
                      <a:pt x="165280" y="84117"/>
                      <a:pt x="163379" y="94499"/>
                      <a:pt x="157677" y="102596"/>
                    </a:cubicBezTo>
                    <a:cubicBezTo>
                      <a:pt x="154484" y="107215"/>
                      <a:pt x="150758" y="111444"/>
                      <a:pt x="146558" y="115168"/>
                    </a:cubicBezTo>
                    <a:cubicBezTo>
                      <a:pt x="139287" y="121665"/>
                      <a:pt x="129175" y="123903"/>
                      <a:pt x="119852" y="121074"/>
                    </a:cubicBezTo>
                    <a:cubicBezTo>
                      <a:pt x="115604" y="119655"/>
                      <a:pt x="111498" y="117835"/>
                      <a:pt x="107592" y="115645"/>
                    </a:cubicBezTo>
                    <a:cubicBezTo>
                      <a:pt x="103952" y="113606"/>
                      <a:pt x="100540" y="111178"/>
                      <a:pt x="97423" y="108406"/>
                    </a:cubicBezTo>
                    <a:cubicBezTo>
                      <a:pt x="89402" y="100986"/>
                      <a:pt x="86893" y="89327"/>
                      <a:pt x="91150" y="79259"/>
                    </a:cubicBezTo>
                    <a:cubicBezTo>
                      <a:pt x="91768" y="76745"/>
                      <a:pt x="92690" y="74306"/>
                      <a:pt x="93906" y="72020"/>
                    </a:cubicBezTo>
                    <a:close/>
                    <a:moveTo>
                      <a:pt x="15405" y="24395"/>
                    </a:moveTo>
                    <a:cubicBezTo>
                      <a:pt x="20632" y="16585"/>
                      <a:pt x="29281" y="10584"/>
                      <a:pt x="36789" y="13060"/>
                    </a:cubicBezTo>
                    <a:cubicBezTo>
                      <a:pt x="38404" y="13546"/>
                      <a:pt x="39992" y="14118"/>
                      <a:pt x="41541" y="14775"/>
                    </a:cubicBezTo>
                    <a:cubicBezTo>
                      <a:pt x="43917" y="15727"/>
                      <a:pt x="46293" y="16871"/>
                      <a:pt x="48574" y="18014"/>
                    </a:cubicBezTo>
                    <a:lnTo>
                      <a:pt x="57222" y="22585"/>
                    </a:lnTo>
                    <a:lnTo>
                      <a:pt x="57792" y="22585"/>
                    </a:lnTo>
                    <a:cubicBezTo>
                      <a:pt x="63190" y="25519"/>
                      <a:pt x="67885" y="29577"/>
                      <a:pt x="71573" y="34492"/>
                    </a:cubicBezTo>
                    <a:cubicBezTo>
                      <a:pt x="74576" y="38607"/>
                      <a:pt x="75802" y="43750"/>
                      <a:pt x="74994" y="48779"/>
                    </a:cubicBezTo>
                    <a:cubicBezTo>
                      <a:pt x="74452" y="52437"/>
                      <a:pt x="73017" y="55904"/>
                      <a:pt x="70812" y="58876"/>
                    </a:cubicBezTo>
                    <a:cubicBezTo>
                      <a:pt x="69064" y="61076"/>
                      <a:pt x="67049" y="63057"/>
                      <a:pt x="64825" y="64781"/>
                    </a:cubicBezTo>
                    <a:cubicBezTo>
                      <a:pt x="56709" y="72677"/>
                      <a:pt x="45038" y="75687"/>
                      <a:pt x="34128" y="72687"/>
                    </a:cubicBezTo>
                    <a:cubicBezTo>
                      <a:pt x="30326" y="71458"/>
                      <a:pt x="26658" y="69830"/>
                      <a:pt x="23198" y="67829"/>
                    </a:cubicBezTo>
                    <a:cubicBezTo>
                      <a:pt x="19777" y="65810"/>
                      <a:pt x="16584" y="63410"/>
                      <a:pt x="13695" y="60685"/>
                    </a:cubicBezTo>
                    <a:cubicBezTo>
                      <a:pt x="7479" y="54828"/>
                      <a:pt x="5483" y="45760"/>
                      <a:pt x="8658" y="37825"/>
                    </a:cubicBezTo>
                    <a:cubicBezTo>
                      <a:pt x="10454" y="33158"/>
                      <a:pt x="12716" y="28691"/>
                      <a:pt x="15405" y="2449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8"/>
              <p:cNvSpPr/>
              <p:nvPr/>
            </p:nvSpPr>
            <p:spPr>
              <a:xfrm>
                <a:off x="5752081" y="4128325"/>
                <a:ext cx="64221" cy="49275"/>
              </a:xfrm>
              <a:custGeom>
                <a:avLst/>
                <a:gdLst/>
                <a:ahLst/>
                <a:cxnLst/>
                <a:rect l="l" t="t" r="r" b="b"/>
                <a:pathLst>
                  <a:path w="64221" h="49275" extrusionOk="0">
                    <a:moveTo>
                      <a:pt x="57569" y="40196"/>
                    </a:moveTo>
                    <a:cubicBezTo>
                      <a:pt x="49481" y="48149"/>
                      <a:pt x="37782" y="51159"/>
                      <a:pt x="26872" y="48101"/>
                    </a:cubicBezTo>
                    <a:cubicBezTo>
                      <a:pt x="23118" y="46987"/>
                      <a:pt x="19487" y="45491"/>
                      <a:pt x="16037" y="43624"/>
                    </a:cubicBezTo>
                    <a:cubicBezTo>
                      <a:pt x="12597" y="41634"/>
                      <a:pt x="9404" y="39233"/>
                      <a:pt x="6534" y="36481"/>
                    </a:cubicBezTo>
                    <a:cubicBezTo>
                      <a:pt x="309" y="30671"/>
                      <a:pt x="-1687" y="21622"/>
                      <a:pt x="1497" y="13716"/>
                    </a:cubicBezTo>
                    <a:cubicBezTo>
                      <a:pt x="3369" y="8896"/>
                      <a:pt x="5754" y="4296"/>
                      <a:pt x="8624" y="0"/>
                    </a:cubicBezTo>
                    <a:lnTo>
                      <a:pt x="8624" y="0"/>
                    </a:lnTo>
                    <a:cubicBezTo>
                      <a:pt x="5992" y="4010"/>
                      <a:pt x="3797" y="8287"/>
                      <a:pt x="2067" y="12763"/>
                    </a:cubicBezTo>
                    <a:cubicBezTo>
                      <a:pt x="-1107" y="20698"/>
                      <a:pt x="888" y="29766"/>
                      <a:pt x="7104" y="35623"/>
                    </a:cubicBezTo>
                    <a:cubicBezTo>
                      <a:pt x="9993" y="38348"/>
                      <a:pt x="13186" y="40748"/>
                      <a:pt x="16608" y="42767"/>
                    </a:cubicBezTo>
                    <a:cubicBezTo>
                      <a:pt x="20067" y="44767"/>
                      <a:pt x="23735" y="46396"/>
                      <a:pt x="27537" y="47625"/>
                    </a:cubicBezTo>
                    <a:cubicBezTo>
                      <a:pt x="38447" y="50625"/>
                      <a:pt x="50118" y="47615"/>
                      <a:pt x="58234" y="39719"/>
                    </a:cubicBezTo>
                    <a:cubicBezTo>
                      <a:pt x="60439" y="38005"/>
                      <a:pt x="62444" y="36061"/>
                      <a:pt x="64222" y="33909"/>
                    </a:cubicBezTo>
                    <a:lnTo>
                      <a:pt x="63556" y="34099"/>
                    </a:lnTo>
                    <a:cubicBezTo>
                      <a:pt x="61827" y="36376"/>
                      <a:pt x="59812" y="38424"/>
                      <a:pt x="57569" y="40196"/>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18"/>
              <p:cNvSpPr/>
              <p:nvPr/>
            </p:nvSpPr>
            <p:spPr>
              <a:xfrm>
                <a:off x="5833480" y="4174426"/>
                <a:ext cx="68642" cy="51616"/>
              </a:xfrm>
              <a:custGeom>
                <a:avLst/>
                <a:gdLst/>
                <a:ahLst/>
                <a:cxnLst/>
                <a:rect l="l" t="t" r="r" b="b"/>
                <a:pathLst>
                  <a:path w="68642" h="51616" extrusionOk="0">
                    <a:moveTo>
                      <a:pt x="57428" y="44577"/>
                    </a:moveTo>
                    <a:cubicBezTo>
                      <a:pt x="50139" y="51044"/>
                      <a:pt x="40027" y="53245"/>
                      <a:pt x="30722" y="50387"/>
                    </a:cubicBezTo>
                    <a:cubicBezTo>
                      <a:pt x="26465" y="49044"/>
                      <a:pt x="22350" y="47254"/>
                      <a:pt x="18463" y="45053"/>
                    </a:cubicBezTo>
                    <a:cubicBezTo>
                      <a:pt x="14870" y="42948"/>
                      <a:pt x="11458" y="40529"/>
                      <a:pt x="8293" y="37814"/>
                    </a:cubicBezTo>
                    <a:cubicBezTo>
                      <a:pt x="310" y="30337"/>
                      <a:pt x="-2189" y="18679"/>
                      <a:pt x="2021" y="8572"/>
                    </a:cubicBezTo>
                    <a:cubicBezTo>
                      <a:pt x="2772" y="5953"/>
                      <a:pt x="3827" y="3429"/>
                      <a:pt x="5157" y="1048"/>
                    </a:cubicBezTo>
                    <a:lnTo>
                      <a:pt x="5917" y="0"/>
                    </a:lnTo>
                    <a:cubicBezTo>
                      <a:pt x="4616" y="2343"/>
                      <a:pt x="3589" y="4839"/>
                      <a:pt x="2876" y="7429"/>
                    </a:cubicBezTo>
                    <a:cubicBezTo>
                      <a:pt x="-1381" y="17497"/>
                      <a:pt x="1128" y="29165"/>
                      <a:pt x="9149" y="36576"/>
                    </a:cubicBezTo>
                    <a:cubicBezTo>
                      <a:pt x="12266" y="39348"/>
                      <a:pt x="15678" y="41777"/>
                      <a:pt x="19318" y="43815"/>
                    </a:cubicBezTo>
                    <a:cubicBezTo>
                      <a:pt x="23224" y="46006"/>
                      <a:pt x="27330" y="47825"/>
                      <a:pt x="31578" y="49244"/>
                    </a:cubicBezTo>
                    <a:cubicBezTo>
                      <a:pt x="40901" y="52073"/>
                      <a:pt x="51013" y="49835"/>
                      <a:pt x="58283" y="43339"/>
                    </a:cubicBezTo>
                    <a:cubicBezTo>
                      <a:pt x="62142" y="39881"/>
                      <a:pt x="65620" y="36023"/>
                      <a:pt x="68643" y="31813"/>
                    </a:cubicBezTo>
                    <a:lnTo>
                      <a:pt x="68643" y="31813"/>
                    </a:lnTo>
                    <a:cubicBezTo>
                      <a:pt x="65440" y="36509"/>
                      <a:pt x="61667" y="40795"/>
                      <a:pt x="57428" y="44577"/>
                    </a:cubicBezTo>
                    <a:close/>
                  </a:path>
                </a:pathLst>
              </a:custGeom>
              <a:solidFill>
                <a:srgbClr val="1F232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18"/>
              <p:cNvSpPr/>
              <p:nvPr/>
            </p:nvSpPr>
            <p:spPr>
              <a:xfrm>
                <a:off x="5752373" y="4115091"/>
                <a:ext cx="68187" cy="61619"/>
              </a:xfrm>
              <a:custGeom>
                <a:avLst/>
                <a:gdLst/>
                <a:ahLst/>
                <a:cxnLst/>
                <a:rect l="l" t="t" r="r" b="b"/>
                <a:pathLst>
                  <a:path w="68187" h="61619" extrusionOk="0">
                    <a:moveTo>
                      <a:pt x="64786" y="21997"/>
                    </a:moveTo>
                    <a:cubicBezTo>
                      <a:pt x="61098" y="17082"/>
                      <a:pt x="56403" y="13024"/>
                      <a:pt x="51005" y="10090"/>
                    </a:cubicBezTo>
                    <a:lnTo>
                      <a:pt x="50435" y="10090"/>
                    </a:lnTo>
                    <a:lnTo>
                      <a:pt x="41787" y="5518"/>
                    </a:lnTo>
                    <a:cubicBezTo>
                      <a:pt x="39506" y="4375"/>
                      <a:pt x="37130" y="3232"/>
                      <a:pt x="34754" y="2280"/>
                    </a:cubicBezTo>
                    <a:cubicBezTo>
                      <a:pt x="33205" y="1623"/>
                      <a:pt x="31617" y="1051"/>
                      <a:pt x="30002" y="565"/>
                    </a:cubicBezTo>
                    <a:cubicBezTo>
                      <a:pt x="22494" y="-1911"/>
                      <a:pt x="13845" y="4090"/>
                      <a:pt x="8618" y="11900"/>
                    </a:cubicBezTo>
                    <a:cubicBezTo>
                      <a:pt x="5767" y="16205"/>
                      <a:pt x="3382" y="20806"/>
                      <a:pt x="1490" y="25616"/>
                    </a:cubicBezTo>
                    <a:cubicBezTo>
                      <a:pt x="-1684" y="33551"/>
                      <a:pt x="312" y="42618"/>
                      <a:pt x="6527" y="48476"/>
                    </a:cubicBezTo>
                    <a:cubicBezTo>
                      <a:pt x="9417" y="51200"/>
                      <a:pt x="12610" y="53601"/>
                      <a:pt x="16031" y="55620"/>
                    </a:cubicBezTo>
                    <a:cubicBezTo>
                      <a:pt x="19491" y="57620"/>
                      <a:pt x="23159" y="59249"/>
                      <a:pt x="26960" y="60478"/>
                    </a:cubicBezTo>
                    <a:cubicBezTo>
                      <a:pt x="37871" y="63478"/>
                      <a:pt x="49542" y="60468"/>
                      <a:pt x="57658" y="52572"/>
                    </a:cubicBezTo>
                    <a:cubicBezTo>
                      <a:pt x="59882" y="50848"/>
                      <a:pt x="61896" y="48867"/>
                      <a:pt x="63645" y="46666"/>
                    </a:cubicBezTo>
                    <a:cubicBezTo>
                      <a:pt x="65850" y="43695"/>
                      <a:pt x="67285" y="40228"/>
                      <a:pt x="67827" y="36570"/>
                    </a:cubicBezTo>
                    <a:cubicBezTo>
                      <a:pt x="68825" y="31503"/>
                      <a:pt x="67732" y="26235"/>
                      <a:pt x="64786" y="21997"/>
                    </a:cubicBez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9" name="Google Shape;829;p18"/>
            <p:cNvGrpSpPr/>
            <p:nvPr/>
          </p:nvGrpSpPr>
          <p:grpSpPr>
            <a:xfrm flipH="1">
              <a:off x="3829267" y="2465054"/>
              <a:ext cx="683694" cy="518573"/>
              <a:chOff x="6621095" y="1452181"/>
              <a:chExt cx="330894" cy="250785"/>
            </a:xfrm>
          </p:grpSpPr>
          <p:sp>
            <p:nvSpPr>
              <p:cNvPr id="830" name="Google Shape;830;p18"/>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8"/>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8"/>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8"/>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8"/>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35" name="Google Shape;835;p18"/>
            <p:cNvSpPr/>
            <p:nvPr/>
          </p:nvSpPr>
          <p:spPr>
            <a:xfrm rot="-1803147">
              <a:off x="6082659" y="320502"/>
              <a:ext cx="40427" cy="70097"/>
            </a:xfrm>
            <a:custGeom>
              <a:avLst/>
              <a:gdLst/>
              <a:ahLst/>
              <a:cxnLst/>
              <a:rect l="l" t="t" r="r" b="b"/>
              <a:pathLst>
                <a:path w="49989" h="86677" extrusionOk="0">
                  <a:moveTo>
                    <a:pt x="49990" y="43339"/>
                  </a:moveTo>
                  <a:cubicBezTo>
                    <a:pt x="49990" y="67274"/>
                    <a:pt x="38799" y="86678"/>
                    <a:pt x="24995" y="86678"/>
                  </a:cubicBezTo>
                  <a:cubicBezTo>
                    <a:pt x="11190" y="86678"/>
                    <a:pt x="0" y="67274"/>
                    <a:pt x="0" y="43339"/>
                  </a:cubicBezTo>
                  <a:cubicBezTo>
                    <a:pt x="0" y="19403"/>
                    <a:pt x="11190" y="0"/>
                    <a:pt x="24995" y="0"/>
                  </a:cubicBezTo>
                  <a:cubicBezTo>
                    <a:pt x="38799" y="0"/>
                    <a:pt x="49990" y="19403"/>
                    <a:pt x="49990" y="4333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8"/>
            <p:cNvSpPr/>
            <p:nvPr/>
          </p:nvSpPr>
          <p:spPr>
            <a:xfrm>
              <a:off x="5777153" y="2115925"/>
              <a:ext cx="669353" cy="387341"/>
            </a:xfrm>
            <a:custGeom>
              <a:avLst/>
              <a:gdLst/>
              <a:ahLst/>
              <a:cxnLst/>
              <a:rect l="l" t="t" r="r" b="b"/>
              <a:pathLst>
                <a:path w="828920" h="479679" extrusionOk="0">
                  <a:moveTo>
                    <a:pt x="828920" y="239840"/>
                  </a:moveTo>
                  <a:cubicBezTo>
                    <a:pt x="828920" y="372299"/>
                    <a:pt x="643360" y="479679"/>
                    <a:pt x="414460" y="479679"/>
                  </a:cubicBezTo>
                  <a:cubicBezTo>
                    <a:pt x="185560" y="479679"/>
                    <a:pt x="0" y="372299"/>
                    <a:pt x="0" y="239840"/>
                  </a:cubicBezTo>
                  <a:cubicBezTo>
                    <a:pt x="0" y="107380"/>
                    <a:pt x="185560" y="0"/>
                    <a:pt x="414460" y="0"/>
                  </a:cubicBezTo>
                  <a:cubicBezTo>
                    <a:pt x="643360" y="0"/>
                    <a:pt x="828920" y="107380"/>
                    <a:pt x="828920" y="23984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8"/>
            <p:cNvSpPr/>
            <p:nvPr/>
          </p:nvSpPr>
          <p:spPr>
            <a:xfrm>
              <a:off x="5964040" y="276791"/>
              <a:ext cx="375852" cy="551229"/>
            </a:xfrm>
            <a:custGeom>
              <a:avLst/>
              <a:gdLst/>
              <a:ahLst/>
              <a:cxnLst/>
              <a:rect l="l" t="t" r="r" b="b"/>
              <a:pathLst>
                <a:path w="465451" h="682637" extrusionOk="0">
                  <a:moveTo>
                    <a:pt x="164035" y="22597"/>
                  </a:moveTo>
                  <a:cubicBezTo>
                    <a:pt x="182568" y="-7216"/>
                    <a:pt x="324079" y="-26837"/>
                    <a:pt x="370648" y="93368"/>
                  </a:cubicBezTo>
                  <a:cubicBezTo>
                    <a:pt x="388325" y="138898"/>
                    <a:pt x="385569" y="255293"/>
                    <a:pt x="400299" y="328540"/>
                  </a:cubicBezTo>
                  <a:cubicBezTo>
                    <a:pt x="415030" y="401788"/>
                    <a:pt x="449909" y="442840"/>
                    <a:pt x="462359" y="502562"/>
                  </a:cubicBezTo>
                  <a:cubicBezTo>
                    <a:pt x="474809" y="562284"/>
                    <a:pt x="454471" y="661534"/>
                    <a:pt x="311724" y="679060"/>
                  </a:cubicBezTo>
                  <a:cubicBezTo>
                    <a:pt x="168977" y="696586"/>
                    <a:pt x="59209" y="646390"/>
                    <a:pt x="25470" y="600765"/>
                  </a:cubicBezTo>
                  <a:cubicBezTo>
                    <a:pt x="-8268" y="555140"/>
                    <a:pt x="-8934" y="457890"/>
                    <a:pt x="26135" y="406169"/>
                  </a:cubicBezTo>
                  <a:cubicBezTo>
                    <a:pt x="61204" y="354448"/>
                    <a:pt x="87720" y="311776"/>
                    <a:pt x="86865" y="24424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18"/>
            <p:cNvSpPr/>
            <p:nvPr/>
          </p:nvSpPr>
          <p:spPr>
            <a:xfrm>
              <a:off x="5952425" y="673402"/>
              <a:ext cx="70057" cy="407712"/>
            </a:xfrm>
            <a:custGeom>
              <a:avLst/>
              <a:gdLst/>
              <a:ahLst/>
              <a:cxnLst/>
              <a:rect l="l" t="t" r="r" b="b"/>
              <a:pathLst>
                <a:path w="86758" h="504907" extrusionOk="0">
                  <a:moveTo>
                    <a:pt x="8870" y="34023"/>
                  </a:moveTo>
                  <a:cubicBezTo>
                    <a:pt x="8870" y="34023"/>
                    <a:pt x="-24678" y="271196"/>
                    <a:pt x="38712" y="439789"/>
                  </a:cubicBezTo>
                  <a:cubicBezTo>
                    <a:pt x="102102" y="608381"/>
                    <a:pt x="84520" y="396355"/>
                    <a:pt x="84520" y="396355"/>
                  </a:cubicBezTo>
                  <a:lnTo>
                    <a:pt x="69314" y="345967"/>
                  </a:lnTo>
                  <a:cubicBezTo>
                    <a:pt x="69314" y="345967"/>
                    <a:pt x="56579" y="152038"/>
                    <a:pt x="61807" y="104508"/>
                  </a:cubicBezTo>
                  <a:cubicBezTo>
                    <a:pt x="67033" y="56979"/>
                    <a:pt x="65798" y="16116"/>
                    <a:pt x="69314" y="12306"/>
                  </a:cubicBezTo>
                  <a:cubicBezTo>
                    <a:pt x="72831" y="8497"/>
                    <a:pt x="56674" y="972"/>
                    <a:pt x="50307" y="19"/>
                  </a:cubicBezTo>
                  <a:cubicBezTo>
                    <a:pt x="43939" y="-933"/>
                    <a:pt x="8870" y="34023"/>
                    <a:pt x="8870" y="3402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18"/>
            <p:cNvSpPr/>
            <p:nvPr/>
          </p:nvSpPr>
          <p:spPr>
            <a:xfrm>
              <a:off x="5992903" y="271657"/>
              <a:ext cx="179035" cy="222681"/>
            </a:xfrm>
            <a:custGeom>
              <a:avLst/>
              <a:gdLst/>
              <a:ahLst/>
              <a:cxnLst/>
              <a:rect l="l" t="t" r="r" b="b"/>
              <a:pathLst>
                <a:path w="221715" h="275766" extrusionOk="0">
                  <a:moveTo>
                    <a:pt x="221716" y="8191"/>
                  </a:moveTo>
                  <a:cubicBezTo>
                    <a:pt x="221716" y="8191"/>
                    <a:pt x="115178" y="-22575"/>
                    <a:pt x="50648" y="35147"/>
                  </a:cubicBezTo>
                  <a:cubicBezTo>
                    <a:pt x="-8371" y="87915"/>
                    <a:pt x="-3429" y="159734"/>
                    <a:pt x="5125" y="193452"/>
                  </a:cubicBezTo>
                  <a:cubicBezTo>
                    <a:pt x="13678" y="227171"/>
                    <a:pt x="30975" y="273176"/>
                    <a:pt x="57681" y="275748"/>
                  </a:cubicBezTo>
                  <a:cubicBezTo>
                    <a:pt x="84386" y="278320"/>
                    <a:pt x="221716" y="8191"/>
                    <a:pt x="221716" y="819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18"/>
            <p:cNvSpPr/>
            <p:nvPr/>
          </p:nvSpPr>
          <p:spPr>
            <a:xfrm>
              <a:off x="6027515" y="513497"/>
              <a:ext cx="222025" cy="248990"/>
            </a:xfrm>
            <a:custGeom>
              <a:avLst/>
              <a:gdLst/>
              <a:ahLst/>
              <a:cxnLst/>
              <a:rect l="l" t="t" r="r" b="b"/>
              <a:pathLst>
                <a:path w="274953" h="308347" extrusionOk="0">
                  <a:moveTo>
                    <a:pt x="219342" y="0"/>
                  </a:moveTo>
                  <a:cubicBezTo>
                    <a:pt x="219342" y="0"/>
                    <a:pt x="212310" y="119063"/>
                    <a:pt x="214495" y="127825"/>
                  </a:cubicBezTo>
                  <a:cubicBezTo>
                    <a:pt x="216681" y="136588"/>
                    <a:pt x="261159" y="144971"/>
                    <a:pt x="273609" y="155353"/>
                  </a:cubicBezTo>
                  <a:cubicBezTo>
                    <a:pt x="286059" y="165735"/>
                    <a:pt x="208983" y="286512"/>
                    <a:pt x="169828" y="304419"/>
                  </a:cubicBezTo>
                  <a:cubicBezTo>
                    <a:pt x="130672" y="322326"/>
                    <a:pt x="9308" y="276606"/>
                    <a:pt x="945" y="216122"/>
                  </a:cubicBezTo>
                  <a:cubicBezTo>
                    <a:pt x="-6848" y="160401"/>
                    <a:pt x="35634" y="117158"/>
                    <a:pt x="51981" y="101822"/>
                  </a:cubicBezTo>
                  <a:cubicBezTo>
                    <a:pt x="63100" y="100841"/>
                    <a:pt x="74276" y="100555"/>
                    <a:pt x="85434" y="100965"/>
                  </a:cubicBezTo>
                  <a:lnTo>
                    <a:pt x="89045" y="43243"/>
                  </a:lnTo>
                  <a:cubicBezTo>
                    <a:pt x="142457" y="26575"/>
                    <a:pt x="219342" y="0"/>
                    <a:pt x="21934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18"/>
            <p:cNvSpPr/>
            <p:nvPr/>
          </p:nvSpPr>
          <p:spPr>
            <a:xfrm>
              <a:off x="5963282" y="594790"/>
              <a:ext cx="323371" cy="372912"/>
            </a:xfrm>
            <a:custGeom>
              <a:avLst/>
              <a:gdLst/>
              <a:ahLst/>
              <a:cxnLst/>
              <a:rect l="l" t="t" r="r" b="b"/>
              <a:pathLst>
                <a:path w="400459" h="461811" extrusionOk="0">
                  <a:moveTo>
                    <a:pt x="315417" y="38688"/>
                  </a:moveTo>
                  <a:cubicBezTo>
                    <a:pt x="348776" y="43832"/>
                    <a:pt x="386981" y="61739"/>
                    <a:pt x="392208" y="80027"/>
                  </a:cubicBezTo>
                  <a:cubicBezTo>
                    <a:pt x="398290" y="101363"/>
                    <a:pt x="411216" y="202042"/>
                    <a:pt x="382704" y="278718"/>
                  </a:cubicBezTo>
                  <a:cubicBezTo>
                    <a:pt x="354193" y="355394"/>
                    <a:pt x="334330" y="404067"/>
                    <a:pt x="317793" y="437024"/>
                  </a:cubicBezTo>
                  <a:cubicBezTo>
                    <a:pt x="317793" y="437024"/>
                    <a:pt x="173431" y="499126"/>
                    <a:pt x="57009" y="426737"/>
                  </a:cubicBezTo>
                  <a:cubicBezTo>
                    <a:pt x="57009" y="426737"/>
                    <a:pt x="49026" y="344631"/>
                    <a:pt x="48456" y="300721"/>
                  </a:cubicBezTo>
                  <a:cubicBezTo>
                    <a:pt x="-58937" y="206804"/>
                    <a:pt x="32870" y="91171"/>
                    <a:pt x="123916" y="969"/>
                  </a:cubicBezTo>
                  <a:cubicBezTo>
                    <a:pt x="134807" y="-136"/>
                    <a:pt x="145784" y="-298"/>
                    <a:pt x="156704" y="493"/>
                  </a:cubicBezTo>
                  <a:cubicBezTo>
                    <a:pt x="156704" y="493"/>
                    <a:pt x="75447" y="96791"/>
                    <a:pt x="131899" y="151464"/>
                  </a:cubicBezTo>
                  <a:cubicBezTo>
                    <a:pt x="252693" y="114793"/>
                    <a:pt x="276737" y="60405"/>
                    <a:pt x="315417" y="38688"/>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18"/>
            <p:cNvSpPr/>
            <p:nvPr/>
          </p:nvSpPr>
          <p:spPr>
            <a:xfrm>
              <a:off x="6020709" y="289521"/>
              <a:ext cx="238064" cy="294179"/>
            </a:xfrm>
            <a:custGeom>
              <a:avLst/>
              <a:gdLst/>
              <a:ahLst/>
              <a:cxnLst/>
              <a:rect l="l" t="t" r="r" b="b"/>
              <a:pathLst>
                <a:path w="294816" h="364308" extrusionOk="0">
                  <a:moveTo>
                    <a:pt x="6143" y="129898"/>
                  </a:moveTo>
                  <a:lnTo>
                    <a:pt x="6143" y="129898"/>
                  </a:lnTo>
                  <a:cubicBezTo>
                    <a:pt x="18118" y="53698"/>
                    <a:pt x="73240" y="-4405"/>
                    <a:pt x="151931" y="263"/>
                  </a:cubicBezTo>
                  <a:cubicBezTo>
                    <a:pt x="235318" y="4873"/>
                    <a:pt x="299183" y="76348"/>
                    <a:pt x="294583" y="159921"/>
                  </a:cubicBezTo>
                  <a:cubicBezTo>
                    <a:pt x="291970" y="207365"/>
                    <a:pt x="267307" y="250837"/>
                    <a:pt x="227961" y="277345"/>
                  </a:cubicBezTo>
                  <a:cubicBezTo>
                    <a:pt x="225244" y="288937"/>
                    <a:pt x="221157" y="300157"/>
                    <a:pt x="215797" y="310778"/>
                  </a:cubicBezTo>
                  <a:cubicBezTo>
                    <a:pt x="187855" y="343353"/>
                    <a:pt x="113916" y="363927"/>
                    <a:pt x="89492" y="364308"/>
                  </a:cubicBezTo>
                  <a:cubicBezTo>
                    <a:pt x="68298" y="364308"/>
                    <a:pt x="50146" y="344782"/>
                    <a:pt x="30283" y="311921"/>
                  </a:cubicBezTo>
                  <a:cubicBezTo>
                    <a:pt x="-10774" y="243436"/>
                    <a:pt x="-319" y="167617"/>
                    <a:pt x="6143" y="12989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18"/>
            <p:cNvSpPr/>
            <p:nvPr/>
          </p:nvSpPr>
          <p:spPr>
            <a:xfrm>
              <a:off x="6029967" y="288305"/>
              <a:ext cx="239492" cy="225171"/>
            </a:xfrm>
            <a:custGeom>
              <a:avLst/>
              <a:gdLst/>
              <a:ahLst/>
              <a:cxnLst/>
              <a:rect l="l" t="t" r="r" b="b"/>
              <a:pathLst>
                <a:path w="296585" h="278850" extrusionOk="0">
                  <a:moveTo>
                    <a:pt x="164891" y="3197"/>
                  </a:moveTo>
                  <a:cubicBezTo>
                    <a:pt x="220108" y="13961"/>
                    <a:pt x="265441" y="29582"/>
                    <a:pt x="280457" y="83874"/>
                  </a:cubicBezTo>
                  <a:cubicBezTo>
                    <a:pt x="290721" y="121307"/>
                    <a:pt x="304121" y="192554"/>
                    <a:pt x="291386" y="222653"/>
                  </a:cubicBezTo>
                  <a:lnTo>
                    <a:pt x="283403" y="244370"/>
                  </a:lnTo>
                  <a:lnTo>
                    <a:pt x="216876" y="278851"/>
                  </a:lnTo>
                  <a:cubicBezTo>
                    <a:pt x="216876" y="278851"/>
                    <a:pt x="185704" y="252848"/>
                    <a:pt x="195398" y="176457"/>
                  </a:cubicBezTo>
                  <a:cubicBezTo>
                    <a:pt x="194980" y="166227"/>
                    <a:pt x="191692" y="156321"/>
                    <a:pt x="185894" y="147882"/>
                  </a:cubicBezTo>
                  <a:cubicBezTo>
                    <a:pt x="181580" y="140729"/>
                    <a:pt x="178367" y="132956"/>
                    <a:pt x="176390" y="124832"/>
                  </a:cubicBezTo>
                  <a:cubicBezTo>
                    <a:pt x="168531" y="104162"/>
                    <a:pt x="153001" y="87332"/>
                    <a:pt x="133053" y="77873"/>
                  </a:cubicBezTo>
                  <a:cubicBezTo>
                    <a:pt x="83348" y="49870"/>
                    <a:pt x="10454" y="74063"/>
                    <a:pt x="0" y="84160"/>
                  </a:cubicBezTo>
                  <a:cubicBezTo>
                    <a:pt x="33929" y="14627"/>
                    <a:pt x="100645" y="-9376"/>
                    <a:pt x="164891" y="319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18"/>
            <p:cNvSpPr/>
            <p:nvPr/>
          </p:nvSpPr>
          <p:spPr>
            <a:xfrm>
              <a:off x="6069645" y="2237688"/>
              <a:ext cx="188076" cy="143860"/>
            </a:xfrm>
            <a:custGeom>
              <a:avLst/>
              <a:gdLst/>
              <a:ahLst/>
              <a:cxnLst/>
              <a:rect l="l" t="t" r="r" b="b"/>
              <a:pathLst>
                <a:path w="232912" h="178155" extrusionOk="0">
                  <a:moveTo>
                    <a:pt x="216022" y="5"/>
                  </a:moveTo>
                  <a:cubicBezTo>
                    <a:pt x="188081" y="22769"/>
                    <a:pt x="144649" y="7053"/>
                    <a:pt x="142558" y="9053"/>
                  </a:cubicBezTo>
                  <a:cubicBezTo>
                    <a:pt x="114047" y="37628"/>
                    <a:pt x="71755" y="62489"/>
                    <a:pt x="40202" y="87444"/>
                  </a:cubicBezTo>
                  <a:cubicBezTo>
                    <a:pt x="22810" y="101160"/>
                    <a:pt x="-4276" y="119543"/>
                    <a:pt x="571" y="145927"/>
                  </a:cubicBezTo>
                  <a:cubicBezTo>
                    <a:pt x="9410" y="193076"/>
                    <a:pt x="84775" y="178598"/>
                    <a:pt x="113191" y="164120"/>
                  </a:cubicBezTo>
                  <a:cubicBezTo>
                    <a:pt x="141608" y="149642"/>
                    <a:pt x="164797" y="126020"/>
                    <a:pt x="191692" y="109066"/>
                  </a:cubicBezTo>
                  <a:cubicBezTo>
                    <a:pt x="210700" y="97064"/>
                    <a:pt x="229708" y="90873"/>
                    <a:pt x="232749" y="66584"/>
                  </a:cubicBezTo>
                  <a:cubicBezTo>
                    <a:pt x="234555" y="51916"/>
                    <a:pt x="220964" y="-567"/>
                    <a:pt x="216022"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18"/>
            <p:cNvSpPr/>
            <p:nvPr/>
          </p:nvSpPr>
          <p:spPr>
            <a:xfrm>
              <a:off x="6070415" y="2283614"/>
              <a:ext cx="187263" cy="97891"/>
            </a:xfrm>
            <a:custGeom>
              <a:avLst/>
              <a:gdLst/>
              <a:ahLst/>
              <a:cxnLst/>
              <a:rect l="l" t="t" r="r" b="b"/>
              <a:pathLst>
                <a:path w="231905" h="121227" extrusionOk="0">
                  <a:moveTo>
                    <a:pt x="231417" y="0"/>
                  </a:moveTo>
                  <a:cubicBezTo>
                    <a:pt x="227711" y="23241"/>
                    <a:pt x="209083" y="29623"/>
                    <a:pt x="190076" y="41434"/>
                  </a:cubicBezTo>
                  <a:cubicBezTo>
                    <a:pt x="162705" y="58483"/>
                    <a:pt x="138660" y="83058"/>
                    <a:pt x="110244" y="97441"/>
                  </a:cubicBezTo>
                  <a:cubicBezTo>
                    <a:pt x="84013" y="110776"/>
                    <a:pt x="18437" y="124015"/>
                    <a:pt x="0" y="90392"/>
                  </a:cubicBezTo>
                  <a:cubicBezTo>
                    <a:pt x="10074" y="135826"/>
                    <a:pt x="84108" y="121539"/>
                    <a:pt x="112240" y="107251"/>
                  </a:cubicBezTo>
                  <a:cubicBezTo>
                    <a:pt x="140371" y="92964"/>
                    <a:pt x="163845" y="69151"/>
                    <a:pt x="190741" y="52197"/>
                  </a:cubicBezTo>
                  <a:cubicBezTo>
                    <a:pt x="209748" y="40196"/>
                    <a:pt x="228756" y="34004"/>
                    <a:pt x="231797" y="9715"/>
                  </a:cubicBezTo>
                  <a:cubicBezTo>
                    <a:pt x="232025" y="6477"/>
                    <a:pt x="231892" y="3219"/>
                    <a:pt x="2314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18"/>
            <p:cNvSpPr/>
            <p:nvPr/>
          </p:nvSpPr>
          <p:spPr>
            <a:xfrm>
              <a:off x="5927157" y="2205996"/>
              <a:ext cx="172547" cy="133696"/>
            </a:xfrm>
            <a:custGeom>
              <a:avLst/>
              <a:gdLst/>
              <a:ahLst/>
              <a:cxnLst/>
              <a:rect l="l" t="t" r="r" b="b"/>
              <a:pathLst>
                <a:path w="213680" h="165568" extrusionOk="0">
                  <a:moveTo>
                    <a:pt x="196496" y="5"/>
                  </a:moveTo>
                  <a:cubicBezTo>
                    <a:pt x="170931" y="20864"/>
                    <a:pt x="132345" y="9530"/>
                    <a:pt x="130445" y="11054"/>
                  </a:cubicBezTo>
                  <a:cubicBezTo>
                    <a:pt x="104404" y="37247"/>
                    <a:pt x="65819" y="59726"/>
                    <a:pt x="36927" y="82491"/>
                  </a:cubicBezTo>
                  <a:cubicBezTo>
                    <a:pt x="20961" y="95064"/>
                    <a:pt x="-3939" y="111924"/>
                    <a:pt x="528" y="136022"/>
                  </a:cubicBezTo>
                  <a:cubicBezTo>
                    <a:pt x="8606" y="179265"/>
                    <a:pt x="77604" y="165930"/>
                    <a:pt x="103644" y="152786"/>
                  </a:cubicBezTo>
                  <a:cubicBezTo>
                    <a:pt x="129684" y="139641"/>
                    <a:pt x="151163" y="117638"/>
                    <a:pt x="175588" y="102303"/>
                  </a:cubicBezTo>
                  <a:cubicBezTo>
                    <a:pt x="193170" y="91350"/>
                    <a:pt x="210466" y="85634"/>
                    <a:pt x="213603" y="63441"/>
                  </a:cubicBezTo>
                  <a:cubicBezTo>
                    <a:pt x="214838" y="50011"/>
                    <a:pt x="201058" y="-567"/>
                    <a:pt x="196496" y="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18"/>
            <p:cNvSpPr/>
            <p:nvPr/>
          </p:nvSpPr>
          <p:spPr>
            <a:xfrm>
              <a:off x="5927737" y="2249998"/>
              <a:ext cx="171800" cy="89748"/>
            </a:xfrm>
            <a:custGeom>
              <a:avLst/>
              <a:gdLst/>
              <a:ahLst/>
              <a:cxnLst/>
              <a:rect l="l" t="t" r="r" b="b"/>
              <a:pathLst>
                <a:path w="212755" h="111143" extrusionOk="0">
                  <a:moveTo>
                    <a:pt x="212124" y="0"/>
                  </a:moveTo>
                  <a:cubicBezTo>
                    <a:pt x="208798" y="21241"/>
                    <a:pt x="191691" y="27146"/>
                    <a:pt x="174109" y="38100"/>
                  </a:cubicBezTo>
                  <a:cubicBezTo>
                    <a:pt x="149019" y="53721"/>
                    <a:pt x="126590" y="76200"/>
                    <a:pt x="100930" y="89344"/>
                  </a:cubicBezTo>
                  <a:cubicBezTo>
                    <a:pt x="76886" y="101632"/>
                    <a:pt x="16917" y="113728"/>
                    <a:pt x="0" y="82867"/>
                  </a:cubicBezTo>
                  <a:cubicBezTo>
                    <a:pt x="9504" y="124492"/>
                    <a:pt x="76980" y="111442"/>
                    <a:pt x="102736" y="98393"/>
                  </a:cubicBezTo>
                  <a:cubicBezTo>
                    <a:pt x="128491" y="85344"/>
                    <a:pt x="150255" y="63246"/>
                    <a:pt x="174679" y="47911"/>
                  </a:cubicBezTo>
                  <a:cubicBezTo>
                    <a:pt x="192261" y="36957"/>
                    <a:pt x="209558" y="31242"/>
                    <a:pt x="212694" y="9049"/>
                  </a:cubicBezTo>
                  <a:cubicBezTo>
                    <a:pt x="212866" y="6020"/>
                    <a:pt x="212676" y="2981"/>
                    <a:pt x="21212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18"/>
            <p:cNvSpPr/>
            <p:nvPr/>
          </p:nvSpPr>
          <p:spPr>
            <a:xfrm>
              <a:off x="5955035" y="963103"/>
              <a:ext cx="368082" cy="1288142"/>
            </a:xfrm>
            <a:custGeom>
              <a:avLst/>
              <a:gdLst/>
              <a:ahLst/>
              <a:cxnLst/>
              <a:rect l="l" t="t" r="r" b="b"/>
              <a:pathLst>
                <a:path w="455829" h="1595222" extrusionOk="0">
                  <a:moveTo>
                    <a:pt x="11434" y="236696"/>
                  </a:moveTo>
                  <a:cubicBezTo>
                    <a:pt x="23694" y="140208"/>
                    <a:pt x="58953" y="0"/>
                    <a:pt x="58953" y="0"/>
                  </a:cubicBezTo>
                  <a:cubicBezTo>
                    <a:pt x="92720" y="15859"/>
                    <a:pt x="129281" y="24889"/>
                    <a:pt x="166536" y="26575"/>
                  </a:cubicBezTo>
                  <a:cubicBezTo>
                    <a:pt x="228691" y="29718"/>
                    <a:pt x="328101" y="10859"/>
                    <a:pt x="328101" y="10859"/>
                  </a:cubicBezTo>
                  <a:cubicBezTo>
                    <a:pt x="345540" y="41281"/>
                    <a:pt x="364576" y="70752"/>
                    <a:pt x="385123" y="99155"/>
                  </a:cubicBezTo>
                  <a:cubicBezTo>
                    <a:pt x="412875" y="137731"/>
                    <a:pt x="466856" y="222409"/>
                    <a:pt x="453836" y="370332"/>
                  </a:cubicBezTo>
                  <a:cubicBezTo>
                    <a:pt x="445282" y="467011"/>
                    <a:pt x="391301" y="877443"/>
                    <a:pt x="391301" y="877443"/>
                  </a:cubicBezTo>
                  <a:cubicBezTo>
                    <a:pt x="412295" y="946490"/>
                    <a:pt x="423452" y="1018156"/>
                    <a:pt x="424469" y="1090327"/>
                  </a:cubicBezTo>
                  <a:cubicBezTo>
                    <a:pt x="423899" y="1150048"/>
                    <a:pt x="408218" y="1251490"/>
                    <a:pt x="390635" y="1345311"/>
                  </a:cubicBezTo>
                  <a:lnTo>
                    <a:pt x="358418" y="1578293"/>
                  </a:lnTo>
                  <a:cubicBezTo>
                    <a:pt x="358418" y="1578293"/>
                    <a:pt x="315556" y="1609344"/>
                    <a:pt x="284953" y="1587341"/>
                  </a:cubicBezTo>
                  <a:lnTo>
                    <a:pt x="288850" y="1359408"/>
                  </a:lnTo>
                  <a:cubicBezTo>
                    <a:pt x="285049" y="1303592"/>
                    <a:pt x="279346" y="1221296"/>
                    <a:pt x="276020" y="1168908"/>
                  </a:cubicBezTo>
                  <a:cubicBezTo>
                    <a:pt x="270223" y="1083183"/>
                    <a:pt x="254921" y="947356"/>
                    <a:pt x="250550" y="913352"/>
                  </a:cubicBezTo>
                  <a:cubicBezTo>
                    <a:pt x="246178" y="879348"/>
                    <a:pt x="235249" y="820103"/>
                    <a:pt x="230117" y="753618"/>
                  </a:cubicBezTo>
                  <a:cubicBezTo>
                    <a:pt x="224985" y="687134"/>
                    <a:pt x="199895" y="349282"/>
                    <a:pt x="199895" y="349282"/>
                  </a:cubicBezTo>
                  <a:lnTo>
                    <a:pt x="196473" y="412528"/>
                  </a:lnTo>
                  <a:cubicBezTo>
                    <a:pt x="196473" y="412528"/>
                    <a:pt x="193147" y="515303"/>
                    <a:pt x="178416" y="641985"/>
                  </a:cubicBezTo>
                  <a:cubicBezTo>
                    <a:pt x="163685" y="768668"/>
                    <a:pt x="158553" y="824960"/>
                    <a:pt x="158553" y="824960"/>
                  </a:cubicBezTo>
                  <a:cubicBezTo>
                    <a:pt x="158553" y="824960"/>
                    <a:pt x="184118" y="872109"/>
                    <a:pt x="187065" y="906780"/>
                  </a:cubicBezTo>
                  <a:cubicBezTo>
                    <a:pt x="189630" y="934212"/>
                    <a:pt x="220898" y="1150906"/>
                    <a:pt x="202271" y="1261110"/>
                  </a:cubicBezTo>
                  <a:lnTo>
                    <a:pt x="164256" y="1541336"/>
                  </a:lnTo>
                  <a:cubicBezTo>
                    <a:pt x="144782" y="1554832"/>
                    <a:pt x="120015" y="1558090"/>
                    <a:pt x="97729" y="1550098"/>
                  </a:cubicBezTo>
                  <a:lnTo>
                    <a:pt x="75205" y="1267682"/>
                  </a:lnTo>
                  <a:cubicBezTo>
                    <a:pt x="60094" y="1160145"/>
                    <a:pt x="27686" y="932307"/>
                    <a:pt x="23124" y="902684"/>
                  </a:cubicBezTo>
                  <a:cubicBezTo>
                    <a:pt x="16662" y="863727"/>
                    <a:pt x="11340" y="844487"/>
                    <a:pt x="4117" y="721709"/>
                  </a:cubicBezTo>
                  <a:cubicBezTo>
                    <a:pt x="-3106" y="598932"/>
                    <a:pt x="-920" y="333185"/>
                    <a:pt x="11434" y="23669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18"/>
            <p:cNvSpPr/>
            <p:nvPr/>
          </p:nvSpPr>
          <p:spPr>
            <a:xfrm>
              <a:off x="5939457" y="937334"/>
              <a:ext cx="391797" cy="856741"/>
            </a:xfrm>
            <a:custGeom>
              <a:avLst/>
              <a:gdLst/>
              <a:ahLst/>
              <a:cxnLst/>
              <a:rect l="l" t="t" r="r" b="b"/>
              <a:pathLst>
                <a:path w="485198" h="1060979" extrusionOk="0">
                  <a:moveTo>
                    <a:pt x="347391" y="12859"/>
                  </a:moveTo>
                  <a:lnTo>
                    <a:pt x="430264" y="179832"/>
                  </a:lnTo>
                  <a:cubicBezTo>
                    <a:pt x="430264" y="179832"/>
                    <a:pt x="556855" y="365474"/>
                    <a:pt x="425702" y="842772"/>
                  </a:cubicBezTo>
                  <a:lnTo>
                    <a:pt x="450317" y="990029"/>
                  </a:lnTo>
                  <a:cubicBezTo>
                    <a:pt x="450317" y="990029"/>
                    <a:pt x="202078" y="1149668"/>
                    <a:pt x="35952" y="990029"/>
                  </a:cubicBezTo>
                  <a:cubicBezTo>
                    <a:pt x="35952" y="990029"/>
                    <a:pt x="-21641" y="548926"/>
                    <a:pt x="8961" y="345567"/>
                  </a:cubicBezTo>
                  <a:cubicBezTo>
                    <a:pt x="26011" y="228591"/>
                    <a:pt x="51871" y="113071"/>
                    <a:pt x="86322" y="0"/>
                  </a:cubicBezTo>
                  <a:cubicBezTo>
                    <a:pt x="86322" y="0"/>
                    <a:pt x="126998" y="45053"/>
                    <a:pt x="336367" y="15335"/>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18"/>
            <p:cNvSpPr/>
            <p:nvPr/>
          </p:nvSpPr>
          <p:spPr>
            <a:xfrm>
              <a:off x="5733626" y="681017"/>
              <a:ext cx="564393" cy="492344"/>
            </a:xfrm>
            <a:custGeom>
              <a:avLst/>
              <a:gdLst/>
              <a:ahLst/>
              <a:cxnLst/>
              <a:rect l="l" t="t" r="r" b="b"/>
              <a:pathLst>
                <a:path w="698939" h="609714" extrusionOk="0">
                  <a:moveTo>
                    <a:pt x="82790" y="448837"/>
                  </a:moveTo>
                  <a:cubicBezTo>
                    <a:pt x="101798" y="452457"/>
                    <a:pt x="119950" y="448361"/>
                    <a:pt x="146561" y="455600"/>
                  </a:cubicBezTo>
                  <a:cubicBezTo>
                    <a:pt x="166452" y="461905"/>
                    <a:pt x="187190" y="465125"/>
                    <a:pt x="208050" y="465125"/>
                  </a:cubicBezTo>
                  <a:cubicBezTo>
                    <a:pt x="230669" y="465125"/>
                    <a:pt x="294155" y="433407"/>
                    <a:pt x="348611" y="395116"/>
                  </a:cubicBezTo>
                  <a:cubicBezTo>
                    <a:pt x="412762" y="350063"/>
                    <a:pt x="476437" y="272244"/>
                    <a:pt x="499436" y="234811"/>
                  </a:cubicBezTo>
                  <a:cubicBezTo>
                    <a:pt x="548951" y="154038"/>
                    <a:pt x="596375" y="70695"/>
                    <a:pt x="611011" y="28023"/>
                  </a:cubicBezTo>
                  <a:cubicBezTo>
                    <a:pt x="628498" y="-23222"/>
                    <a:pt x="628118" y="11640"/>
                    <a:pt x="658530" y="10878"/>
                  </a:cubicBezTo>
                  <a:cubicBezTo>
                    <a:pt x="693979" y="10020"/>
                    <a:pt x="713082" y="23070"/>
                    <a:pt x="686471" y="92602"/>
                  </a:cubicBezTo>
                  <a:cubicBezTo>
                    <a:pt x="659860" y="162135"/>
                    <a:pt x="635626" y="210522"/>
                    <a:pt x="576322" y="292627"/>
                  </a:cubicBezTo>
                  <a:cubicBezTo>
                    <a:pt x="532918" y="354245"/>
                    <a:pt x="479260" y="407918"/>
                    <a:pt x="417704" y="451314"/>
                  </a:cubicBezTo>
                  <a:cubicBezTo>
                    <a:pt x="363608" y="489280"/>
                    <a:pt x="305151" y="520589"/>
                    <a:pt x="243595" y="544563"/>
                  </a:cubicBezTo>
                  <a:cubicBezTo>
                    <a:pt x="225823" y="551898"/>
                    <a:pt x="214513" y="561709"/>
                    <a:pt x="182295" y="579615"/>
                  </a:cubicBezTo>
                  <a:cubicBezTo>
                    <a:pt x="150381" y="597951"/>
                    <a:pt x="114514" y="608276"/>
                    <a:pt x="77753" y="609714"/>
                  </a:cubicBezTo>
                  <a:cubicBezTo>
                    <a:pt x="46961" y="608953"/>
                    <a:pt x="35937" y="603809"/>
                    <a:pt x="33371" y="597522"/>
                  </a:cubicBezTo>
                  <a:cubicBezTo>
                    <a:pt x="30139" y="589617"/>
                    <a:pt x="36127" y="584188"/>
                    <a:pt x="50193" y="582854"/>
                  </a:cubicBezTo>
                  <a:cubicBezTo>
                    <a:pt x="72688" y="582521"/>
                    <a:pt x="94936" y="578101"/>
                    <a:pt x="115864" y="569805"/>
                  </a:cubicBezTo>
                  <a:cubicBezTo>
                    <a:pt x="115864" y="569805"/>
                    <a:pt x="85166" y="574186"/>
                    <a:pt x="66634" y="575139"/>
                  </a:cubicBezTo>
                  <a:cubicBezTo>
                    <a:pt x="50088" y="576034"/>
                    <a:pt x="33504" y="574729"/>
                    <a:pt x="17310" y="571234"/>
                  </a:cubicBezTo>
                  <a:cubicBezTo>
                    <a:pt x="1723" y="567519"/>
                    <a:pt x="-7020" y="545421"/>
                    <a:pt x="7140" y="543706"/>
                  </a:cubicBezTo>
                  <a:cubicBezTo>
                    <a:pt x="21301" y="541992"/>
                    <a:pt x="32706" y="544659"/>
                    <a:pt x="60267" y="542849"/>
                  </a:cubicBezTo>
                  <a:cubicBezTo>
                    <a:pt x="74845" y="541935"/>
                    <a:pt x="89272" y="539277"/>
                    <a:pt x="103224" y="534943"/>
                  </a:cubicBezTo>
                  <a:cubicBezTo>
                    <a:pt x="84805" y="535105"/>
                    <a:pt x="66396" y="533772"/>
                    <a:pt x="48197" y="530943"/>
                  </a:cubicBezTo>
                  <a:cubicBezTo>
                    <a:pt x="33390" y="529543"/>
                    <a:pt x="19296" y="523885"/>
                    <a:pt x="7615" y="514655"/>
                  </a:cubicBezTo>
                  <a:cubicBezTo>
                    <a:pt x="1628" y="509702"/>
                    <a:pt x="583" y="495605"/>
                    <a:pt x="18450" y="495605"/>
                  </a:cubicBezTo>
                  <a:cubicBezTo>
                    <a:pt x="34511" y="495605"/>
                    <a:pt x="54659" y="503035"/>
                    <a:pt x="84976" y="498844"/>
                  </a:cubicBezTo>
                  <a:cubicBezTo>
                    <a:pt x="107310" y="495700"/>
                    <a:pt x="122992" y="490462"/>
                    <a:pt x="119190" y="487509"/>
                  </a:cubicBezTo>
                  <a:cubicBezTo>
                    <a:pt x="115388" y="484556"/>
                    <a:pt x="102748" y="487509"/>
                    <a:pt x="84311" y="480746"/>
                  </a:cubicBezTo>
                  <a:cubicBezTo>
                    <a:pt x="65874" y="473983"/>
                    <a:pt x="52949" y="457791"/>
                    <a:pt x="57225" y="448075"/>
                  </a:cubicBezTo>
                  <a:cubicBezTo>
                    <a:pt x="61502" y="438360"/>
                    <a:pt x="63593" y="445313"/>
                    <a:pt x="82790" y="44883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18"/>
            <p:cNvSpPr/>
            <p:nvPr/>
          </p:nvSpPr>
          <p:spPr>
            <a:xfrm>
              <a:off x="6171801" y="649512"/>
              <a:ext cx="135912" cy="159574"/>
            </a:xfrm>
            <a:custGeom>
              <a:avLst/>
              <a:gdLst/>
              <a:ahLst/>
              <a:cxnLst/>
              <a:rect l="l" t="t" r="r" b="b"/>
              <a:pathLst>
                <a:path w="168312" h="197615" extrusionOk="0">
                  <a:moveTo>
                    <a:pt x="127446" y="197527"/>
                  </a:moveTo>
                  <a:cubicBezTo>
                    <a:pt x="127446" y="197527"/>
                    <a:pt x="46188" y="201813"/>
                    <a:pt x="0" y="150759"/>
                  </a:cubicBezTo>
                  <a:lnTo>
                    <a:pt x="50085" y="45984"/>
                  </a:lnTo>
                  <a:cubicBezTo>
                    <a:pt x="50085" y="45984"/>
                    <a:pt x="73179" y="-12023"/>
                    <a:pt x="127351" y="2264"/>
                  </a:cubicBezTo>
                  <a:cubicBezTo>
                    <a:pt x="181522" y="16552"/>
                    <a:pt x="182378" y="92942"/>
                    <a:pt x="127446" y="19752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18"/>
            <p:cNvSpPr/>
            <p:nvPr/>
          </p:nvSpPr>
          <p:spPr>
            <a:xfrm>
              <a:off x="5953447" y="594810"/>
              <a:ext cx="109819" cy="115441"/>
            </a:xfrm>
            <a:custGeom>
              <a:avLst/>
              <a:gdLst/>
              <a:ahLst/>
              <a:cxnLst/>
              <a:rect l="l" t="t" r="r" b="b"/>
              <a:pathLst>
                <a:path w="135999" h="142961" extrusionOk="0">
                  <a:moveTo>
                    <a:pt x="135999" y="944"/>
                  </a:moveTo>
                  <a:cubicBezTo>
                    <a:pt x="135999" y="944"/>
                    <a:pt x="70043" y="-19249"/>
                    <a:pt x="0" y="127150"/>
                  </a:cubicBezTo>
                  <a:lnTo>
                    <a:pt x="26231" y="142962"/>
                  </a:lnTo>
                  <a:cubicBezTo>
                    <a:pt x="26231" y="142962"/>
                    <a:pt x="95133" y="38473"/>
                    <a:pt x="135999" y="94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214282" y="71420"/>
            <a:ext cx="4000528" cy="50006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dirty="0" smtClean="0"/>
              <a:t>Database Tables &amp; Schema</a:t>
            </a:r>
            <a:br>
              <a:rPr lang="en" sz="2000" dirty="0" smtClean="0"/>
            </a:br>
            <a:r>
              <a:rPr lang="en" sz="2000" dirty="0" smtClean="0"/>
              <a:t/>
            </a:r>
            <a:br>
              <a:rPr lang="en" sz="2000" dirty="0" smtClean="0"/>
            </a:br>
            <a:r>
              <a:rPr lang="en" sz="1800" i="1" dirty="0" smtClean="0">
                <a:latin typeface="Raleway SemiBold" charset="0"/>
              </a:rPr>
              <a:t>1. User Table</a:t>
            </a:r>
            <a:r>
              <a:rPr lang="en" dirty="0" smtClean="0"/>
              <a:t/>
            </a:r>
            <a:br>
              <a:rPr lang="en" dirty="0" smtClean="0"/>
            </a:br>
            <a:endParaRPr/>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138" name="Text Placeholder 137"/>
          <p:cNvSpPr>
            <a:spLocks noGrp="1"/>
          </p:cNvSpPr>
          <p:nvPr>
            <p:ph type="body" idx="2"/>
          </p:nvPr>
        </p:nvSpPr>
        <p:spPr>
          <a:xfrm>
            <a:off x="3000364" y="1000114"/>
            <a:ext cx="1240426" cy="317050"/>
          </a:xfrm>
        </p:spPr>
        <p:txBody>
          <a:bodyPr/>
          <a:lstStyle/>
          <a:p>
            <a:pPr>
              <a:buNone/>
            </a:pPr>
            <a:endParaRPr lang="en-IN" dirty="0"/>
          </a:p>
        </p:txBody>
      </p:sp>
      <p:sp>
        <p:nvSpPr>
          <p:cNvPr id="139" name="Text Placeholder 138"/>
          <p:cNvSpPr>
            <a:spLocks noGrp="1"/>
          </p:cNvSpPr>
          <p:nvPr>
            <p:ph type="body" idx="1"/>
          </p:nvPr>
        </p:nvSpPr>
        <p:spPr>
          <a:xfrm flipV="1">
            <a:off x="1500166" y="1714494"/>
            <a:ext cx="1214446" cy="285752"/>
          </a:xfrm>
        </p:spPr>
        <p:txBody>
          <a:bodyPr/>
          <a:lstStyle/>
          <a:p>
            <a:pPr>
              <a:buNone/>
            </a:pPr>
            <a:endParaRPr lang="en-IN" dirty="0"/>
          </a:p>
        </p:txBody>
      </p:sp>
      <p:pic>
        <p:nvPicPr>
          <p:cNvPr id="3076" name="Picture 4"/>
          <p:cNvPicPr>
            <a:picLocks noChangeAspect="1" noChangeArrowheads="1"/>
          </p:cNvPicPr>
          <p:nvPr/>
        </p:nvPicPr>
        <p:blipFill>
          <a:blip r:embed="rId3"/>
          <a:srcRect/>
          <a:stretch>
            <a:fillRect/>
          </a:stretch>
        </p:blipFill>
        <p:spPr bwMode="auto">
          <a:xfrm>
            <a:off x="257206" y="785800"/>
            <a:ext cx="8743950" cy="22002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295305" y="3500444"/>
            <a:ext cx="8562975" cy="1343025"/>
          </a:xfrm>
          <a:prstGeom prst="rect">
            <a:avLst/>
          </a:prstGeom>
          <a:noFill/>
          <a:ln w="9525">
            <a:noFill/>
            <a:miter lim="800000"/>
            <a:headEnd/>
            <a:tailEnd/>
          </a:ln>
          <a:effectLst/>
        </p:spPr>
      </p:pic>
      <p:sp>
        <p:nvSpPr>
          <p:cNvPr id="145" name="Google Shape;858;p19"/>
          <p:cNvSpPr txBox="1">
            <a:spLocks/>
          </p:cNvSpPr>
          <p:nvPr/>
        </p:nvSpPr>
        <p:spPr>
          <a:xfrm>
            <a:off x="214282" y="3000378"/>
            <a:ext cx="4000528" cy="500066"/>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80000"/>
              </a:lnSpc>
              <a:spcBef>
                <a:spcPts val="0"/>
              </a:spcBef>
              <a:spcAft>
                <a:spcPts val="0"/>
              </a:spcAft>
              <a:buClr>
                <a:schemeClr val="accent2"/>
              </a:buClr>
              <a:buSzPts val="4800"/>
              <a:buFont typeface="Raleway SemiBold"/>
              <a:buNone/>
              <a:tabLst/>
              <a:defRPr/>
            </a:pPr>
            <a:r>
              <a:rPr kumimoji="0" lang="en-IN" sz="20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t/>
            </a:r>
            <a:br>
              <a:rPr kumimoji="0" lang="en-IN" sz="20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br>
            <a:r>
              <a:rPr kumimoji="0" lang="en-IN" sz="20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t>  </a:t>
            </a:r>
            <a:r>
              <a:rPr lang="en-IN" sz="1800" i="1" dirty="0" smtClean="0">
                <a:solidFill>
                  <a:schemeClr val="accent2"/>
                </a:solidFill>
                <a:latin typeface="Raleway SemiBold" charset="0"/>
                <a:ea typeface="Raleway SemiBold"/>
                <a:cs typeface="Raleway SemiBold"/>
                <a:sym typeface="Raleway SemiBold"/>
              </a:rPr>
              <a:t>2</a:t>
            </a:r>
            <a:r>
              <a:rPr kumimoji="0" lang="en-IN" sz="1800" b="0" i="1" u="none" strike="noStrike" kern="0" cap="none" spc="0" normalizeH="0" baseline="0" noProof="0" dirty="0" smtClean="0">
                <a:ln>
                  <a:noFill/>
                </a:ln>
                <a:solidFill>
                  <a:schemeClr val="accent2"/>
                </a:solidFill>
                <a:effectLst/>
                <a:uLnTx/>
                <a:uFillTx/>
                <a:latin typeface="Raleway SemiBold" charset="0"/>
                <a:ea typeface="Raleway SemiBold"/>
                <a:cs typeface="Raleway SemiBold"/>
                <a:sym typeface="Raleway SemiBold"/>
              </a:rPr>
              <a:t>. </a:t>
            </a:r>
            <a:r>
              <a:rPr lang="en-IN" sz="1800" i="1" dirty="0" smtClean="0">
                <a:solidFill>
                  <a:schemeClr val="accent2"/>
                </a:solidFill>
                <a:latin typeface="Raleway SemiBold" charset="0"/>
                <a:ea typeface="Raleway SemiBold"/>
                <a:cs typeface="Raleway SemiBold"/>
                <a:sym typeface="Raleway SemiBold"/>
              </a:rPr>
              <a:t>Land</a:t>
            </a:r>
            <a:r>
              <a:rPr kumimoji="0" lang="en-IN" sz="1800" b="0" i="1" u="none" strike="noStrike" kern="0" cap="none" spc="0" normalizeH="0" baseline="0" noProof="0" dirty="0" smtClean="0">
                <a:ln>
                  <a:noFill/>
                </a:ln>
                <a:solidFill>
                  <a:schemeClr val="accent2"/>
                </a:solidFill>
                <a:effectLst/>
                <a:uLnTx/>
                <a:uFillTx/>
                <a:latin typeface="Raleway SemiBold" charset="0"/>
                <a:ea typeface="Raleway SemiBold"/>
                <a:cs typeface="Raleway SemiBold"/>
                <a:sym typeface="Raleway SemiBold"/>
              </a:rPr>
              <a:t> Table</a:t>
            </a:r>
            <a:r>
              <a:rPr kumimoji="0" lang="en-IN" sz="48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t/>
            </a:r>
            <a:br>
              <a:rPr kumimoji="0" lang="en-IN" sz="48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br>
            <a:endParaRPr kumimoji="0" lang="en-IN" sz="4800" b="0" i="0" u="none" strike="noStrike" kern="0" cap="none" spc="0" normalizeH="0" baseline="0" noProof="0" dirty="0">
              <a:ln>
                <a:noFill/>
              </a:ln>
              <a:solidFill>
                <a:schemeClr val="accent2"/>
              </a:solidFill>
              <a:effectLst/>
              <a:uLnTx/>
              <a:uFillTx/>
              <a:latin typeface="Raleway SemiBold"/>
              <a:ea typeface="Raleway SemiBold"/>
              <a:cs typeface="Raleway SemiBold"/>
              <a:sym typeface="Raleway SemiBo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8" name="Google Shape;858;p19"/>
          <p:cNvSpPr txBox="1">
            <a:spLocks noGrp="1"/>
          </p:cNvSpPr>
          <p:nvPr>
            <p:ph type="title"/>
          </p:nvPr>
        </p:nvSpPr>
        <p:spPr>
          <a:xfrm>
            <a:off x="142844" y="214296"/>
            <a:ext cx="4000528" cy="50006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dirty="0" smtClean="0"/>
              <a:t/>
            </a:r>
            <a:br>
              <a:rPr lang="en" sz="2000" dirty="0" smtClean="0"/>
            </a:br>
            <a:r>
              <a:rPr lang="en" sz="2000" dirty="0" smtClean="0"/>
              <a:t>  </a:t>
            </a:r>
            <a:r>
              <a:rPr lang="en" sz="2000" i="1" dirty="0" smtClean="0"/>
              <a:t> </a:t>
            </a:r>
            <a:r>
              <a:rPr lang="en" sz="1800" i="1" dirty="0" smtClean="0">
                <a:latin typeface="Raleway SemiBold" charset="0"/>
              </a:rPr>
              <a:t>3. Product Table</a:t>
            </a:r>
            <a:r>
              <a:rPr lang="en" dirty="0" smtClean="0"/>
              <a:t/>
            </a:r>
            <a:br>
              <a:rPr lang="en" dirty="0" smtClean="0"/>
            </a:br>
            <a:endParaRPr/>
          </a:p>
        </p:txBody>
      </p:sp>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38" name="Text Placeholder 137"/>
          <p:cNvSpPr>
            <a:spLocks noGrp="1"/>
          </p:cNvSpPr>
          <p:nvPr>
            <p:ph type="body" idx="2"/>
          </p:nvPr>
        </p:nvSpPr>
        <p:spPr>
          <a:xfrm>
            <a:off x="3000364" y="1000114"/>
            <a:ext cx="1240426" cy="317050"/>
          </a:xfrm>
        </p:spPr>
        <p:txBody>
          <a:bodyPr/>
          <a:lstStyle/>
          <a:p>
            <a:pPr>
              <a:buNone/>
            </a:pPr>
            <a:endParaRPr lang="en-IN" dirty="0"/>
          </a:p>
        </p:txBody>
      </p:sp>
      <p:sp>
        <p:nvSpPr>
          <p:cNvPr id="139" name="Text Placeholder 138"/>
          <p:cNvSpPr>
            <a:spLocks noGrp="1"/>
          </p:cNvSpPr>
          <p:nvPr>
            <p:ph type="body" idx="1"/>
          </p:nvPr>
        </p:nvSpPr>
        <p:spPr>
          <a:xfrm flipV="1">
            <a:off x="1500166" y="1714494"/>
            <a:ext cx="1214446" cy="285752"/>
          </a:xfrm>
        </p:spPr>
        <p:txBody>
          <a:bodyPr/>
          <a:lstStyle/>
          <a:p>
            <a:pPr>
              <a:buNone/>
            </a:pPr>
            <a:endParaRPr lang="en-IN" dirty="0"/>
          </a:p>
        </p:txBody>
      </p:sp>
      <p:sp>
        <p:nvSpPr>
          <p:cNvPr id="145" name="Google Shape;858;p19"/>
          <p:cNvSpPr txBox="1">
            <a:spLocks/>
          </p:cNvSpPr>
          <p:nvPr/>
        </p:nvSpPr>
        <p:spPr>
          <a:xfrm>
            <a:off x="214282" y="2714626"/>
            <a:ext cx="4000528" cy="500066"/>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80000"/>
              </a:lnSpc>
              <a:spcBef>
                <a:spcPts val="0"/>
              </a:spcBef>
              <a:spcAft>
                <a:spcPts val="0"/>
              </a:spcAft>
              <a:buClr>
                <a:schemeClr val="accent2"/>
              </a:buClr>
              <a:buSzPts val="4800"/>
              <a:buFont typeface="Raleway SemiBold"/>
              <a:buNone/>
              <a:tabLst/>
              <a:defRPr/>
            </a:pPr>
            <a:r>
              <a:rPr kumimoji="0" lang="en-IN" sz="20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t/>
            </a:r>
            <a:br>
              <a:rPr kumimoji="0" lang="en-IN" sz="20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br>
            <a:r>
              <a:rPr kumimoji="0" lang="en-IN" sz="20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t>  </a:t>
            </a:r>
            <a:r>
              <a:rPr kumimoji="0" lang="en-IN" sz="1800" b="0" i="1" u="none" strike="noStrike" kern="0" cap="none" spc="0" normalizeH="0" baseline="0" noProof="0" dirty="0" smtClean="0">
                <a:ln>
                  <a:noFill/>
                </a:ln>
                <a:solidFill>
                  <a:schemeClr val="accent2"/>
                </a:solidFill>
                <a:effectLst/>
                <a:uLnTx/>
                <a:uFillTx/>
                <a:latin typeface="Raleway SemiBold" charset="0"/>
                <a:ea typeface="Raleway SemiBold"/>
                <a:cs typeface="Raleway SemiBold"/>
                <a:sym typeface="Raleway SemiBold"/>
              </a:rPr>
              <a:t>4. Contract Table</a:t>
            </a:r>
            <a:r>
              <a:rPr kumimoji="0" lang="en-IN" sz="48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t/>
            </a:r>
            <a:br>
              <a:rPr kumimoji="0" lang="en-IN" sz="48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br>
            <a:endParaRPr kumimoji="0" lang="en-IN" sz="4800" b="0" i="0" u="none" strike="noStrike" kern="0" cap="none" spc="0" normalizeH="0" baseline="0" noProof="0" dirty="0">
              <a:ln>
                <a:noFill/>
              </a:ln>
              <a:solidFill>
                <a:schemeClr val="accent2"/>
              </a:solidFill>
              <a:effectLst/>
              <a:uLnTx/>
              <a:uFillTx/>
              <a:latin typeface="Raleway SemiBold"/>
              <a:ea typeface="Raleway SemiBold"/>
              <a:cs typeface="Raleway SemiBold"/>
              <a:sym typeface="Raleway SemiBold"/>
            </a:endParaRPr>
          </a:p>
        </p:txBody>
      </p:sp>
      <p:pic>
        <p:nvPicPr>
          <p:cNvPr id="4098" name="Picture 2"/>
          <p:cNvPicPr>
            <a:picLocks noChangeAspect="1" noChangeArrowheads="1"/>
          </p:cNvPicPr>
          <p:nvPr/>
        </p:nvPicPr>
        <p:blipFill>
          <a:blip r:embed="rId3"/>
          <a:srcRect/>
          <a:stretch>
            <a:fillRect/>
          </a:stretch>
        </p:blipFill>
        <p:spPr bwMode="auto">
          <a:xfrm>
            <a:off x="357158" y="785800"/>
            <a:ext cx="7620000" cy="18859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404827" y="3405199"/>
            <a:ext cx="6238875"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60" name="Google Shape;860;p1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45" name="Google Shape;858;p19"/>
          <p:cNvSpPr txBox="1">
            <a:spLocks/>
          </p:cNvSpPr>
          <p:nvPr/>
        </p:nvSpPr>
        <p:spPr>
          <a:xfrm>
            <a:off x="2285984" y="3071816"/>
            <a:ext cx="1928826" cy="142876"/>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80000"/>
              </a:lnSpc>
              <a:spcBef>
                <a:spcPts val="0"/>
              </a:spcBef>
              <a:spcAft>
                <a:spcPts val="0"/>
              </a:spcAft>
              <a:buClr>
                <a:schemeClr val="accent2"/>
              </a:buClr>
              <a:buSzPts val="4800"/>
              <a:buFont typeface="Raleway SemiBold"/>
              <a:buNone/>
              <a:tabLst/>
              <a:defRPr/>
            </a:pPr>
            <a:r>
              <a:rPr kumimoji="0" lang="en-IN" sz="20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t/>
            </a:r>
            <a:br>
              <a:rPr kumimoji="0" lang="en-IN" sz="2000" b="0" i="0" u="none" strike="noStrike" kern="0" cap="none" spc="0" normalizeH="0" baseline="0" noProof="0" dirty="0" smtClean="0">
                <a:ln>
                  <a:noFill/>
                </a:ln>
                <a:solidFill>
                  <a:schemeClr val="accent2"/>
                </a:solidFill>
                <a:effectLst/>
                <a:uLnTx/>
                <a:uFillTx/>
                <a:latin typeface="Raleway SemiBold"/>
                <a:ea typeface="Raleway SemiBold"/>
                <a:cs typeface="Raleway SemiBold"/>
                <a:sym typeface="Raleway SemiBold"/>
              </a:rPr>
            </a:br>
            <a:endParaRPr kumimoji="0" lang="en-IN" sz="4800" b="0" i="0" u="none" strike="noStrike" kern="0" cap="none" spc="0" normalizeH="0" baseline="0" noProof="0" dirty="0">
              <a:ln>
                <a:noFill/>
              </a:ln>
              <a:solidFill>
                <a:schemeClr val="accent2"/>
              </a:solidFill>
              <a:effectLst/>
              <a:uLnTx/>
              <a:uFillTx/>
              <a:latin typeface="Raleway SemiBold"/>
              <a:ea typeface="Raleway SemiBold"/>
              <a:cs typeface="Raleway SemiBold"/>
              <a:sym typeface="Raleway SemiBold"/>
            </a:endParaRPr>
          </a:p>
        </p:txBody>
      </p:sp>
      <p:pic>
        <p:nvPicPr>
          <p:cNvPr id="9" name="Picture 4" descr="C:\Users\Lenovo\Downloads\fms_db.JPG"/>
          <p:cNvPicPr>
            <a:picLocks noChangeAspect="1" noChangeArrowheads="1"/>
          </p:cNvPicPr>
          <p:nvPr/>
        </p:nvPicPr>
        <p:blipFill>
          <a:blip r:embed="rId3"/>
          <a:srcRect/>
          <a:stretch>
            <a:fillRect/>
          </a:stretch>
        </p:blipFill>
        <p:spPr bwMode="auto">
          <a:xfrm>
            <a:off x="3679" y="71420"/>
            <a:ext cx="8926039" cy="485156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400</Words>
  <PresentationFormat>On-screen Show (16:9)</PresentationFormat>
  <Paragraphs>67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Raleway SemiBold</vt:lpstr>
      <vt:lpstr>Barlow</vt:lpstr>
      <vt:lpstr>Barlow Light</vt:lpstr>
      <vt:lpstr>Wingdings</vt:lpstr>
      <vt:lpstr>Raleway</vt:lpstr>
      <vt:lpstr>Gaoler template</vt:lpstr>
      <vt:lpstr> Forestry Management System</vt:lpstr>
      <vt:lpstr>HELLO!</vt:lpstr>
      <vt:lpstr>What is Forestry Management?</vt:lpstr>
      <vt:lpstr>Slide 4</vt:lpstr>
      <vt:lpstr>Major Components</vt:lpstr>
      <vt:lpstr>Tools-Technology Used</vt:lpstr>
      <vt:lpstr>Database Tables &amp; Schema  1. User Table </vt:lpstr>
      <vt:lpstr>    3. Product Table </vt:lpstr>
      <vt:lpstr>Slide 9</vt:lpstr>
      <vt:lpstr>Entites and operations</vt:lpstr>
      <vt:lpstr>Designing- Developement Structure</vt:lpstr>
      <vt:lpstr>Slide 12</vt:lpstr>
      <vt:lpstr>Slide 13</vt:lpstr>
      <vt:lpstr>Slide 14</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Forestry Management System</dc:title>
  <cp:lastModifiedBy>Windows User</cp:lastModifiedBy>
  <cp:revision>44</cp:revision>
  <dcterms:modified xsi:type="dcterms:W3CDTF">2019-12-11T12:24:38Z</dcterms:modified>
</cp:coreProperties>
</file>