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9" r:id="rId8"/>
    <p:sldId id="265" r:id="rId9"/>
    <p:sldId id="261" r:id="rId10"/>
    <p:sldId id="258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684119697" val="1062" revOS="4"/>
      <pr:smFileRevision xmlns:pr="smNativeData" xmlns="smNativeData" dt="1684119697" val="101"/>
      <pr:guideOptions xmlns:pr="smNativeData" xmlns="smNativeData" dt="168411969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111" d="100"/>
          <a:sy n="111" d="100"/>
        </p:scale>
        <p:origin x="621" y="162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>
      <p:cViewPr>
        <p:scale>
          <a:sx n="111" d="100"/>
          <a:sy n="111" d="100"/>
        </p:scale>
        <p:origin x="621" y="162"/>
      </p:cViewPr>
    </p:cSldViewPr>
  </p:notesViewPr>
  <p:gridSpacing cx="156057600" cy="1560576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4CDF766-2899-9801-D775-DE54B93B218B}" type="datetime1">
              <a:t>5/15/2023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kaBhZB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4CDB6DB-9599-9840-D775-6315F83B2136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6g8AACALAACsMgAAoxIAABAAAAAmAAAACAAAAAGgAAB/4MEB"/>
              </a:ext>
            </a:extLst>
          </p:cNvSpPr>
          <p:nvPr>
            <p:ph type="ctrTitle"/>
          </p:nvPr>
        </p:nvSpPr>
        <p:spPr>
          <a:xfrm>
            <a:off x="2586990" y="1808480"/>
            <a:ext cx="5650230" cy="1221105"/>
          </a:xfrm>
          <a:noFill/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3600" cap="none">
                <a:solidFill>
                  <a:srgbClr val="6C1A00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</a:t>
            </a:r>
            <a:br/>
            <a:r>
              <a:t>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g8AAKMSAACsMgAAZRYAABAAAAAmAAAACAAAAAGgAAAAAAAA"/>
              </a:ext>
            </a:extLst>
          </p:cNvSpPr>
          <p:nvPr>
            <p:ph type="subTitle" idx="1"/>
          </p:nvPr>
        </p:nvSpPr>
        <p:spPr>
          <a:xfrm>
            <a:off x="2586990" y="3029585"/>
            <a:ext cx="5650230" cy="6108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en-us" sz="2800" b="0" i="0" cap="none">
                <a:solidFill>
                  <a:schemeClr val="tx1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A270-3E99-9854-D775-C801EC3B219D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A9CC-8299-985F-D775-740AE73B212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D9T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CYWAADHLAAAwxgAABAAAAAmAAAACAAAAIGAAAAAAAAA"/>
              </a:ext>
            </a:extLst>
          </p:cNvSpPr>
          <p:nvPr>
            <p:ph type="title"/>
          </p:nvPr>
        </p:nvSpPr>
        <p:spPr>
          <a:xfrm>
            <a:off x="1792605" y="3600450"/>
            <a:ext cx="548640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NQCAADHLAAA0BUAABAAAAAmAAAACAAAAAGAAAAAAAAA"/>
              </a:ext>
            </a:extLst>
          </p:cNvSpPr>
          <p:nvPr>
            <p:ph type="pic" idx="1"/>
          </p:nvPr>
        </p:nvSpPr>
        <p:spPr>
          <a:xfrm>
            <a:off x="1792605" y="459740"/>
            <a:ext cx="5486400" cy="30861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MYAADHLAAAehwAABAAAAAmAAAACAAAAAGAAAAAAAAA"/>
              </a:ext>
            </a:extLst>
          </p:cNvSpPr>
          <p:nvPr>
            <p:ph idx="2"/>
          </p:nvPr>
        </p:nvSpPr>
        <p:spPr>
          <a:xfrm>
            <a:off x="1792605" y="4025265"/>
            <a:ext cx="5486400" cy="60388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DACA-8499-982C-D775-7279943B2127}" type="datetime1">
              <a:t>5/15/2023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96CA-8499-9860-D775-7235D83B212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BwNQAARBw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FAAC-E299-980C-D775-1459B43B2141}" type="datetime1">
              <a:t>5/15/2023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9415-5B99-9862-D775-AD37DA3B21F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EQBAABwNQAARBwAABAAAAAmAAAACAAAAAMAAAAAAAAA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DYJwAARBwAABAAAAAmAAAACAAAAAMAAAAAAAAA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AEDC-9299-9858-D775-640DE03B2131}" type="datetime1">
              <a:t>5/15/2023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D91B-5599-982F-D775-A37A973B21F6}" type="slidenum">
              <a:t>‹#›</a:t>
            </a:fld>
          </a:p>
        </p:txBody>
      </p:sp>
      <p:pic>
        <p:nvPicPr>
          <p:cNvPr id="7" name="Picture 6" descr="E:\websites\free-power-point-templates\2012\logos.png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BsYAABPDgAAHCEAAI0R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18585" y="2326005"/>
            <a:ext cx="1463675" cy="5270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gAAALsBAACcMwAAfQUAABAAAAAmAAAACAAAAAGgAAAAAAAA"/>
              </a:ext>
            </a:extLst>
          </p:cNvSpPr>
          <p:nvPr>
            <p:ph type="title"/>
          </p:nvPr>
        </p:nvSpPr>
        <p:spPr>
          <a:xfrm>
            <a:off x="143510" y="281305"/>
            <a:ext cx="8246110" cy="6108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3600" cap="none" baseline="0">
                <a:solidFill>
                  <a:srgbClr val="6C1A00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wIAAE4IAAB9NQAA6R0AABAAAAAmAAAACAAAAAGAAAAAAAAA"/>
              </a:ext>
            </a:extLst>
          </p:cNvSpPr>
          <p:nvPr>
            <p:ph idx="1"/>
          </p:nvPr>
        </p:nvSpPr>
        <p:spPr>
          <a:xfrm>
            <a:off x="448945" y="1350010"/>
            <a:ext cx="8246110" cy="3512185"/>
          </a:xfrm>
        </p:spPr>
        <p:txBody>
          <a:bodyPr/>
          <a:lstStyle>
            <a:lvl1pPr algn="l">
              <a:defRPr lang="en-us" sz="2800" cap="none">
                <a:solidFill>
                  <a:schemeClr val="tx1"/>
                </a:solidFill>
              </a:defRPr>
            </a:lvl1pPr>
            <a:lvl2pPr algn="l">
              <a:defRPr lang="en-us" cap="none">
                <a:solidFill>
                  <a:schemeClr val="tx1"/>
                </a:solidFill>
              </a:defRPr>
            </a:lvl2pPr>
            <a:lvl3pPr algn="l">
              <a:defRPr lang="en-us" cap="none">
                <a:solidFill>
                  <a:schemeClr val="tx1"/>
                </a:solidFill>
              </a:defRPr>
            </a:lvl3pPr>
            <a:lvl4pPr algn="l">
              <a:defRPr lang="en-us" cap="none">
                <a:solidFill>
                  <a:schemeClr val="tx1"/>
                </a:solidFill>
              </a:defRPr>
            </a:lvl4pPr>
            <a:lvl5pPr algn="l">
              <a:defRPr lang="en-us" cap="none">
                <a:solidFill>
                  <a:schemeClr val="tx1"/>
                </a:solidFill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D1D3-9D99-9827-D775-6B729F3B213E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F2B7-F999-9804-D775-0F51BC3B215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1_Title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g8AALsBAAB9NQAAQQUAABAAAAAmAAAACAAAAAGgAAAAAAAA"/>
              </a:ext>
            </a:extLst>
          </p:cNvSpPr>
          <p:nvPr>
            <p:ph type="title"/>
          </p:nvPr>
        </p:nvSpPr>
        <p:spPr>
          <a:xfrm>
            <a:off x="2586990" y="281305"/>
            <a:ext cx="6108065" cy="5727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cap="none">
                <a:solidFill>
                  <a:srgbClr val="6C1A00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g8AAG0GAAB9NQAA9xwAABAAAAAmAAAACAAAAAGAAAAAAAAA"/>
              </a:ext>
            </a:extLst>
          </p:cNvSpPr>
          <p:nvPr>
            <p:ph idx="1"/>
          </p:nvPr>
        </p:nvSpPr>
        <p:spPr>
          <a:xfrm>
            <a:off x="2586990" y="1044575"/>
            <a:ext cx="6108065" cy="3663950"/>
          </a:xfrm>
        </p:spPr>
        <p:txBody>
          <a:bodyPr/>
          <a:lstStyle>
            <a:lvl1pPr>
              <a:defRPr lang="en-us" sz="2800" cap="none">
                <a:solidFill>
                  <a:schemeClr val="bg1"/>
                </a:solidFill>
              </a:defRPr>
            </a:lvl1pPr>
            <a:lvl2pPr>
              <a:defRPr lang="en-us" cap="none">
                <a:solidFill>
                  <a:schemeClr val="bg1"/>
                </a:solidFill>
              </a:defRPr>
            </a:lvl2pPr>
            <a:lvl3pPr>
              <a:defRPr lang="en-us" cap="none">
                <a:solidFill>
                  <a:schemeClr val="bg1"/>
                </a:solidFill>
              </a:defRPr>
            </a:lvl3pPr>
            <a:lvl4pPr>
              <a:defRPr lang="en-us" cap="none">
                <a:solidFill>
                  <a:schemeClr val="bg1"/>
                </a:solidFill>
              </a:defRPr>
            </a:lvl4pPr>
            <a:lvl5pPr>
              <a:defRPr lang="en-us" cap="none">
                <a:solidFill>
                  <a:schemeClr val="bg1"/>
                </a:solidFill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DD7E-3099-982B-D775-C67E933B2193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A026-6899-9856-D775-9E03EE3B21C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FUUAABCNAAAnhoAABAAAAAmAAAACAAAAIGAAAAAAAAA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GkNAABCNAAAVRQAABAAAAAmAAAACAAAAIGAAAAAAAAA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C3B9-F799-9835-D775-01608D3B2154}" type="datetime1">
              <a:t>5/15/2023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A7CD-8399-9851-D775-7504E93B212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CoGwAARBwAABAAAAAmAAAACAAAAAGAAAAAAAAA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GIHAABwNQAARBwAABAAAAAmAAAACAAAAAGAAAAAAAAA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4FT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848D-C399-9872-D775-3527CA3B2160}" type="datetime1">
              <a:t>5/15/2023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Pd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F093-DD99-9806-D775-2B53BE3B217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MAALsBAACsMgAAfQUAABAAAAAmAAAACAAAAAGgAAAAAAAA"/>
              </a:ext>
            </a:extLst>
          </p:cNvSpPr>
          <p:nvPr>
            <p:ph type="title"/>
          </p:nvPr>
        </p:nvSpPr>
        <p:spPr>
          <a:xfrm>
            <a:off x="601980" y="281305"/>
            <a:ext cx="7635240" cy="6108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3600" cap="none" baseline="0">
                <a:solidFill>
                  <a:srgbClr val="6C1A00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MAACgJAAAoHAAAHAwAABAAAAAmAAAACAAAAIGAAAAAAAAA"/>
              </a:ext>
            </a:extLst>
          </p:cNvSpPr>
          <p:nvPr>
            <p:ph idx="1"/>
          </p:nvPr>
        </p:nvSpPr>
        <p:spPr>
          <a:xfrm>
            <a:off x="536575" y="1488440"/>
            <a:ext cx="4040505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lang="en-us" sz="2400" b="1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nB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MAABAMAAAoHAAAERoAABAAAAAmAAAACAAAAAGAAAAAAAAA"/>
              </a:ext>
            </a:extLst>
          </p:cNvSpPr>
          <p:nvPr>
            <p:ph idx="2"/>
          </p:nvPr>
        </p:nvSpPr>
        <p:spPr>
          <a:xfrm>
            <a:off x="536575" y="1960880"/>
            <a:ext cx="4040505" cy="2276475"/>
          </a:xfrm>
        </p:spPr>
        <p:txBody>
          <a:bodyPr/>
          <a:lstStyle>
            <a:lvl1pPr algn="ctr">
              <a:defRPr lang="en-us" sz="2400" cap="none">
                <a:solidFill>
                  <a:schemeClr val="tx1"/>
                </a:solidFill>
              </a:defRPr>
            </a:lvl1pPr>
            <a:lvl2pPr algn="ctr">
              <a:defRPr lang="en-us" sz="2000" cap="none">
                <a:solidFill>
                  <a:schemeClr val="tx1"/>
                </a:solidFill>
              </a:defRPr>
            </a:lvl2pPr>
            <a:lvl3pPr algn="ctr">
              <a:defRPr lang="en-us" sz="1800" cap="none">
                <a:solidFill>
                  <a:schemeClr val="tx1"/>
                </a:solidFill>
              </a:defRPr>
            </a:lvl3pPr>
            <a:lvl4pPr algn="ctr">
              <a:defRPr lang="en-us" sz="1600" cap="none">
                <a:solidFill>
                  <a:schemeClr val="tx1"/>
                </a:solidFill>
              </a:defRPr>
            </a:lvl4pPr>
            <a:lvl5pPr algn="ctr">
              <a:defRPr lang="en-us" sz="1600" cap="none">
                <a:solidFill>
                  <a:schemeClr val="tx1"/>
                </a:solidFill>
              </a:defRPr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CgJAAD9NAAAHAwAABAAAAAmAAAACAAAAIGAAAAAAAAA"/>
              </a:ext>
            </a:extLst>
          </p:cNvSpPr>
          <p:nvPr>
            <p:ph idx="3"/>
          </p:nvPr>
        </p:nvSpPr>
        <p:spPr>
          <a:xfrm>
            <a:off x="4572000" y="1488440"/>
            <a:ext cx="4041775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lang="en-us" sz="2400" b="1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BAMAAD9NAAAERoAABAAAAAmAAAACAAAAAGAAAAAAAAA"/>
              </a:ext>
            </a:extLst>
          </p:cNvSpPr>
          <p:nvPr>
            <p:ph idx="4"/>
          </p:nvPr>
        </p:nvSpPr>
        <p:spPr>
          <a:xfrm>
            <a:off x="4572000" y="1960880"/>
            <a:ext cx="4041775" cy="2276475"/>
          </a:xfrm>
        </p:spPr>
        <p:txBody>
          <a:bodyPr/>
          <a:lstStyle>
            <a:lvl1pPr algn="ctr">
              <a:defRPr lang="en-us" sz="2400" cap="none">
                <a:solidFill>
                  <a:schemeClr val="tx1"/>
                </a:solidFill>
              </a:defRPr>
            </a:lvl1pPr>
            <a:lvl2pPr algn="ctr">
              <a:defRPr lang="en-us" sz="2000" cap="none">
                <a:solidFill>
                  <a:schemeClr val="tx1"/>
                </a:solidFill>
              </a:defRPr>
            </a:lvl2pPr>
            <a:lvl3pPr algn="ctr">
              <a:defRPr lang="en-us" sz="1800" cap="none">
                <a:solidFill>
                  <a:schemeClr val="tx1"/>
                </a:solidFill>
              </a:defRPr>
            </a:lvl3pPr>
            <a:lvl4pPr algn="ctr">
              <a:defRPr lang="en-us" sz="1600" cap="none">
                <a:solidFill>
                  <a:schemeClr val="tx1"/>
                </a:solidFill>
              </a:defRPr>
            </a:lvl4pPr>
            <a:lvl5pPr algn="ctr">
              <a:defRPr lang="en-us" sz="1600" cap="none">
                <a:solidFill>
                  <a:schemeClr val="tx1"/>
                </a:solidFill>
              </a:defRPr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4FT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B05D-1399-9846-D775-E513FE3B21B0}" type="datetime1">
              <a:t/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B0CB-8599-9846-D775-7313FE3B212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FFDA-9499-9809-D775-625CB13B2137}" type="datetime1">
              <a:t>5/15/2023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ZXg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zZd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A2B6-F899-9854-D775-0E01EC3B215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DCE7-A999-982A-D775-5F7F923B210A}" type="datetime1">
              <a:t>5/15/2023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T4d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94F1-BF99-9862-D775-4937DA3B211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ghR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IBAABSFQAAnwYAABAAAAAmAAAACAAAAIGAAAAAAAAA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EMBAABwNQAARBwAABAAAAAmAAAACAAAAAGAAAAAAAAA"/>
              </a:ext>
            </a:extLst>
          </p:cNvSpPr>
          <p:nvPr>
            <p:ph idx="1"/>
          </p:nvPr>
        </p:nvSpPr>
        <p:spPr>
          <a:xfrm>
            <a:off x="3575050" y="205105"/>
            <a:ext cx="5111750" cy="438975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J8GAABSFQAARBwAABAAAAAmAAAACAAAAAGAAAAAAAAA"/>
              </a:ext>
            </a:extLst>
          </p:cNvSpPr>
          <p:nvPr>
            <p:ph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CD9F61-2F99-9869-D775-D93CD13B218C}" type="datetime1">
              <a:t>5/15/2023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CD85EB-A599-9873-D775-5326CB3B210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QBAABwNQAAigYAABAAAAAmAAAACAAAAL8vAAAAAA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IHAABwNQAARBwAABAAAAAmAAAACAAAAD8vAAAAAAAA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FQdAADwDwAAAx8AABAAAAAmAAAACAAAAL+PAAAAAAAA"/>
              </a:ext>
            </a:extLst>
          </p:cNvSpPr>
          <p:nvPr>
            <p:ph type="dt" sz="half" idx="2"/>
          </p:nvPr>
        </p:nvSpPr>
        <p:spPr>
          <a:xfrm>
            <a:off x="457200" y="4767580"/>
            <a:ext cx="2133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4CDAACB-8599-985C-D775-7309E43B2126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E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FQdAAAIJQAAAx8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4767580"/>
            <a:ext cx="2895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FQdAABwNQAAAx8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4CDB91E-5099-984F-D775-A61AF73B21F3}" type="slidenum">
              <a:t/>
            </a:fld>
          </a:p>
        </p:txBody>
      </p:sp>
      <p:sp>
        <p:nvSpPr>
          <p:cNvPr id="7" name="TextBox 6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8v///xMgAACOMwAASyMAABAgAAAmAAAACAAAAP//////////"/>
              </a:ext>
            </a:extLst>
          </p:cNvSpPr>
          <p:nvPr/>
        </p:nvSpPr>
        <p:spPr>
          <a:xfrm>
            <a:off x="-8890" y="5213985"/>
            <a:ext cx="838962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400" cap="none">
                <a:solidFill>
                  <a:srgbClr val="A5A5A5"/>
                </a:solidFill>
              </a:rPr>
              <a:t>This presentation uses a free template provided by FPPT.com</a:t>
            </a:r>
            <a:endParaRPr lang="en-us" sz="1400" cap="none">
              <a:solidFill>
                <a:srgbClr val="A5A5A5"/>
              </a:solidFill>
            </a:endParaRPr>
          </a:p>
          <a:p>
            <a:pPr>
              <a:defRPr lang="en-us"/>
            </a:pPr>
            <a:r>
              <a:rPr lang="en-us" sz="1400" cap="none">
                <a:solidFill>
                  <a:srgbClr val="A5A5A5"/>
                </a:solidFill>
              </a:rPr>
              <a:t>www.free-power-point-templates.com</a:t>
            </a:r>
            <a:endParaRPr lang="en-us" sz="1400" cap="none">
              <a:solidFill>
                <a:srgbClr val="A5A5A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6g8AACALAACsMgAAoxI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b="1" cap="none"/>
              <a:t>JOB PORTAL</a:t>
            </a:r>
            <a:endParaRPr lang="en-us" b="1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KCsAAE8TAAAvOgAAERcAABAAAAAmAAAACAAAAAEgAAAAAAAA"/>
              </a:ext>
            </a:extLst>
          </p:cNvSpPr>
          <p:nvPr>
            <p:ph type="subTitle" idx="1"/>
          </p:nvPr>
        </p:nvSpPr>
        <p:spPr>
          <a:xfrm>
            <a:off x="7015480" y="3138805"/>
            <a:ext cx="2442845" cy="6108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defRPr lang="en-us"/>
            </a:pPr>
            <a:r>
              <a:rPr lang="en-us" sz="1100" b="1" cap="none"/>
              <a:t>Presented by:</a:t>
            </a:r>
            <a:r>
              <a:rPr lang="en-us" sz="1200" b="1" cap="none"/>
              <a:t> </a:t>
            </a:r>
            <a:endParaRPr lang="en-us" sz="1200" b="1" cap="none"/>
          </a:p>
          <a:p>
            <a:pPr algn="l">
              <a:defRPr lang="en-us"/>
            </a:pPr>
            <a:r>
              <a:rPr lang="en-us" sz="1200" b="1" cap="none"/>
              <a:t>Harendra Kumar</a:t>
            </a:r>
            <a:endParaRPr lang="en-us" sz="1200" b="1" cap="none"/>
          </a:p>
          <a:p>
            <a:pPr algn="l">
              <a:defRPr lang="en-us"/>
            </a:pPr>
            <a:r>
              <a:rPr lang="en-us" sz="1200" b="1" cap="none"/>
              <a:t>UID: 21MCI1041</a:t>
            </a:r>
            <a:endParaRPr lang="en-us" sz="1200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AMAALsBAACsMgAAf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User Interface</a:t>
            </a:r>
          </a:p>
        </p:txBody>
      </p:sp>
      <p:sp>
        <p:nvSpPr>
          <p:cNvPr id="3" name="TextBox 7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wYAAE4IAADrFgAAlAoAABAgAAAmAAAACAAAAP//////////"/>
              </a:ext>
            </a:extLst>
          </p:cNvSpPr>
          <p:nvPr/>
        </p:nvSpPr>
        <p:spPr>
          <a:xfrm>
            <a:off x="977265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Jobs List</a:t>
            </a:r>
            <a:endParaRPr lang="en-in" cap="none"/>
          </a:p>
        </p:txBody>
      </p:sp>
      <p:sp>
        <p:nvSpPr>
          <p:cNvPr id="4" name="TextBox 9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pCMAAE4IAACMNAAAlAoAABAgAAAmAAAACAAAAP//////////"/>
              </a:ext>
            </a:extLst>
          </p:cNvSpPr>
          <p:nvPr/>
        </p:nvSpPr>
        <p:spPr>
          <a:xfrm>
            <a:off x="5793740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Application Form</a:t>
            </a:r>
            <a:endParaRPr lang="en-in" cap="none"/>
          </a:p>
        </p:txBody>
      </p:sp>
      <p:pic>
        <p:nvPicPr>
          <p:cNvPr id="5" name="Picture 4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Y3z0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sBAACrCwAAiRwAAOI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896745"/>
            <a:ext cx="4428490" cy="26358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8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4hCk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gdAACrCwAAGDcAABgb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896745"/>
            <a:ext cx="4206240" cy="2507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6g8AALsBAAB9NQAAQ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Technology Used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6g8AAIYHAABWKAAADx4AAAAAAAAmAAAACAAAAAEgAAAAAAAA"/>
              </a:ext>
            </a:extLst>
          </p:cNvSpPr>
          <p:nvPr>
            <p:ph type="body" idx="1"/>
          </p:nvPr>
        </p:nvSpPr>
        <p:spPr>
          <a:xfrm>
            <a:off x="2586990" y="1223010"/>
            <a:ext cx="3970020" cy="36633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285750" indent="-285750">
              <a:lnSpc>
                <a:spcPct val="80000"/>
              </a:lnSpc>
              <a:spcBef>
                <a:spcPts val="570"/>
              </a:spcBef>
              <a:buFont typeface="Arial" pitchFamily="2" charset="0"/>
              <a:buChar char="•"/>
              <a:defRPr lang="en-us" sz="2380" cap="none"/>
            </a:pPr>
            <a:r>
              <a:rPr lang="en-in" b="1" cap="none"/>
              <a:t>Programming Language:</a:t>
            </a:r>
            <a:endParaRPr lang="en-in" b="1" cap="none"/>
          </a:p>
          <a:p>
            <a:pPr lvl="2">
              <a:lnSpc>
                <a:spcPct val="80000"/>
              </a:lnSpc>
              <a:spcBef>
                <a:spcPts val="490"/>
              </a:spcBef>
              <a:defRPr lang="en-us" sz="2040" cap="none"/>
            </a:pPr>
            <a:r>
              <a:rPr lang="en-in" cap="none"/>
              <a:t>Python</a:t>
            </a:r>
            <a:endParaRPr lang="en-in" cap="none"/>
          </a:p>
          <a:p>
            <a:pPr lvl="2">
              <a:lnSpc>
                <a:spcPct val="80000"/>
              </a:lnSpc>
              <a:spcBef>
                <a:spcPts val="160"/>
              </a:spcBef>
              <a:defRPr lang="en-us" sz="2040" cap="none"/>
            </a:pPr>
            <a:endParaRPr lang="en-in" sz="680" cap="none"/>
          </a:p>
          <a:p>
            <a:pPr marL="285750" indent="-285750">
              <a:lnSpc>
                <a:spcPct val="80000"/>
              </a:lnSpc>
              <a:spcBef>
                <a:spcPts val="570"/>
              </a:spcBef>
              <a:buFont typeface="Arial" pitchFamily="2" charset="0"/>
              <a:buChar char="•"/>
              <a:defRPr lang="en-us" sz="2380" cap="none"/>
            </a:pPr>
            <a:r>
              <a:rPr lang="en-in" b="1" cap="none"/>
              <a:t>Framework:</a:t>
            </a:r>
            <a:endParaRPr lang="en-in" b="1" cap="none"/>
          </a:p>
          <a:p>
            <a:pPr lvl="2">
              <a:lnSpc>
                <a:spcPct val="80000"/>
              </a:lnSpc>
              <a:spcBef>
                <a:spcPts val="490"/>
              </a:spcBef>
              <a:defRPr lang="en-us" sz="2040" cap="none"/>
            </a:pPr>
            <a:r>
              <a:rPr lang="en-in" cap="none"/>
              <a:t>Django</a:t>
            </a:r>
            <a:endParaRPr lang="en-in" cap="none"/>
          </a:p>
          <a:p>
            <a:pPr marL="285750" indent="-285750">
              <a:lnSpc>
                <a:spcPct val="80000"/>
              </a:lnSpc>
              <a:spcBef>
                <a:spcPts val="160"/>
              </a:spcBef>
              <a:buFont typeface="Arial" pitchFamily="2" charset="0"/>
              <a:buChar char="•"/>
              <a:defRPr lang="en-us" sz="2380" cap="none"/>
            </a:pPr>
            <a:endParaRPr lang="en-in" sz="680" cap="none"/>
          </a:p>
          <a:p>
            <a:pPr marL="285750" indent="-285750">
              <a:lnSpc>
                <a:spcPct val="80000"/>
              </a:lnSpc>
              <a:spcBef>
                <a:spcPts val="570"/>
              </a:spcBef>
              <a:buFont typeface="Arial" pitchFamily="2" charset="0"/>
              <a:buChar char="•"/>
              <a:defRPr lang="en-us" sz="2380" cap="none"/>
            </a:pPr>
            <a:r>
              <a:rPr lang="en-in" b="1" cap="none"/>
              <a:t>Web Technologies:</a:t>
            </a:r>
            <a:endParaRPr lang="en-in" b="1" cap="none"/>
          </a:p>
          <a:p>
            <a:pPr lvl="2">
              <a:lnSpc>
                <a:spcPct val="80000"/>
              </a:lnSpc>
              <a:spcBef>
                <a:spcPts val="490"/>
              </a:spcBef>
              <a:defRPr lang="en-us" sz="2040" cap="none"/>
            </a:pPr>
            <a:r>
              <a:rPr lang="en-in" cap="none"/>
              <a:t>HTML</a:t>
            </a:r>
            <a:endParaRPr lang="en-in" cap="none"/>
          </a:p>
          <a:p>
            <a:pPr lvl="2">
              <a:lnSpc>
                <a:spcPct val="80000"/>
              </a:lnSpc>
              <a:spcBef>
                <a:spcPts val="490"/>
              </a:spcBef>
              <a:defRPr lang="en-us" sz="2040" cap="none"/>
            </a:pPr>
            <a:r>
              <a:rPr lang="en-in" cap="none"/>
              <a:t>CSS</a:t>
            </a:r>
            <a:endParaRPr lang="en-in" cap="none"/>
          </a:p>
          <a:p>
            <a:pPr lvl="2">
              <a:lnSpc>
                <a:spcPct val="80000"/>
              </a:lnSpc>
              <a:spcBef>
                <a:spcPts val="160"/>
              </a:spcBef>
              <a:defRPr lang="en-us" sz="2040" cap="none"/>
            </a:pPr>
            <a:endParaRPr lang="en-in" sz="680" cap="none"/>
          </a:p>
          <a:p>
            <a:pPr marL="171450" indent="-171450">
              <a:lnSpc>
                <a:spcPct val="80000"/>
              </a:lnSpc>
              <a:spcBef>
                <a:spcPts val="570"/>
              </a:spcBef>
              <a:buFont typeface="Arial" pitchFamily="2" charset="0"/>
              <a:buChar char="•"/>
              <a:defRPr lang="en-us" sz="2380" cap="none"/>
            </a:pPr>
            <a:r>
              <a:rPr lang="en-in" b="1" cap="none"/>
              <a:t>Editor:</a:t>
            </a:r>
            <a:endParaRPr lang="en-in" b="1" cap="none"/>
          </a:p>
          <a:p>
            <a:pPr lvl="2">
              <a:lnSpc>
                <a:spcPct val="80000"/>
              </a:lnSpc>
              <a:spcBef>
                <a:spcPts val="490"/>
              </a:spcBef>
              <a:defRPr lang="en-us" sz="2040" cap="none"/>
            </a:pPr>
            <a:r>
              <a:rPr lang="en-in" cap="none"/>
              <a:t>Visual Studio Code</a:t>
            </a:r>
            <a:endParaRPr lang="en-in" cap="none"/>
          </a:p>
          <a:p>
            <a:pPr marL="285750" indent="-285750">
              <a:lnSpc>
                <a:spcPct val="80000"/>
              </a:lnSpc>
              <a:spcBef>
                <a:spcPts val="570"/>
              </a:spcBef>
              <a:buFont typeface="Arial" pitchFamily="2" charset="0"/>
              <a:buChar char="•"/>
              <a:defRPr lang="en-us" sz="2380" cap="none"/>
            </a:pPr>
            <a:endParaRPr lang="en-in" b="1" cap="none"/>
          </a:p>
          <a:p>
            <a:pPr>
              <a:lnSpc>
                <a:spcPct val="80000"/>
              </a:lnSpc>
              <a:spcBef>
                <a:spcPts val="445"/>
              </a:spcBef>
              <a:defRPr lang="en-us" sz="2380" cap="none"/>
            </a:pPr>
            <a:endParaRPr lang="en-us" sz="1870" cap="none"/>
          </a:p>
        </p:txBody>
      </p:sp>
      <p:pic>
        <p:nvPicPr>
          <p:cNvPr id="4" name="Picture 1" descr="Icon&#10;&#10;Description automatically generated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uUVv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cpAABDBwAAFi4AALw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5" y="1180465"/>
            <a:ext cx="812165" cy="889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C449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AnAADsDAAAQS8AANA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100580"/>
            <a:ext cx="1280795" cy="795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pq8P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QoAADaEgAAwDAAAHA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637020" y="3064510"/>
            <a:ext cx="1287780" cy="7454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6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gJSB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4pAADOGQAAcS4AAE0e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805930" y="4194810"/>
            <a:ext cx="743585" cy="7308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NRD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6g8AALsBAAB9NQAAQ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Objective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70I6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YBgAAAAeAABWKAAADx4AAAAAAAAmAAAACAAAAAEgAAAAAAAA"/>
              </a:ext>
            </a:extLst>
          </p:cNvSpPr>
          <p:nvPr>
            <p:ph type="body" idx="1"/>
          </p:nvPr>
        </p:nvSpPr>
        <p:spPr>
          <a:xfrm>
            <a:off x="3962400" y="4876800"/>
            <a:ext cx="2594610" cy="95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TextBox 5"/>
          <p:cNvSpPr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pA4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Q4AAEALAADwLwAAMBsAABAAAAAmAAAACAAAAP//////////"/>
              </a:ext>
            </a:extLst>
          </p:cNvSpPr>
          <p:nvPr/>
        </p:nvSpPr>
        <p:spPr>
          <a:xfrm>
            <a:off x="2281555" y="1828800"/>
            <a:ext cx="5511165" cy="259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solidFill>
                  <a:schemeClr val="bg1"/>
                </a:solidFill>
                <a:latin typeface="Söhne" pitchFamily="0" charset="0"/>
                <a:ea typeface="Calibri" pitchFamily="2" charset="0"/>
                <a:cs typeface="Calibri" pitchFamily="2" charset="0"/>
              </a:rPr>
              <a:t>Provide a user-friendly platform that connects job seekers and employers</a:t>
            </a:r>
            <a:endParaRPr lang="en-us" cap="none">
              <a:solidFill>
                <a:schemeClr val="bg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800" cap="none">
              <a:solidFill>
                <a:schemeClr val="bg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solidFill>
                  <a:schemeClr val="bg1"/>
                </a:solidFill>
                <a:latin typeface="Söhne" pitchFamily="0" charset="0"/>
                <a:ea typeface="Calibri" pitchFamily="2" charset="0"/>
                <a:cs typeface="Calibri" pitchFamily="2" charset="0"/>
              </a:rPr>
              <a:t>To provide a very easy user interface</a:t>
            </a:r>
            <a:endParaRPr lang="en-us" cap="none">
              <a:solidFill>
                <a:schemeClr val="bg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800" cap="none">
              <a:solidFill>
                <a:schemeClr val="bg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solidFill>
                  <a:schemeClr val="bg1"/>
                </a:solidFill>
                <a:latin typeface="Söhne" pitchFamily="0" charset="0"/>
                <a:ea typeface="Calibri" pitchFamily="2" charset="0"/>
                <a:cs typeface="Calibri" pitchFamily="2" charset="0"/>
              </a:rPr>
              <a:t>To reduce the time and effort by allowing job seekers to upload resumes and apply for jobs with just few clicks</a:t>
            </a:r>
            <a:endParaRPr lang="en-us" cap="none">
              <a:solidFill>
                <a:schemeClr val="bg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800" cap="none">
              <a:solidFill>
                <a:schemeClr val="bg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cap="none">
                <a:solidFill>
                  <a:schemeClr val="bg1"/>
                </a:solidFill>
                <a:latin typeface="Söhne" pitchFamily="0" charset="0"/>
                <a:ea typeface="Calibri" pitchFamily="2" charset="0"/>
                <a:cs typeface="Calibri" pitchFamily="2" charset="0"/>
              </a:rPr>
              <a:t>To provide employers with tools to manage job postings</a:t>
            </a:r>
            <a:endParaRPr lang="en-us" sz="800" cap="none">
              <a:solidFill>
                <a:schemeClr val="bg1"/>
              </a:solidFill>
              <a:latin typeface="Söhne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AMAALsBAACsMgAAf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Future Scope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3cI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AMAAE4IAAB9NQAA8RwAABAgAAAmAAAACAAAAP//////////"/>
              </a:ext>
            </a:extLst>
          </p:cNvSpPr>
          <p:nvPr/>
        </p:nvSpPr>
        <p:spPr>
          <a:xfrm>
            <a:off x="601980" y="1350010"/>
            <a:ext cx="8093075" cy="33547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b="1" cap="none"/>
              <a:t>Advanced Search Functionality</a:t>
            </a:r>
            <a:r>
              <a:rPr lang="en-in" cap="none"/>
              <a:t>: User can search jobs with by position, location, salary, experience level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b="1" cap="none"/>
              <a:t>Personalized Job Recommendations: </a:t>
            </a:r>
            <a:r>
              <a:t>Users could be provided with tailored job recommendations based on their skills, experience, and interests</a:t>
            </a:r>
            <a:endParaRPr lang="en-in" b="1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b="1" cap="none"/>
              <a:t>Resume Parser: I</a:t>
            </a:r>
            <a:r>
              <a:t>t allows job seekers to upload their resumes and automatically fills in the application fields</a:t>
            </a:r>
            <a:endParaRPr lang="en-in" b="1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 algn="just">
              <a:buFont typeface="Arial" pitchFamily="2" charset="0"/>
              <a:buChar char="•"/>
              <a:defRPr lang="en-us"/>
            </a:pPr>
            <a:r>
              <a:rPr lang="en-in" b="1" cap="none"/>
              <a:t>Feedback and rating system: </a:t>
            </a:r>
            <a:r>
              <a:rPr lang="en-in" cap="none"/>
              <a:t>J</a:t>
            </a:r>
            <a:r>
              <a:t>ob seekers can rate the employers and vice versa based on their experience.</a:t>
            </a:r>
            <a:endParaRPr lang="en-in" b="1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b="1" cap="none"/>
              <a:t>Mobile Application: </a:t>
            </a:r>
            <a:r>
              <a:rPr lang="en-in" cap="none"/>
              <a:t>To engage more users with all the functionality of desktop version</a:t>
            </a:r>
            <a:endParaRPr lang="en-in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0VAAArBwAA0iAAAOk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03295" y="1165225"/>
            <a:ext cx="1831975" cy="36969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LZ7n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6g8AALsBAAB9NQAAQ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Index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6g8AAIYHAAA3KgAADx4AABAAAAAmAAAACAAAAAEgAAAAAAAA"/>
              </a:ext>
            </a:extLst>
          </p:cNvSpPr>
          <p:nvPr>
            <p:ph type="body" idx="1"/>
          </p:nvPr>
        </p:nvSpPr>
        <p:spPr>
          <a:xfrm>
            <a:off x="2586990" y="1223010"/>
            <a:ext cx="4275455" cy="36633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200" cap="none"/>
              <a:t>Introduction</a:t>
            </a:r>
            <a:endParaRPr lang="en-us" sz="2200" cap="none"/>
          </a:p>
          <a:p>
            <a:pPr>
              <a:defRPr lang="en-us"/>
            </a:pPr>
            <a:r>
              <a:rPr lang="en-us" sz="2200" cap="none"/>
              <a:t>Who can use this ?</a:t>
            </a:r>
            <a:endParaRPr lang="en-us" sz="2200" cap="none"/>
          </a:p>
          <a:p>
            <a:pPr>
              <a:defRPr lang="en-us"/>
            </a:pPr>
            <a:r>
              <a:rPr lang="en-us" sz="2200" cap="none"/>
              <a:t>Features</a:t>
            </a:r>
            <a:endParaRPr lang="en-us" sz="2200" cap="none"/>
          </a:p>
          <a:p>
            <a:pPr>
              <a:defRPr lang="en-us"/>
            </a:pPr>
            <a:r>
              <a:rPr lang="en-us" sz="2200" cap="none"/>
              <a:t>User Interface</a:t>
            </a:r>
            <a:endParaRPr lang="en-us" sz="2200" cap="none"/>
          </a:p>
          <a:p>
            <a:pPr>
              <a:defRPr lang="en-us"/>
            </a:pPr>
            <a:r>
              <a:rPr lang="en-us" sz="2200" cap="none"/>
              <a:t>Technology Used</a:t>
            </a:r>
            <a:endParaRPr lang="en-us" sz="2200" cap="none"/>
          </a:p>
          <a:p>
            <a:pPr>
              <a:defRPr lang="en-us"/>
            </a:pPr>
            <a:r>
              <a:rPr lang="en-us" sz="2200" cap="none"/>
              <a:t>Objective</a:t>
            </a:r>
            <a:endParaRPr lang="en-us" sz="2200" cap="none"/>
          </a:p>
          <a:p>
            <a:pPr>
              <a:defRPr lang="en-us"/>
            </a:pPr>
            <a:r>
              <a:rPr lang="en-us" sz="2200" cap="none"/>
              <a:t>Future Scopes</a:t>
            </a:r>
            <a:endParaRPr lang="en-us" sz="2200" cap="none"/>
          </a:p>
        </p:txBody>
      </p:sp>
      <p:pic>
        <p:nvPicPr>
          <p:cNvPr id="4" name="Picture 1" descr="A picture containing text, writing implement, stationary, pencil&#10;&#10;Description automatically generated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p2B/5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8pAAAtCwAAxDUAAFYX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96405" y="1816735"/>
            <a:ext cx="1943735" cy="19767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6g8AALsBAAB9NQAAQ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Introduction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yuMK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6g8AAIYHAACcMwAADx4AABAAAAAmAAAACAAAAAEgAAAAAAAA"/>
              </a:ext>
            </a:extLst>
          </p:cNvSpPr>
          <p:nvPr>
            <p:ph type="body" idx="1"/>
          </p:nvPr>
        </p:nvSpPr>
        <p:spPr>
          <a:xfrm>
            <a:off x="2586990" y="1223010"/>
            <a:ext cx="5802630" cy="36633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 lang="en-us"/>
            </a:pPr>
            <a:r>
              <a:rPr lang="en-us" sz="2400" cap="none"/>
              <a:t>It is a platform mainly for job seekers and employers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  <a:endParaRPr lang="en-us" sz="800" cap="none"/>
          </a:p>
          <a:p>
            <a:pPr>
              <a:lnSpc>
                <a:spcPct val="90000"/>
              </a:lnSpc>
              <a:defRPr lang="en-us"/>
            </a:pPr>
            <a:r>
              <a:rPr lang="en-us" sz="2400" cap="none"/>
              <a:t>Provides online information about recruiters as well as job seekers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  <a:endParaRPr lang="en-us" sz="800" cap="none"/>
          </a:p>
          <a:p>
            <a:pPr>
              <a:lnSpc>
                <a:spcPct val="90000"/>
              </a:lnSpc>
              <a:defRPr lang="en-us"/>
            </a:pPr>
            <a:r>
              <a:rPr lang="en-us" sz="2400" cap="none"/>
              <a:t>Help employers in finding suitable candidates for their open position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  <a:endParaRPr lang="en-us" sz="800" cap="none"/>
          </a:p>
          <a:p>
            <a:pPr>
              <a:lnSpc>
                <a:spcPct val="90000"/>
              </a:lnSpc>
              <a:defRPr lang="en-us"/>
            </a:pPr>
            <a:r>
              <a:rPr lang="en-us" sz="2400" cap="none"/>
              <a:t>Help job seekers in finding and applying for the interested jobs</a:t>
            </a:r>
            <a:endParaRPr lang="en-us" sz="2400" cap="none"/>
          </a:p>
          <a:p>
            <a:pPr>
              <a:lnSpc>
                <a:spcPct val="90000"/>
              </a:lnSpc>
              <a:defRPr lang="en-us"/>
            </a:pPr>
            <a:endParaRPr lang="en-us" sz="2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LsBAAC6MgAAfQUAABAAAAAmAAAACAAAAAEgAAAAAAAA"/>
              </a:ext>
            </a:extLst>
          </p:cNvSpPr>
          <p:nvPr>
            <p:ph type="title"/>
          </p:nvPr>
        </p:nvSpPr>
        <p:spPr>
          <a:xfrm>
            <a:off x="0" y="281305"/>
            <a:ext cx="8246110" cy="6108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Who can use this?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QMAABgQAADqLgAAZRYAAAAAAAAmAAAACAAAAAEgAAAAAAAA"/>
              </a:ext>
            </a:extLst>
          </p:cNvSpPr>
          <p:nvPr>
            <p:ph type="body" idx="1"/>
          </p:nvPr>
        </p:nvSpPr>
        <p:spPr>
          <a:xfrm>
            <a:off x="503555" y="2616200"/>
            <a:ext cx="7122795" cy="10242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000" u="sng" cap="none"/>
              <a:t>Recruiters</a:t>
            </a:r>
            <a:r>
              <a:rPr lang="en-us" sz="2000" cap="none"/>
              <a:t> : Companies and organizations of all sizes can use  this to post job openings and manage their hiring process</a:t>
            </a:r>
            <a:endParaRPr lang="en-us" sz="2000" cap="none"/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IAAk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8EAAApBwAAGA0AAOM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1163955"/>
            <a:ext cx="1417955" cy="14185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5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GA0AAH4IAABtNgAA2QwAABAgAAAmAAAACAAAAP//////////"/>
              </a:ext>
            </a:extLst>
          </p:cNvSpPr>
          <p:nvPr/>
        </p:nvSpPr>
        <p:spPr>
          <a:xfrm>
            <a:off x="2128520" y="1380490"/>
            <a:ext cx="671893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000" u="sng" cap="none"/>
              <a:t>Job Seekers</a:t>
            </a:r>
            <a:r>
              <a:rPr lang="en-us" sz="2000" cap="none"/>
              <a:t> : Anyone who is looking for a job can use this to search and apply for relevant job openings.</a:t>
            </a:r>
            <a:endParaRPr lang="en-us" sz="2000" cap="none"/>
          </a:p>
        </p:txBody>
      </p:sp>
      <p:pic>
        <p:nvPicPr>
          <p:cNvPr id="6" name="Picture 7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ouAAC5DQAAEjYAAN4X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230755"/>
            <a:ext cx="1264920" cy="16490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11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kEAAAFFgAAaAsAAEMd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579495"/>
            <a:ext cx="1177925" cy="11772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12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vwwAAA0YAAAUNgAAZxwAABAgAAAmAAAACAAAAP//////////"/>
              </a:ext>
            </a:extLst>
          </p:cNvSpPr>
          <p:nvPr/>
        </p:nvSpPr>
        <p:spPr>
          <a:xfrm>
            <a:off x="2072005" y="3909695"/>
            <a:ext cx="6718935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000" u="sng" cap="none"/>
              <a:t>Admin</a:t>
            </a:r>
            <a:r>
              <a:rPr lang="en-us" sz="2000" cap="none"/>
              <a:t> : Admins can use this job portal to manage and monitor the entire system</a:t>
            </a:r>
            <a:endParaRPr lang="en-us"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AMAALsBAACsMgAAf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Features</a:t>
            </a:r>
          </a:p>
        </p:txBody>
      </p:sp>
      <p:sp>
        <p:nvSpPr>
          <p:cNvPr id="3" name="TextBox 14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kAX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QsAAEwJAACLGwAASRsAABAgAAAmAAAACAAAAP//////////"/>
              </a:ext>
            </a:extLst>
          </p:cNvSpPr>
          <p:nvPr/>
        </p:nvSpPr>
        <p:spPr>
          <a:xfrm>
            <a:off x="1837055" y="1511300"/>
            <a:ext cx="2640330" cy="2924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b="1" cap="none"/>
              <a:t>For Job Seekers</a:t>
            </a:r>
            <a:endParaRPr lang="en-in" b="1" cap="none"/>
          </a:p>
          <a:p>
            <a:pPr>
              <a:defRPr lang="en-us"/>
            </a:pPr>
            <a:endParaRPr lang="en-in" sz="800" b="1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Authentication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Manage their profiles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View Jobs and Jobs Details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Apply for the jobs by just one click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Upload their resume</a:t>
            </a:r>
            <a:endParaRPr lang="en-in" cap="none"/>
          </a:p>
        </p:txBody>
      </p:sp>
      <p:sp>
        <p:nvSpPr>
          <p:cNvPr id="4" name="TextBox 15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FSMAAEwJAAAOMwAAlRkAABAgAAAmAAAACAAAAP//////////"/>
              </a:ext>
            </a:extLst>
          </p:cNvSpPr>
          <p:nvPr/>
        </p:nvSpPr>
        <p:spPr>
          <a:xfrm>
            <a:off x="5702935" y="1511300"/>
            <a:ext cx="2596515" cy="2647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b="1" cap="none"/>
              <a:t>For Recruiters</a:t>
            </a:r>
            <a:endParaRPr lang="en-in" b="1" cap="none"/>
          </a:p>
          <a:p>
            <a:pPr>
              <a:defRPr lang="en-us"/>
            </a:pPr>
            <a:endParaRPr lang="en-in" sz="800" b="1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Authentication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Manage their profile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Post Jobs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View and manage posted jobs</a:t>
            </a:r>
            <a:endParaRPr lang="en-in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in" sz="8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cap="none"/>
              <a:t>View Applicants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AMAALsBAACsMgAAf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User Interface</a:t>
            </a:r>
          </a:p>
        </p:txBody>
      </p:sp>
      <p:pic>
        <p:nvPicPr>
          <p:cNvPr id="3" name="Picture 6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MBAAAQDAAAKRwAAPk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1960880"/>
            <a:ext cx="4291330" cy="27489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8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AeAAAQDAAAfTYAAPk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0" y="1960880"/>
            <a:ext cx="3950335" cy="27489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9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ZXg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VgkAAE4IAAC7EgAAlAoAABAgAAAmAAAACAAAAP//////////"/>
              </a:ext>
            </a:extLst>
          </p:cNvSpPr>
          <p:nvPr/>
        </p:nvSpPr>
        <p:spPr>
          <a:xfrm>
            <a:off x="1517650" y="1350010"/>
            <a:ext cx="15271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Home Page</a:t>
            </a:r>
            <a:endParaRPr lang="en-in" cap="none"/>
          </a:p>
        </p:txBody>
      </p:sp>
      <p:sp>
        <p:nvSpPr>
          <p:cNvPr id="6" name="TextBox 10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yIAADkIAAC7MQAAfwoAABAgAAAmAAAACAAAAP//////////"/>
              </a:ext>
            </a:extLst>
          </p:cNvSpPr>
          <p:nvPr/>
        </p:nvSpPr>
        <p:spPr>
          <a:xfrm>
            <a:off x="5640705" y="1336675"/>
            <a:ext cx="24434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Recruiter Signup Page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AMAALsBAACsMgAAf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User Interface</a:t>
            </a: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m7xkX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QBAACxCwAAqhsAAIo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900555"/>
            <a:ext cx="4291330" cy="29013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5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z9Nn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EeAACxCwAAhjYAAIod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29835" y="1900555"/>
            <a:ext cx="3833495" cy="29013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7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wYAAE4IAADrFgAAlAoAABAgAAAmAAAACAAAAP//////////"/>
              </a:ext>
            </a:extLst>
          </p:cNvSpPr>
          <p:nvPr/>
        </p:nvSpPr>
        <p:spPr>
          <a:xfrm>
            <a:off x="977265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Recruiter Login Page</a:t>
            </a:r>
            <a:endParaRPr lang="en-in" cap="none"/>
          </a:p>
        </p:txBody>
      </p:sp>
      <p:sp>
        <p:nvSpPr>
          <p:cNvPr id="6" name="TextBox 9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pCMAAE4IAACMNAAAlAoAABAgAAAmAAAACAAAAP//////////"/>
              </a:ext>
            </a:extLst>
          </p:cNvSpPr>
          <p:nvPr/>
        </p:nvSpPr>
        <p:spPr>
          <a:xfrm>
            <a:off x="5793740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Job Posting Form</a:t>
            </a:r>
            <a:endParaRPr lang="en-in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AMAALsBAACsMgAAf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User Interface</a:t>
            </a:r>
          </a:p>
        </p:txBody>
      </p:sp>
      <p:sp>
        <p:nvSpPr>
          <p:cNvPr id="3" name="TextBox 7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wYAAE4IAADrFgAAlAoAABAgAAAmAAAACAAAAP//////////"/>
              </a:ext>
            </a:extLst>
          </p:cNvSpPr>
          <p:nvPr/>
        </p:nvSpPr>
        <p:spPr>
          <a:xfrm>
            <a:off x="977265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Job Details</a:t>
            </a:r>
            <a:endParaRPr lang="en-in" cap="none"/>
          </a:p>
        </p:txBody>
      </p:sp>
      <p:sp>
        <p:nvSpPr>
          <p:cNvPr id="4" name="TextBox 9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pCMAAE4IAACMNAAAlAoAABAgAAAmAAAACAAAAP//////////"/>
              </a:ext>
            </a:extLst>
          </p:cNvSpPr>
          <p:nvPr/>
        </p:nvSpPr>
        <p:spPr>
          <a:xfrm>
            <a:off x="5793740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All Applicants List</a:t>
            </a:r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Mo8M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MCAAAfDAAAEhwAABw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1970405"/>
            <a:ext cx="4114165" cy="27616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12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MVa8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AdAAA+DAAAdjUAACQb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90090"/>
            <a:ext cx="3966210" cy="24218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kaBh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AMAALsBAACsMgAAfQU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User Interface</a:t>
            </a:r>
          </a:p>
        </p:txBody>
      </p:sp>
      <p:sp>
        <p:nvSpPr>
          <p:cNvPr id="3" name="TextBox 7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wYAAE4IAADrFgAAlAoAABAgAAAmAAAACAAAAP//////////"/>
              </a:ext>
            </a:extLst>
          </p:cNvSpPr>
          <p:nvPr/>
        </p:nvSpPr>
        <p:spPr>
          <a:xfrm>
            <a:off x="977265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Job Seeker Signup Page</a:t>
            </a:r>
            <a:endParaRPr lang="en-in" cap="none"/>
          </a:p>
        </p:txBody>
      </p:sp>
      <p:sp>
        <p:nvSpPr>
          <p:cNvPr id="4" name="TextBox 9"/>
          <p:cNvSpPr>
            <a:extLst>
              <a:ext uri="smNativeData">
                <pr:smNativeData xmlns:pr="smNativeData" xmlns="smNativeData" val="SMDATA_15_kaBh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pCMAAE4IAACMNAAAlAoAABAgAAAmAAAACAAAAP//////////"/>
              </a:ext>
            </a:extLst>
          </p:cNvSpPr>
          <p:nvPr/>
        </p:nvSpPr>
        <p:spPr>
          <a:xfrm>
            <a:off x="5793740" y="1350010"/>
            <a:ext cx="274828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cap="none"/>
              <a:t>Job Seeker Login Page</a:t>
            </a:r>
            <a:endParaRPr lang="en-in" cap="none"/>
          </a:p>
        </p:txBody>
      </p:sp>
      <p:pic>
        <p:nvPicPr>
          <p:cNvPr id="5" name="Picture 2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I1gU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EBAABaDAAAMBsAAEE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" y="2007870"/>
            <a:ext cx="4114165" cy="24225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>
            <a:picLocks noChangeAspect="1"/>
            <a:extLst>
              <a:ext uri="smNativeData">
                <pr:smNativeData xmlns:pr="smNativeData" xmlns="smNativeData" val="SMDATA_17_kaBh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oKPc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AdAABNDAAAfzUAAEEb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99615"/>
            <a:ext cx="3971925" cy="24307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uic21</cp:lastModifiedBy>
  <cp:revision>0</cp:revision>
  <dcterms:created xsi:type="dcterms:W3CDTF">2017-07-17T21:25:19Z</dcterms:created>
  <dcterms:modified xsi:type="dcterms:W3CDTF">2023-05-15T03:01:37Z</dcterms:modified>
</cp:coreProperties>
</file>