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70" r:id="rId9"/>
    <p:sldId id="269" r:id="rId10"/>
    <p:sldId id="271" r:id="rId11"/>
    <p:sldId id="262" r:id="rId12"/>
    <p:sldId id="263" r:id="rId13"/>
    <p:sldId id="264" r:id="rId14"/>
    <p:sldId id="265" r:id="rId15"/>
    <p:sldId id="266" r:id="rId16"/>
  </p:sldIdLst>
  <p:sldSz cx="13716000" cy="7708900"/>
  <p:notesSz cx="13716000" cy="7708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872A82-24FA-4C0A-AA8F-2E641AB4329A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Untitled Section" id="{15FC493B-A512-47CD-BA5E-BB316B61B505}">
          <p14:sldIdLst>
            <p14:sldId id="267"/>
            <p14:sldId id="270"/>
            <p14:sldId id="269"/>
            <p14:sldId id="27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66" d="100"/>
          <a:sy n="66" d="100"/>
        </p:scale>
        <p:origin x="46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385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769225" y="0"/>
            <a:ext cx="5943600" cy="385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C6557-4F31-4C06-A95E-A513B992A68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43425" y="963613"/>
            <a:ext cx="4629150" cy="2601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71600" y="3709988"/>
            <a:ext cx="10972800" cy="3035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23138"/>
            <a:ext cx="5943600" cy="385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769225" y="7323138"/>
            <a:ext cx="5943600" cy="385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2CEC4-F967-417A-80AD-DE6CA11D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4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2CEC4-F967-417A-80AD-DE6CA11D21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6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8700" y="2389759"/>
            <a:ext cx="11658600" cy="1618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57400" y="4316984"/>
            <a:ext cx="9601200" cy="1927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5800" y="1773047"/>
            <a:ext cx="5966460" cy="50878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63740" y="1773047"/>
            <a:ext cx="5966460" cy="50878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05021" y="0"/>
            <a:ext cx="12911455" cy="7708265"/>
          </a:xfrm>
          <a:custGeom>
            <a:avLst/>
            <a:gdLst/>
            <a:ahLst/>
            <a:cxnLst/>
            <a:rect l="l" t="t" r="r" b="b"/>
            <a:pathLst>
              <a:path w="12911455" h="7708265">
                <a:moveTo>
                  <a:pt x="0" y="7708106"/>
                </a:moveTo>
                <a:lnTo>
                  <a:pt x="12910977" y="7708106"/>
                </a:lnTo>
                <a:lnTo>
                  <a:pt x="12910977" y="0"/>
                </a:lnTo>
                <a:lnTo>
                  <a:pt x="0" y="0"/>
                </a:lnTo>
                <a:lnTo>
                  <a:pt x="0" y="770810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2917" y="0"/>
            <a:ext cx="84455" cy="7708265"/>
          </a:xfrm>
          <a:custGeom>
            <a:avLst/>
            <a:gdLst/>
            <a:ahLst/>
            <a:cxnLst/>
            <a:rect l="l" t="t" r="r" b="b"/>
            <a:pathLst>
              <a:path w="84454" h="7708265">
                <a:moveTo>
                  <a:pt x="0" y="7708106"/>
                </a:moveTo>
                <a:lnTo>
                  <a:pt x="84147" y="7708106"/>
                </a:lnTo>
                <a:lnTo>
                  <a:pt x="84147" y="0"/>
                </a:lnTo>
                <a:lnTo>
                  <a:pt x="0" y="0"/>
                </a:lnTo>
                <a:lnTo>
                  <a:pt x="0" y="770810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585470" cy="7708265"/>
          </a:xfrm>
          <a:custGeom>
            <a:avLst/>
            <a:gdLst/>
            <a:ahLst/>
            <a:cxnLst/>
            <a:rect l="l" t="t" r="r" b="b"/>
            <a:pathLst>
              <a:path w="585470" h="7708265">
                <a:moveTo>
                  <a:pt x="0" y="7708106"/>
                </a:moveTo>
                <a:lnTo>
                  <a:pt x="584962" y="7708106"/>
                </a:lnTo>
                <a:lnTo>
                  <a:pt x="584962" y="0"/>
                </a:lnTo>
                <a:lnTo>
                  <a:pt x="0" y="0"/>
                </a:lnTo>
                <a:lnTo>
                  <a:pt x="0" y="770810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6220" y="6600469"/>
            <a:ext cx="7859779" cy="63005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584962" y="0"/>
            <a:ext cx="68580" cy="7708265"/>
          </a:xfrm>
          <a:custGeom>
            <a:avLst/>
            <a:gdLst/>
            <a:ahLst/>
            <a:cxnLst/>
            <a:rect l="l" t="t" r="r" b="b"/>
            <a:pathLst>
              <a:path w="68579" h="7708265">
                <a:moveTo>
                  <a:pt x="0" y="0"/>
                </a:moveTo>
                <a:lnTo>
                  <a:pt x="67955" y="0"/>
                </a:lnTo>
                <a:lnTo>
                  <a:pt x="67955" y="7708106"/>
                </a:lnTo>
                <a:lnTo>
                  <a:pt x="0" y="7708106"/>
                </a:lnTo>
                <a:lnTo>
                  <a:pt x="0" y="0"/>
                </a:lnTo>
                <a:close/>
              </a:path>
            </a:pathLst>
          </a:custGeom>
          <a:solidFill>
            <a:srgbClr val="D0BAA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06885" y="2122909"/>
            <a:ext cx="1884449" cy="408855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03337" y="2253588"/>
            <a:ext cx="1884449" cy="4088551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38975" y="1430258"/>
            <a:ext cx="2489218" cy="54006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716000" cy="7708265"/>
          </a:xfrm>
          <a:custGeom>
            <a:avLst/>
            <a:gdLst/>
            <a:ahLst/>
            <a:cxnLst/>
            <a:rect l="l" t="t" r="r" b="b"/>
            <a:pathLst>
              <a:path w="13716000" h="7708265">
                <a:moveTo>
                  <a:pt x="0" y="0"/>
                </a:moveTo>
                <a:lnTo>
                  <a:pt x="13715999" y="0"/>
                </a:lnTo>
                <a:lnTo>
                  <a:pt x="13715999" y="7708106"/>
                </a:lnTo>
                <a:lnTo>
                  <a:pt x="0" y="7708106"/>
                </a:lnTo>
                <a:lnTo>
                  <a:pt x="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84962" y="0"/>
            <a:ext cx="68580" cy="7708265"/>
          </a:xfrm>
          <a:custGeom>
            <a:avLst/>
            <a:gdLst/>
            <a:ahLst/>
            <a:cxnLst/>
            <a:rect l="l" t="t" r="r" b="b"/>
            <a:pathLst>
              <a:path w="68579" h="7708265">
                <a:moveTo>
                  <a:pt x="0" y="0"/>
                </a:moveTo>
                <a:lnTo>
                  <a:pt x="67955" y="0"/>
                </a:lnTo>
                <a:lnTo>
                  <a:pt x="67955" y="7708106"/>
                </a:lnTo>
                <a:lnTo>
                  <a:pt x="0" y="7708106"/>
                </a:lnTo>
                <a:lnTo>
                  <a:pt x="0" y="0"/>
                </a:lnTo>
                <a:close/>
              </a:path>
            </a:pathLst>
          </a:custGeom>
          <a:solidFill>
            <a:srgbClr val="D595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37065" y="0"/>
            <a:ext cx="68580" cy="7708265"/>
          </a:xfrm>
          <a:custGeom>
            <a:avLst/>
            <a:gdLst/>
            <a:ahLst/>
            <a:cxnLst/>
            <a:rect l="l" t="t" r="r" b="b"/>
            <a:pathLst>
              <a:path w="68579" h="7708265">
                <a:moveTo>
                  <a:pt x="0" y="0"/>
                </a:moveTo>
                <a:lnTo>
                  <a:pt x="67955" y="0"/>
                </a:lnTo>
                <a:lnTo>
                  <a:pt x="67955" y="7708106"/>
                </a:lnTo>
                <a:lnTo>
                  <a:pt x="0" y="7708106"/>
                </a:lnTo>
                <a:lnTo>
                  <a:pt x="0" y="0"/>
                </a:lnTo>
                <a:close/>
              </a:path>
            </a:pathLst>
          </a:custGeom>
          <a:solidFill>
            <a:srgbClr val="FAB8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15644" y="522784"/>
            <a:ext cx="9884711" cy="1101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82538" y="2520596"/>
            <a:ext cx="11063605" cy="2414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63440" y="7169277"/>
            <a:ext cx="4389120" cy="385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5800" y="7169277"/>
            <a:ext cx="3154680" cy="385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75520" y="7169277"/>
            <a:ext cx="3154680" cy="385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9250" y="2237292"/>
            <a:ext cx="5860415" cy="3364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100"/>
              </a:spcBef>
            </a:pPr>
            <a:r>
              <a:rPr sz="3400" spc="-1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16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2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400" spc="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400" spc="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-12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34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16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400" spc="-5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15" dirty="0" smtClean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80" dirty="0" smtClean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-5" dirty="0" smtClean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b="1" spc="80" dirty="0" smtClean="0">
                <a:solidFill>
                  <a:srgbClr val="FFFFFF"/>
                </a:solidFill>
                <a:latin typeface="Georgia"/>
                <a:cs typeface="Georgia"/>
              </a:rPr>
              <a:t>f</a:t>
            </a:r>
            <a:r>
              <a:rPr lang="en-US" sz="3400" b="1" spc="-229" dirty="0" smtClean="0">
                <a:solidFill>
                  <a:srgbClr val="FFFFFF"/>
                </a:solidFill>
                <a:latin typeface="Georgia"/>
                <a:cs typeface="Georgia"/>
              </a:rPr>
              <a:t>f</a:t>
            </a:r>
            <a:r>
              <a:rPr sz="3400" dirty="0" smtClean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204" dirty="0" smtClean="0">
                <a:solidFill>
                  <a:srgbClr val="FFFFFF"/>
                </a:solidFill>
                <a:latin typeface="Verdana"/>
                <a:cs typeface="Verdana"/>
              </a:rPr>
              <a:t>c  </a:t>
            </a:r>
            <a:r>
              <a:rPr sz="3400" spc="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4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9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400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7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400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47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3400" spc="-5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1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400" spc="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4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2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40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4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114" dirty="0">
                <a:solidFill>
                  <a:srgbClr val="FFFFFF"/>
                </a:solidFill>
                <a:latin typeface="Verdana"/>
                <a:cs typeface="Verdana"/>
              </a:rPr>
              <a:t>g  </a:t>
            </a:r>
            <a:r>
              <a:rPr sz="3400" spc="5" dirty="0" smtClean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-20" dirty="0" smtClean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130" dirty="0" smtClean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3400" spc="75" dirty="0" smtClean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165" dirty="0" smtClean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400" spc="-105" dirty="0" smtClean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400" spc="50" dirty="0" smtClean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35" dirty="0" smtClean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lang="en-US" sz="3400" spc="35" dirty="0" smtClean="0">
                <a:solidFill>
                  <a:srgbClr val="FFFFFF"/>
                </a:solidFill>
                <a:latin typeface="Verdana"/>
                <a:cs typeface="Verdana"/>
              </a:rPr>
              <a:t>eration</a:t>
            </a:r>
            <a:r>
              <a:rPr sz="3400" spc="-55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15" dirty="0" smtClean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80" dirty="0" smtClean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-5" dirty="0" smtClean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b="1" spc="80" dirty="0" smtClean="0">
                <a:solidFill>
                  <a:srgbClr val="FFFFFF"/>
                </a:solidFill>
                <a:latin typeface="Georgia"/>
                <a:cs typeface="Georgia"/>
              </a:rPr>
              <a:t>f</a:t>
            </a:r>
            <a:r>
              <a:rPr lang="en-US" sz="3400" b="1" spc="-229" dirty="0" smtClean="0">
                <a:solidFill>
                  <a:srgbClr val="FFFFFF"/>
                </a:solidFill>
                <a:latin typeface="Georgia"/>
                <a:cs typeface="Georgia"/>
              </a:rPr>
              <a:t>f</a:t>
            </a:r>
            <a:r>
              <a:rPr sz="3400" dirty="0" smtClean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204" dirty="0" smtClean="0">
                <a:solidFill>
                  <a:srgbClr val="FFFFFF"/>
                </a:solidFill>
                <a:latin typeface="Verdana"/>
                <a:cs typeface="Verdana"/>
              </a:rPr>
              <a:t>c  </a:t>
            </a:r>
            <a:r>
              <a:rPr sz="3400" spc="-3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1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-7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-5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7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400" spc="2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1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400" spc="-5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160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3400" spc="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9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4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2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400" spc="1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5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90" dirty="0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sz="3400" spc="-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spc="-5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18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4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400" spc="-5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400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114" dirty="0">
                <a:solidFill>
                  <a:srgbClr val="FFFFFF"/>
                </a:solidFill>
                <a:latin typeface="Verdana"/>
                <a:cs typeface="Verdana"/>
              </a:rPr>
              <a:t>b  </a:t>
            </a:r>
            <a:r>
              <a:rPr sz="3400" spc="-17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4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16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400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2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9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400" spc="-7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400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1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5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2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1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400" spc="-40" dirty="0">
                <a:solidFill>
                  <a:srgbClr val="FFFFFF"/>
                </a:solidFill>
                <a:latin typeface="Verdana"/>
                <a:cs typeface="Verdana"/>
              </a:rPr>
              <a:t>hn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2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9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4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34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7065" y="0"/>
            <a:ext cx="68580" cy="7708265"/>
          </a:xfrm>
          <a:custGeom>
            <a:avLst/>
            <a:gdLst/>
            <a:ahLst/>
            <a:cxnLst/>
            <a:rect l="l" t="t" r="r" b="b"/>
            <a:pathLst>
              <a:path w="68579" h="7708265">
                <a:moveTo>
                  <a:pt x="0" y="0"/>
                </a:moveTo>
                <a:lnTo>
                  <a:pt x="67955" y="0"/>
                </a:lnTo>
                <a:lnTo>
                  <a:pt x="67955" y="7708106"/>
                </a:lnTo>
                <a:lnTo>
                  <a:pt x="0" y="7708106"/>
                </a:lnTo>
                <a:lnTo>
                  <a:pt x="0" y="0"/>
                </a:lnTo>
                <a:close/>
              </a:path>
            </a:pathLst>
          </a:custGeom>
          <a:solidFill>
            <a:srgbClr val="D0B6A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644" y="522784"/>
            <a:ext cx="9884711" cy="423193"/>
          </a:xfrm>
        </p:spPr>
        <p:txBody>
          <a:bodyPr/>
          <a:lstStyle/>
          <a:p>
            <a:r>
              <a:rPr lang="en-US" dirty="0" smtClean="0"/>
              <a:t>OUTPUT FOR JAVA: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932" y="1797050"/>
            <a:ext cx="6738868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932" y="3778250"/>
            <a:ext cx="6738868" cy="120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74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5644" y="531790"/>
            <a:ext cx="5942330" cy="165227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ts val="4240"/>
              </a:lnSpc>
              <a:spcBef>
                <a:spcPts val="285"/>
              </a:spcBef>
            </a:pPr>
            <a:r>
              <a:rPr sz="3600" spc="-85" dirty="0">
                <a:latin typeface="Verdana"/>
                <a:cs typeface="Verdana"/>
              </a:rPr>
              <a:t>6</a:t>
            </a:r>
            <a:r>
              <a:rPr sz="3600" spc="-360" dirty="0">
                <a:latin typeface="Verdana"/>
                <a:cs typeface="Verdana"/>
              </a:rPr>
              <a:t>.</a:t>
            </a:r>
            <a:r>
              <a:rPr sz="3600" spc="-570" dirty="0">
                <a:latin typeface="Verdana"/>
                <a:cs typeface="Verdana"/>
              </a:rPr>
              <a:t> </a:t>
            </a:r>
            <a:r>
              <a:rPr sz="3600" spc="110" dirty="0">
                <a:latin typeface="Verdana"/>
                <a:cs typeface="Verdana"/>
              </a:rPr>
              <a:t>L</a:t>
            </a:r>
            <a:r>
              <a:rPr sz="3600" spc="-5" dirty="0">
                <a:latin typeface="Verdana"/>
                <a:cs typeface="Verdana"/>
              </a:rPr>
              <a:t>e</a:t>
            </a:r>
            <a:r>
              <a:rPr sz="3600" spc="-165" dirty="0">
                <a:latin typeface="Verdana"/>
                <a:cs typeface="Verdana"/>
              </a:rPr>
              <a:t>v</a:t>
            </a:r>
            <a:r>
              <a:rPr sz="3600" spc="60" dirty="0">
                <a:latin typeface="Verdana"/>
                <a:cs typeface="Verdana"/>
              </a:rPr>
              <a:t>e</a:t>
            </a:r>
            <a:r>
              <a:rPr sz="3600" spc="-80" dirty="0">
                <a:latin typeface="Verdana"/>
                <a:cs typeface="Verdana"/>
              </a:rPr>
              <a:t>r</a:t>
            </a:r>
            <a:r>
              <a:rPr sz="3600" spc="5" dirty="0">
                <a:latin typeface="Verdana"/>
                <a:cs typeface="Verdana"/>
              </a:rPr>
              <a:t>a</a:t>
            </a:r>
            <a:r>
              <a:rPr sz="3600" spc="105" dirty="0">
                <a:latin typeface="Verdana"/>
                <a:cs typeface="Verdana"/>
              </a:rPr>
              <a:t>g</a:t>
            </a:r>
            <a:r>
              <a:rPr sz="3600" dirty="0">
                <a:latin typeface="Verdana"/>
                <a:cs typeface="Verdana"/>
              </a:rPr>
              <a:t>i</a:t>
            </a:r>
            <a:r>
              <a:rPr sz="3600" spc="-30" dirty="0">
                <a:latin typeface="Verdana"/>
                <a:cs typeface="Verdana"/>
              </a:rPr>
              <a:t>n</a:t>
            </a:r>
            <a:r>
              <a:rPr sz="3600" spc="180" dirty="0">
                <a:latin typeface="Verdana"/>
                <a:cs typeface="Verdana"/>
              </a:rPr>
              <a:t>g</a:t>
            </a:r>
            <a:r>
              <a:rPr sz="3600" spc="-570" dirty="0">
                <a:latin typeface="Verdana"/>
                <a:cs typeface="Verdana"/>
              </a:rPr>
              <a:t> </a:t>
            </a:r>
            <a:r>
              <a:rPr sz="3600" spc="55" dirty="0">
                <a:latin typeface="Verdana"/>
                <a:cs typeface="Verdana"/>
              </a:rPr>
              <a:t>M</a:t>
            </a:r>
            <a:r>
              <a:rPr sz="3600" spc="40" dirty="0">
                <a:latin typeface="Verdana"/>
                <a:cs typeface="Verdana"/>
              </a:rPr>
              <a:t>o</a:t>
            </a:r>
            <a:r>
              <a:rPr sz="3600" spc="105" dirty="0">
                <a:latin typeface="Verdana"/>
                <a:cs typeface="Verdana"/>
              </a:rPr>
              <a:t>b</a:t>
            </a:r>
            <a:r>
              <a:rPr sz="3600" dirty="0">
                <a:latin typeface="Verdana"/>
                <a:cs typeface="Verdana"/>
              </a:rPr>
              <a:t>i</a:t>
            </a:r>
            <a:r>
              <a:rPr sz="3600" spc="265" dirty="0">
                <a:latin typeface="Verdana"/>
                <a:cs typeface="Verdana"/>
              </a:rPr>
              <a:t>l</a:t>
            </a:r>
            <a:r>
              <a:rPr sz="3600" spc="135" dirty="0">
                <a:latin typeface="Verdana"/>
                <a:cs typeface="Verdana"/>
              </a:rPr>
              <a:t>e</a:t>
            </a:r>
            <a:r>
              <a:rPr sz="3600" spc="-570" dirty="0">
                <a:latin typeface="Verdana"/>
                <a:cs typeface="Verdana"/>
              </a:rPr>
              <a:t> </a:t>
            </a:r>
            <a:r>
              <a:rPr sz="3600" spc="-35" dirty="0">
                <a:latin typeface="Verdana"/>
                <a:cs typeface="Verdana"/>
              </a:rPr>
              <a:t>A</a:t>
            </a:r>
            <a:r>
              <a:rPr sz="3600" spc="105" dirty="0">
                <a:latin typeface="Verdana"/>
                <a:cs typeface="Verdana"/>
              </a:rPr>
              <a:t>pp</a:t>
            </a:r>
            <a:r>
              <a:rPr sz="3600" dirty="0">
                <a:latin typeface="Verdana"/>
                <a:cs typeface="Verdana"/>
              </a:rPr>
              <a:t>s  </a:t>
            </a:r>
            <a:r>
              <a:rPr sz="3600" spc="165" dirty="0">
                <a:latin typeface="Verdana"/>
                <a:cs typeface="Verdana"/>
              </a:rPr>
              <a:t>f</a:t>
            </a:r>
            <a:r>
              <a:rPr sz="3600" spc="40" dirty="0">
                <a:latin typeface="Verdana"/>
                <a:cs typeface="Verdana"/>
              </a:rPr>
              <a:t>o</a:t>
            </a:r>
            <a:r>
              <a:rPr sz="3600" spc="20" dirty="0">
                <a:latin typeface="Verdana"/>
                <a:cs typeface="Verdana"/>
              </a:rPr>
              <a:t>r</a:t>
            </a:r>
            <a:r>
              <a:rPr sz="3600" spc="-580" dirty="0">
                <a:latin typeface="Verdana"/>
                <a:cs typeface="Verdana"/>
              </a:rPr>
              <a:t> </a:t>
            </a:r>
            <a:r>
              <a:rPr sz="3600" spc="-125" dirty="0">
                <a:latin typeface="Verdana"/>
                <a:cs typeface="Verdana"/>
              </a:rPr>
              <a:t>R</a:t>
            </a:r>
            <a:r>
              <a:rPr sz="3600" spc="60" dirty="0">
                <a:latin typeface="Verdana"/>
                <a:cs typeface="Verdana"/>
              </a:rPr>
              <a:t>e</a:t>
            </a:r>
            <a:r>
              <a:rPr sz="3600" spc="5" dirty="0">
                <a:latin typeface="Verdana"/>
                <a:cs typeface="Verdana"/>
              </a:rPr>
              <a:t>a</a:t>
            </a:r>
            <a:r>
              <a:rPr sz="3600" spc="265" dirty="0">
                <a:latin typeface="Verdana"/>
                <a:cs typeface="Verdana"/>
              </a:rPr>
              <a:t>l</a:t>
            </a:r>
            <a:r>
              <a:rPr sz="3600" spc="-355" dirty="0">
                <a:latin typeface="Verdana"/>
                <a:cs typeface="Verdana"/>
              </a:rPr>
              <a:t>-</a:t>
            </a:r>
            <a:r>
              <a:rPr sz="3600" spc="45" dirty="0">
                <a:latin typeface="Verdana"/>
                <a:cs typeface="Verdana"/>
              </a:rPr>
              <a:t>T</a:t>
            </a:r>
            <a:r>
              <a:rPr sz="3600" dirty="0">
                <a:latin typeface="Verdana"/>
                <a:cs typeface="Verdana"/>
              </a:rPr>
              <a:t>i</a:t>
            </a:r>
            <a:r>
              <a:rPr sz="3600" spc="-55" dirty="0">
                <a:latin typeface="Verdana"/>
                <a:cs typeface="Verdana"/>
              </a:rPr>
              <a:t>m</a:t>
            </a:r>
            <a:r>
              <a:rPr sz="3600" spc="135" dirty="0">
                <a:latin typeface="Verdana"/>
                <a:cs typeface="Verdana"/>
              </a:rPr>
              <a:t>e</a:t>
            </a:r>
            <a:r>
              <a:rPr sz="3600" spc="-57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T</a:t>
            </a:r>
            <a:r>
              <a:rPr sz="3600" spc="-80" dirty="0">
                <a:latin typeface="Verdana"/>
                <a:cs typeface="Verdana"/>
              </a:rPr>
              <a:t>r</a:t>
            </a:r>
            <a:r>
              <a:rPr sz="3600" spc="5" dirty="0">
                <a:latin typeface="Verdana"/>
                <a:cs typeface="Verdana"/>
              </a:rPr>
              <a:t>a</a:t>
            </a:r>
            <a:r>
              <a:rPr sz="3600" b="1" spc="90" dirty="0">
                <a:latin typeface="Georgia"/>
                <a:cs typeface="Georgia"/>
              </a:rPr>
              <a:t>f</a:t>
            </a:r>
            <a:r>
              <a:rPr sz="3600" b="1" spc="-240" dirty="0">
                <a:latin typeface="Georgia"/>
                <a:cs typeface="Georgia"/>
              </a:rPr>
              <a:t> </a:t>
            </a:r>
            <a:r>
              <a:rPr sz="3600" dirty="0">
                <a:latin typeface="Verdana"/>
                <a:cs typeface="Verdana"/>
              </a:rPr>
              <a:t>i</a:t>
            </a:r>
            <a:r>
              <a:rPr sz="3600" spc="225" dirty="0">
                <a:latin typeface="Verdana"/>
                <a:cs typeface="Verdana"/>
              </a:rPr>
              <a:t>c  </a:t>
            </a:r>
            <a:r>
              <a:rPr sz="3600" spc="60" dirty="0">
                <a:latin typeface="Verdana"/>
                <a:cs typeface="Verdana"/>
              </a:rPr>
              <a:t>Updates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5382" y="2413439"/>
            <a:ext cx="6340475" cy="25387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12700">
              <a:lnSpc>
                <a:spcPct val="124200"/>
              </a:lnSpc>
              <a:spcBef>
                <a:spcPts val="65"/>
              </a:spcBef>
            </a:pPr>
            <a:r>
              <a:rPr sz="1650" spc="160" dirty="0">
                <a:solidFill>
                  <a:srgbClr val="FFFFFF"/>
                </a:solidFill>
                <a:latin typeface="Tahoma"/>
                <a:cs typeface="Tahoma"/>
              </a:rPr>
              <a:t>Mobile</a:t>
            </a:r>
            <a:r>
              <a:rPr sz="16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Tahoma"/>
                <a:cs typeface="Tahoma"/>
              </a:rPr>
              <a:t>apps</a:t>
            </a:r>
            <a:r>
              <a:rPr sz="165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05" dirty="0">
                <a:solidFill>
                  <a:srgbClr val="FFFFFF"/>
                </a:solidFill>
                <a:latin typeface="Tahoma"/>
                <a:cs typeface="Tahoma"/>
              </a:rPr>
              <a:t>play</a:t>
            </a:r>
            <a:r>
              <a:rPr sz="165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Tahoma"/>
                <a:cs typeface="Tahoma"/>
              </a:rPr>
              <a:t>crucial</a:t>
            </a:r>
            <a:r>
              <a:rPr sz="16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14" dirty="0">
                <a:solidFill>
                  <a:srgbClr val="FFFFFF"/>
                </a:solidFill>
                <a:latin typeface="Tahoma"/>
                <a:cs typeface="Tahoma"/>
              </a:rPr>
              <a:t>role</a:t>
            </a:r>
            <a:r>
              <a:rPr sz="16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0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65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providing</a:t>
            </a:r>
            <a:r>
              <a:rPr sz="16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real-time</a:t>
            </a:r>
            <a:r>
              <a:rPr sz="16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00" dirty="0">
                <a:solidFill>
                  <a:srgbClr val="FFFFFF"/>
                </a:solidFill>
                <a:latin typeface="Tahoma"/>
                <a:cs typeface="Tahoma"/>
              </a:rPr>
              <a:t>traffic </a:t>
            </a:r>
            <a:r>
              <a:rPr sz="1650" spc="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updates </a:t>
            </a:r>
            <a:r>
              <a:rPr sz="1650" spc="150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650" spc="85" dirty="0">
                <a:solidFill>
                  <a:srgbClr val="FFFFFF"/>
                </a:solidFill>
                <a:latin typeface="Tahoma"/>
                <a:cs typeface="Tahoma"/>
              </a:rPr>
              <a:t>users. </a:t>
            </a:r>
            <a:r>
              <a:rPr sz="1650" spc="135" dirty="0">
                <a:solidFill>
                  <a:srgbClr val="FFFFFF"/>
                </a:solidFill>
                <a:latin typeface="Tahoma"/>
                <a:cs typeface="Tahoma"/>
              </a:rPr>
              <a:t>By </a:t>
            </a:r>
            <a:r>
              <a:rPr sz="1650" spc="114" dirty="0">
                <a:solidFill>
                  <a:srgbClr val="FFFFFF"/>
                </a:solidFill>
                <a:latin typeface="Tahoma"/>
                <a:cs typeface="Tahoma"/>
              </a:rPr>
              <a:t>leveraging </a:t>
            </a:r>
            <a:r>
              <a:rPr sz="1650" spc="190" dirty="0">
                <a:solidFill>
                  <a:srgbClr val="FFFFFF"/>
                </a:solidFill>
                <a:latin typeface="Tahoma"/>
                <a:cs typeface="Tahoma"/>
              </a:rPr>
              <a:t>web </a:t>
            </a:r>
            <a:r>
              <a:rPr sz="1650" spc="145" dirty="0">
                <a:solidFill>
                  <a:srgbClr val="FFFFFF"/>
                </a:solidFill>
                <a:latin typeface="Tahoma"/>
                <a:cs typeface="Tahoma"/>
              </a:rPr>
              <a:t>development </a:t>
            </a:r>
            <a:r>
              <a:rPr sz="1650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Tahoma"/>
                <a:cs typeface="Tahoma"/>
              </a:rPr>
              <a:t>technologies, </a:t>
            </a:r>
            <a:r>
              <a:rPr sz="1650" spc="190" dirty="0">
                <a:solidFill>
                  <a:srgbClr val="FFFFFF"/>
                </a:solidFill>
                <a:latin typeface="Tahoma"/>
                <a:cs typeface="Tahoma"/>
              </a:rPr>
              <a:t>we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can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create 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intuitive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user-friendly </a:t>
            </a:r>
            <a:r>
              <a:rPr sz="1650" spc="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mobile </a:t>
            </a:r>
            <a:r>
              <a:rPr sz="1650" spc="120" dirty="0">
                <a:solidFill>
                  <a:srgbClr val="FFFFFF"/>
                </a:solidFill>
                <a:latin typeface="Tahoma"/>
                <a:cs typeface="Tahoma"/>
              </a:rPr>
              <a:t>apps that 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deliver </a:t>
            </a:r>
            <a:r>
              <a:rPr sz="1650" spc="130" dirty="0">
                <a:solidFill>
                  <a:srgbClr val="FFFFFF"/>
                </a:solidFill>
                <a:latin typeface="Tahoma"/>
                <a:cs typeface="Tahoma"/>
              </a:rPr>
              <a:t>accurate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650" spc="145" dirty="0">
                <a:solidFill>
                  <a:srgbClr val="FFFFFF"/>
                </a:solidFill>
                <a:latin typeface="Tahoma"/>
                <a:cs typeface="Tahoma"/>
              </a:rPr>
              <a:t>up-to-date </a:t>
            </a:r>
            <a:r>
              <a:rPr sz="1650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information.</a:t>
            </a:r>
            <a:r>
              <a:rPr sz="16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14" dirty="0">
                <a:solidFill>
                  <a:srgbClr val="FFFFFF"/>
                </a:solidFill>
                <a:latin typeface="Tahoma"/>
                <a:cs typeface="Tahoma"/>
              </a:rPr>
              <a:t>These</a:t>
            </a:r>
            <a:r>
              <a:rPr sz="16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Tahoma"/>
                <a:cs typeface="Tahoma"/>
              </a:rPr>
              <a:t>apps</a:t>
            </a:r>
            <a:r>
              <a:rPr sz="165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ca</a:t>
            </a:r>
            <a:r>
              <a:rPr sz="16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6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enhance</a:t>
            </a:r>
            <a:r>
              <a:rPr sz="16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6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sz="16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experience</a:t>
            </a:r>
            <a:r>
              <a:rPr sz="16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by </a:t>
            </a:r>
            <a:r>
              <a:rPr sz="1650" spc="-5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50" spc="4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ering</a:t>
            </a:r>
            <a:r>
              <a:rPr sz="16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features</a:t>
            </a:r>
            <a:r>
              <a:rPr sz="16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such</a:t>
            </a:r>
            <a:r>
              <a:rPr sz="16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sz="16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personalized</a:t>
            </a:r>
            <a:r>
              <a:rPr sz="16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routes,</a:t>
            </a:r>
            <a:r>
              <a:rPr sz="16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live</a:t>
            </a:r>
            <a:r>
              <a:rPr sz="16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tra</a:t>
            </a:r>
            <a:r>
              <a:rPr sz="1650" spc="2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28000"/>
              </a:lnSpc>
            </a:pPr>
            <a:r>
              <a:rPr sz="16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noti</a:t>
            </a:r>
            <a:r>
              <a:rPr sz="1650" spc="3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cations,</a:t>
            </a:r>
            <a:r>
              <a:rPr sz="16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6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alternative</a:t>
            </a:r>
            <a:r>
              <a:rPr sz="16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route</a:t>
            </a:r>
            <a:r>
              <a:rPr sz="16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suggestions,</a:t>
            </a:r>
            <a:r>
              <a:rPr sz="16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revolutionizing </a:t>
            </a:r>
            <a:r>
              <a:rPr sz="1650" spc="-5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6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way</a:t>
            </a:r>
            <a:r>
              <a:rPr sz="16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people</a:t>
            </a:r>
            <a:r>
              <a:rPr sz="16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navigate</a:t>
            </a:r>
            <a:r>
              <a:rPr sz="16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through</a:t>
            </a:r>
            <a:r>
              <a:rPr sz="16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tra</a:t>
            </a:r>
            <a:r>
              <a:rPr sz="1650" spc="2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c.</a:t>
            </a:r>
            <a:endParaRPr sz="165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7465" y="740531"/>
            <a:ext cx="2861367" cy="62080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13593" y="7263049"/>
            <a:ext cx="2077802" cy="3654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5644" y="531790"/>
            <a:ext cx="6002020" cy="111442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4240"/>
              </a:lnSpc>
              <a:spcBef>
                <a:spcPts val="290"/>
              </a:spcBef>
            </a:pPr>
            <a:r>
              <a:rPr sz="3600" spc="-305" dirty="0"/>
              <a:t>7</a:t>
            </a:r>
            <a:r>
              <a:rPr sz="3600" spc="-190" dirty="0"/>
              <a:t>.</a:t>
            </a:r>
            <a:r>
              <a:rPr sz="3600" spc="-445" dirty="0"/>
              <a:t> </a:t>
            </a:r>
            <a:r>
              <a:rPr sz="3600" spc="165" dirty="0"/>
              <a:t>U</a:t>
            </a:r>
            <a:r>
              <a:rPr sz="3600" spc="-40" dirty="0"/>
              <a:t>s</a:t>
            </a:r>
            <a:r>
              <a:rPr sz="3600" spc="200" dirty="0"/>
              <a:t>e</a:t>
            </a:r>
            <a:r>
              <a:rPr sz="3600" spc="5" dirty="0"/>
              <a:t>r</a:t>
            </a:r>
            <a:r>
              <a:rPr sz="3600" spc="-615" dirty="0"/>
              <a:t>-</a:t>
            </a:r>
            <a:r>
              <a:rPr sz="3600" dirty="0"/>
              <a:t>C</a:t>
            </a:r>
            <a:r>
              <a:rPr sz="3600" spc="200" dirty="0"/>
              <a:t>e</a:t>
            </a:r>
            <a:r>
              <a:rPr sz="3600" spc="10" dirty="0"/>
              <a:t>n</a:t>
            </a:r>
            <a:r>
              <a:rPr sz="3600" spc="155" dirty="0"/>
              <a:t>t</a:t>
            </a:r>
            <a:r>
              <a:rPr sz="3600" spc="5" dirty="0"/>
              <a:t>r</a:t>
            </a:r>
            <a:r>
              <a:rPr sz="3600" spc="-50" dirty="0"/>
              <a:t>i</a:t>
            </a:r>
            <a:r>
              <a:rPr sz="3600" spc="315" dirty="0"/>
              <a:t>c</a:t>
            </a:r>
            <a:r>
              <a:rPr sz="3600" spc="-445" dirty="0"/>
              <a:t> </a:t>
            </a:r>
            <a:r>
              <a:rPr sz="3600" spc="-95" dirty="0"/>
              <a:t>D</a:t>
            </a:r>
            <a:r>
              <a:rPr sz="3600" spc="200" dirty="0"/>
              <a:t>e</a:t>
            </a:r>
            <a:r>
              <a:rPr sz="3600" spc="-40" dirty="0"/>
              <a:t>s</a:t>
            </a:r>
            <a:r>
              <a:rPr sz="3600" spc="-50" dirty="0"/>
              <a:t>i</a:t>
            </a:r>
            <a:r>
              <a:rPr sz="3600" spc="105" dirty="0"/>
              <a:t>g</a:t>
            </a:r>
            <a:r>
              <a:rPr sz="3600" spc="90" dirty="0"/>
              <a:t>n</a:t>
            </a:r>
            <a:r>
              <a:rPr sz="3600" spc="-450" dirty="0"/>
              <a:t> </a:t>
            </a:r>
            <a:r>
              <a:rPr sz="3600" spc="180" dirty="0"/>
              <a:t>a</a:t>
            </a:r>
            <a:r>
              <a:rPr sz="3600" spc="10" dirty="0"/>
              <a:t>n</a:t>
            </a:r>
            <a:r>
              <a:rPr sz="3600" spc="150" dirty="0"/>
              <a:t>d  </a:t>
            </a:r>
            <a:r>
              <a:rPr sz="3600" spc="75" dirty="0"/>
              <a:t>I</a:t>
            </a:r>
            <a:r>
              <a:rPr sz="3600" spc="10" dirty="0"/>
              <a:t>n</a:t>
            </a:r>
            <a:r>
              <a:rPr sz="3600" spc="155" dirty="0"/>
              <a:t>t</a:t>
            </a:r>
            <a:r>
              <a:rPr sz="3600" spc="75" dirty="0"/>
              <a:t>u</a:t>
            </a:r>
            <a:r>
              <a:rPr sz="3600" spc="-50" dirty="0"/>
              <a:t>i</a:t>
            </a:r>
            <a:r>
              <a:rPr sz="3600" spc="155" dirty="0"/>
              <a:t>t</a:t>
            </a:r>
            <a:r>
              <a:rPr sz="3600" spc="-50" dirty="0"/>
              <a:t>i</a:t>
            </a:r>
            <a:r>
              <a:rPr sz="3600" spc="100" dirty="0"/>
              <a:t>v</a:t>
            </a:r>
            <a:r>
              <a:rPr sz="3600" spc="275" dirty="0"/>
              <a:t>e</a:t>
            </a:r>
            <a:r>
              <a:rPr sz="3600" spc="-445" dirty="0"/>
              <a:t> </a:t>
            </a:r>
            <a:r>
              <a:rPr sz="3600" spc="210" dirty="0"/>
              <a:t>U</a:t>
            </a:r>
            <a:r>
              <a:rPr sz="3600" spc="150" dirty="0"/>
              <a:t>I</a:t>
            </a:r>
            <a:r>
              <a:rPr sz="3600" spc="-445" dirty="0"/>
              <a:t> </a:t>
            </a:r>
            <a:r>
              <a:rPr sz="3600" spc="105" dirty="0"/>
              <a:t>f</a:t>
            </a:r>
            <a:r>
              <a:rPr sz="3600" spc="15" dirty="0"/>
              <a:t>o</a:t>
            </a:r>
            <a:r>
              <a:rPr sz="3600" spc="85" dirty="0"/>
              <a:t>r</a:t>
            </a:r>
            <a:r>
              <a:rPr sz="3600" spc="-450" dirty="0"/>
              <a:t> </a:t>
            </a:r>
            <a:r>
              <a:rPr sz="3600" spc="-60" dirty="0"/>
              <a:t>T</a:t>
            </a:r>
            <a:r>
              <a:rPr sz="3600" spc="-15" dirty="0"/>
              <a:t>r</a:t>
            </a:r>
            <a:r>
              <a:rPr sz="3600" spc="180" dirty="0"/>
              <a:t>a</a:t>
            </a:r>
            <a:r>
              <a:rPr sz="3600" b="1" spc="90" dirty="0">
                <a:latin typeface="Georgia"/>
                <a:cs typeface="Georgia"/>
              </a:rPr>
              <a:t>f</a:t>
            </a:r>
            <a:r>
              <a:rPr sz="3600" b="1" spc="-240" dirty="0">
                <a:latin typeface="Georgia"/>
                <a:cs typeface="Georgia"/>
              </a:rPr>
              <a:t> </a:t>
            </a:r>
            <a:r>
              <a:rPr sz="3600" spc="-50" dirty="0"/>
              <a:t>i</a:t>
            </a:r>
            <a:r>
              <a:rPr sz="3600" spc="315" dirty="0"/>
              <a:t>c</a:t>
            </a:r>
            <a:r>
              <a:rPr sz="3600" spc="-445" dirty="0"/>
              <a:t> </a:t>
            </a:r>
            <a:r>
              <a:rPr sz="3600" spc="-60" dirty="0"/>
              <a:t>A</a:t>
            </a:r>
            <a:r>
              <a:rPr sz="3600" spc="85" dirty="0"/>
              <a:t>pp</a:t>
            </a:r>
            <a:r>
              <a:rPr sz="3600" spc="40" dirty="0"/>
              <a:t>s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5382" y="2413439"/>
            <a:ext cx="6259195" cy="2538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2019">
              <a:lnSpc>
                <a:spcPct val="122400"/>
              </a:lnSpc>
              <a:spcBef>
                <a:spcPts val="100"/>
              </a:spcBef>
            </a:pPr>
            <a:r>
              <a:rPr sz="1650" spc="5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6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create</a:t>
            </a:r>
            <a:r>
              <a:rPr sz="16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successful</a:t>
            </a:r>
            <a:r>
              <a:rPr sz="165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00" dirty="0">
                <a:solidFill>
                  <a:srgbClr val="FFFFFF"/>
                </a:solidFill>
                <a:latin typeface="Tahoma"/>
                <a:cs typeface="Tahoma"/>
              </a:rPr>
              <a:t>traffic</a:t>
            </a:r>
            <a:r>
              <a:rPr sz="165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information</a:t>
            </a:r>
            <a:r>
              <a:rPr sz="165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05" dirty="0">
                <a:solidFill>
                  <a:srgbClr val="FFFFFF"/>
                </a:solidFill>
                <a:latin typeface="Tahoma"/>
                <a:cs typeface="Tahoma"/>
              </a:rPr>
              <a:t>platform, </a:t>
            </a:r>
            <a:r>
              <a:rPr sz="1650" spc="-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user-centric</a:t>
            </a:r>
            <a:r>
              <a:rPr sz="165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design</a:t>
            </a:r>
            <a:r>
              <a:rPr sz="165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5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intuitive</a:t>
            </a:r>
            <a:r>
              <a:rPr sz="16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FFFFFF"/>
                </a:solidFill>
                <a:latin typeface="Tahoma"/>
                <a:cs typeface="Tahoma"/>
              </a:rPr>
              <a:t>UI</a:t>
            </a:r>
            <a:r>
              <a:rPr sz="16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0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6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00" dirty="0">
                <a:solidFill>
                  <a:srgbClr val="FFFFFF"/>
                </a:solidFill>
                <a:latin typeface="Tahoma"/>
                <a:cs typeface="Tahoma"/>
              </a:rPr>
              <a:t>crucial.</a:t>
            </a:r>
            <a:r>
              <a:rPr sz="16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35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endParaRPr sz="1650">
              <a:latin typeface="Tahoma"/>
              <a:cs typeface="Tahoma"/>
            </a:endParaRPr>
          </a:p>
          <a:p>
            <a:pPr marL="12700" marR="153035">
              <a:lnSpc>
                <a:spcPct val="122400"/>
              </a:lnSpc>
            </a:pP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prioritizing</a:t>
            </a:r>
            <a:r>
              <a:rPr sz="16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sz="165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experience,</a:t>
            </a:r>
            <a:r>
              <a:rPr sz="16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90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16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65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ensure</a:t>
            </a:r>
            <a:r>
              <a:rPr sz="16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6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3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45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sz="165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80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1650" spc="-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easy</a:t>
            </a:r>
            <a:r>
              <a:rPr sz="165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5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6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14" dirty="0">
                <a:solidFill>
                  <a:srgbClr val="FFFFFF"/>
                </a:solidFill>
                <a:latin typeface="Tahoma"/>
                <a:cs typeface="Tahoma"/>
              </a:rPr>
              <a:t>navigate</a:t>
            </a:r>
            <a:r>
              <a:rPr sz="16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5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provides</a:t>
            </a:r>
            <a:r>
              <a:rPr sz="165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95" dirty="0">
                <a:solidFill>
                  <a:srgbClr val="FFFFFF"/>
                </a:solidFill>
                <a:latin typeface="Tahoma"/>
                <a:cs typeface="Tahoma"/>
              </a:rPr>
              <a:t>relevant,</a:t>
            </a:r>
            <a:r>
              <a:rPr sz="16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30" dirty="0">
                <a:solidFill>
                  <a:srgbClr val="FFFFFF"/>
                </a:solidFill>
                <a:latin typeface="Tahoma"/>
                <a:cs typeface="Tahoma"/>
              </a:rPr>
              <a:t>accurate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ts val="2530"/>
              </a:lnSpc>
              <a:spcBef>
                <a:spcPts val="75"/>
              </a:spcBef>
            </a:pP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information.</a:t>
            </a:r>
            <a:r>
              <a:rPr sz="16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90" dirty="0">
                <a:solidFill>
                  <a:srgbClr val="FFFFFF"/>
                </a:solidFill>
                <a:latin typeface="Tahoma"/>
                <a:cs typeface="Tahoma"/>
              </a:rPr>
              <a:t>Intuitive</a:t>
            </a:r>
            <a:r>
              <a:rPr sz="16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FFFFFF"/>
                </a:solidFill>
                <a:latin typeface="Tahoma"/>
                <a:cs typeface="Tahoma"/>
              </a:rPr>
              <a:t>UI</a:t>
            </a:r>
            <a:r>
              <a:rPr sz="16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lements</a:t>
            </a:r>
            <a:r>
              <a:rPr sz="16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such</a:t>
            </a:r>
            <a:r>
              <a:rPr sz="16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sz="16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clear</a:t>
            </a:r>
            <a:r>
              <a:rPr sz="16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visual</a:t>
            </a:r>
            <a:r>
              <a:rPr sz="16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cues, </a:t>
            </a:r>
            <a:r>
              <a:rPr sz="1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simple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icons, </a:t>
            </a:r>
            <a:r>
              <a:rPr sz="16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seamless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interaction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will </a:t>
            </a:r>
            <a:r>
              <a:rPr sz="16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enhance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6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usability</a:t>
            </a:r>
            <a:r>
              <a:rPr sz="16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6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50" spc="4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ectiveness</a:t>
            </a:r>
            <a:r>
              <a:rPr sz="16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6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6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app,</a:t>
            </a:r>
            <a:r>
              <a:rPr sz="16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revolutionizing</a:t>
            </a:r>
            <a:r>
              <a:rPr sz="16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6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way </a:t>
            </a:r>
            <a:r>
              <a:rPr sz="1650" spc="-5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users</a:t>
            </a:r>
            <a:r>
              <a:rPr sz="16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interact</a:t>
            </a:r>
            <a:r>
              <a:rPr sz="16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6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tra</a:t>
            </a:r>
            <a:r>
              <a:rPr sz="1650" spc="2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6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data.</a:t>
            </a:r>
            <a:endParaRPr sz="165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7465" y="740531"/>
            <a:ext cx="2861367" cy="62080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5644" y="526552"/>
            <a:ext cx="5903595" cy="11207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4240"/>
              </a:lnSpc>
              <a:spcBef>
                <a:spcPts val="340"/>
              </a:spcBef>
            </a:pPr>
            <a:r>
              <a:rPr sz="3650" spc="-100" dirty="0"/>
              <a:t>8</a:t>
            </a:r>
            <a:r>
              <a:rPr sz="3650" spc="-204" dirty="0"/>
              <a:t>.</a:t>
            </a:r>
            <a:r>
              <a:rPr sz="3650" spc="-459" dirty="0"/>
              <a:t> </a:t>
            </a:r>
            <a:r>
              <a:rPr sz="3650" spc="60" dirty="0"/>
              <a:t>I</a:t>
            </a:r>
            <a:r>
              <a:rPr sz="3650" spc="-20" dirty="0"/>
              <a:t>n</a:t>
            </a:r>
            <a:r>
              <a:rPr sz="3650" spc="120" dirty="0"/>
              <a:t>t</a:t>
            </a:r>
            <a:r>
              <a:rPr sz="3650" spc="175" dirty="0"/>
              <a:t>e</a:t>
            </a:r>
            <a:r>
              <a:rPr sz="3650" spc="75" dirty="0"/>
              <a:t>g</a:t>
            </a:r>
            <a:r>
              <a:rPr sz="3650" spc="-35" dirty="0"/>
              <a:t>r</a:t>
            </a:r>
            <a:r>
              <a:rPr sz="3650" spc="140" dirty="0"/>
              <a:t>at</a:t>
            </a:r>
            <a:r>
              <a:rPr sz="3650" spc="-65" dirty="0"/>
              <a:t>i</a:t>
            </a:r>
            <a:r>
              <a:rPr sz="3650" spc="-15" dirty="0"/>
              <a:t>o</a:t>
            </a:r>
            <a:r>
              <a:rPr sz="3650" spc="60" dirty="0"/>
              <a:t>n</a:t>
            </a:r>
            <a:r>
              <a:rPr sz="3650" spc="-465" dirty="0"/>
              <a:t> </a:t>
            </a:r>
            <a:r>
              <a:rPr sz="3650" spc="340" dirty="0"/>
              <a:t>w</a:t>
            </a:r>
            <a:r>
              <a:rPr sz="3650" spc="-65" dirty="0"/>
              <a:t>i</a:t>
            </a:r>
            <a:r>
              <a:rPr sz="3650" spc="140" dirty="0"/>
              <a:t>t</a:t>
            </a:r>
            <a:r>
              <a:rPr sz="3650" spc="60" dirty="0"/>
              <a:t>h</a:t>
            </a:r>
            <a:r>
              <a:rPr sz="3650" spc="-465" dirty="0"/>
              <a:t> </a:t>
            </a:r>
            <a:r>
              <a:rPr sz="3650" spc="20" dirty="0"/>
              <a:t>I</a:t>
            </a:r>
            <a:r>
              <a:rPr sz="3650" spc="-330" dirty="0"/>
              <a:t>o</a:t>
            </a:r>
            <a:r>
              <a:rPr sz="3650" spc="30" dirty="0"/>
              <a:t>T</a:t>
            </a:r>
            <a:r>
              <a:rPr sz="3650" spc="-459" dirty="0"/>
              <a:t> </a:t>
            </a:r>
            <a:r>
              <a:rPr sz="3650" spc="155" dirty="0"/>
              <a:t>a</a:t>
            </a:r>
            <a:r>
              <a:rPr sz="3650" spc="-20" dirty="0"/>
              <a:t>n</a:t>
            </a:r>
            <a:r>
              <a:rPr sz="3650" spc="130" dirty="0"/>
              <a:t>d  </a:t>
            </a:r>
            <a:r>
              <a:rPr sz="3650" spc="240" dirty="0"/>
              <a:t>S</a:t>
            </a:r>
            <a:r>
              <a:rPr sz="3650" spc="40" dirty="0"/>
              <a:t>m</a:t>
            </a:r>
            <a:r>
              <a:rPr sz="3650" spc="155" dirty="0"/>
              <a:t>a</a:t>
            </a:r>
            <a:r>
              <a:rPr sz="3650" spc="-15" dirty="0"/>
              <a:t>r</a:t>
            </a:r>
            <a:r>
              <a:rPr sz="3650" spc="220" dirty="0"/>
              <a:t>t</a:t>
            </a:r>
            <a:r>
              <a:rPr sz="3650" spc="-465" dirty="0"/>
              <a:t> </a:t>
            </a:r>
            <a:r>
              <a:rPr sz="3650" spc="-15" dirty="0"/>
              <a:t>C</a:t>
            </a:r>
            <a:r>
              <a:rPr sz="3650" spc="-65" dirty="0"/>
              <a:t>i</a:t>
            </a:r>
            <a:r>
              <a:rPr sz="3650" spc="120" dirty="0"/>
              <a:t>t</a:t>
            </a:r>
            <a:r>
              <a:rPr sz="3650" spc="170" dirty="0"/>
              <a:t>y</a:t>
            </a:r>
            <a:r>
              <a:rPr sz="3650" spc="-465" dirty="0"/>
              <a:t> </a:t>
            </a:r>
            <a:r>
              <a:rPr sz="3650" spc="60" dirty="0"/>
              <a:t>I</a:t>
            </a:r>
            <a:r>
              <a:rPr sz="3650" spc="-20" dirty="0"/>
              <a:t>n</a:t>
            </a:r>
            <a:r>
              <a:rPr sz="3650" spc="90" dirty="0"/>
              <a:t>f</a:t>
            </a:r>
            <a:r>
              <a:rPr sz="3650" spc="-35" dirty="0"/>
              <a:t>r</a:t>
            </a:r>
            <a:r>
              <a:rPr sz="3650" spc="155" dirty="0"/>
              <a:t>a</a:t>
            </a:r>
            <a:r>
              <a:rPr sz="3650" spc="-85" dirty="0"/>
              <a:t>s</a:t>
            </a:r>
            <a:r>
              <a:rPr sz="3650" spc="140" dirty="0"/>
              <a:t>t</a:t>
            </a:r>
            <a:r>
              <a:rPr sz="3650" spc="-15" dirty="0"/>
              <a:t>r</a:t>
            </a:r>
            <a:r>
              <a:rPr sz="3650" spc="45" dirty="0"/>
              <a:t>u</a:t>
            </a:r>
            <a:r>
              <a:rPr sz="3650" spc="215" dirty="0"/>
              <a:t>c</a:t>
            </a:r>
            <a:r>
              <a:rPr sz="3650" spc="140" dirty="0"/>
              <a:t>t</a:t>
            </a:r>
            <a:r>
              <a:rPr sz="3650" spc="45" dirty="0"/>
              <a:t>u</a:t>
            </a:r>
            <a:r>
              <a:rPr sz="3650" spc="-15" dirty="0"/>
              <a:t>r</a:t>
            </a:r>
            <a:r>
              <a:rPr sz="3650" spc="250" dirty="0"/>
              <a:t>e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1875382" y="2413439"/>
            <a:ext cx="6347460" cy="2538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400"/>
              </a:lnSpc>
              <a:spcBef>
                <a:spcPts val="100"/>
              </a:spcBef>
            </a:pPr>
            <a:r>
              <a:rPr sz="1650" spc="5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6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further</a:t>
            </a:r>
            <a:r>
              <a:rPr sz="165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enhance</a:t>
            </a:r>
            <a:r>
              <a:rPr sz="16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3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capabilities</a:t>
            </a:r>
            <a:r>
              <a:rPr sz="165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6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our</a:t>
            </a:r>
            <a:r>
              <a:rPr sz="165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00" dirty="0">
                <a:solidFill>
                  <a:srgbClr val="FFFFFF"/>
                </a:solidFill>
                <a:latin typeface="Tahoma"/>
                <a:cs typeface="Tahoma"/>
              </a:rPr>
              <a:t>traffic</a:t>
            </a:r>
            <a:r>
              <a:rPr sz="165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information </a:t>
            </a:r>
            <a:r>
              <a:rPr sz="1650" spc="-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05" dirty="0">
                <a:solidFill>
                  <a:srgbClr val="FFFFFF"/>
                </a:solidFill>
                <a:latin typeface="Tahoma"/>
                <a:cs typeface="Tahoma"/>
              </a:rPr>
              <a:t>platform,</a:t>
            </a:r>
            <a:r>
              <a:rPr sz="16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90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16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6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14" dirty="0">
                <a:solidFill>
                  <a:srgbClr val="FFFFFF"/>
                </a:solidFill>
                <a:latin typeface="Tahoma"/>
                <a:cs typeface="Tahoma"/>
              </a:rPr>
              <a:t>integrate</a:t>
            </a:r>
            <a:r>
              <a:rPr sz="16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0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6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65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Tahoma"/>
                <a:cs typeface="Tahoma"/>
              </a:rPr>
              <a:t>IoT</a:t>
            </a:r>
            <a:r>
              <a:rPr sz="165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30" dirty="0">
                <a:solidFill>
                  <a:srgbClr val="FFFFFF"/>
                </a:solidFill>
                <a:latin typeface="Tahoma"/>
                <a:cs typeface="Tahoma"/>
              </a:rPr>
              <a:t>devices</a:t>
            </a:r>
            <a:r>
              <a:rPr sz="165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5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14" dirty="0">
                <a:solidFill>
                  <a:srgbClr val="FFFFFF"/>
                </a:solidFill>
                <a:latin typeface="Tahoma"/>
                <a:cs typeface="Tahoma"/>
              </a:rPr>
              <a:t>leverage </a:t>
            </a:r>
            <a:r>
              <a:rPr sz="1650" spc="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3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650" spc="114" dirty="0">
                <a:solidFill>
                  <a:srgbClr val="FFFFFF"/>
                </a:solidFill>
                <a:latin typeface="Tahoma"/>
                <a:cs typeface="Tahoma"/>
              </a:rPr>
              <a:t>infrastructure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650" spc="130" dirty="0">
                <a:solidFill>
                  <a:srgbClr val="FFFFFF"/>
                </a:solidFill>
                <a:latin typeface="Tahoma"/>
                <a:cs typeface="Tahoma"/>
              </a:rPr>
              <a:t>smart </a:t>
            </a:r>
            <a:r>
              <a:rPr sz="1650" spc="90" dirty="0">
                <a:solidFill>
                  <a:srgbClr val="FFFFFF"/>
                </a:solidFill>
                <a:latin typeface="Tahoma"/>
                <a:cs typeface="Tahoma"/>
              </a:rPr>
              <a:t>cities. </a:t>
            </a:r>
            <a:r>
              <a:rPr sz="1650" spc="135" dirty="0">
                <a:solidFill>
                  <a:srgbClr val="FFFFFF"/>
                </a:solidFill>
                <a:latin typeface="Tahoma"/>
                <a:cs typeface="Tahoma"/>
              </a:rPr>
              <a:t>By </a:t>
            </a:r>
            <a:r>
              <a:rPr sz="1650" spc="145" dirty="0">
                <a:solidFill>
                  <a:srgbClr val="FFFFFF"/>
                </a:solidFill>
                <a:latin typeface="Tahoma"/>
                <a:cs typeface="Tahoma"/>
              </a:rPr>
              <a:t>connecting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sz="165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00" dirty="0">
                <a:solidFill>
                  <a:srgbClr val="FFFFFF"/>
                </a:solidFill>
                <a:latin typeface="Tahoma"/>
                <a:cs typeface="Tahoma"/>
              </a:rPr>
              <a:t>sensors,</a:t>
            </a:r>
            <a:r>
              <a:rPr sz="16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cameras,</a:t>
            </a:r>
            <a:r>
              <a:rPr sz="16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5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165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Tahoma"/>
                <a:cs typeface="Tahoma"/>
              </a:rPr>
              <a:t>IoT</a:t>
            </a:r>
            <a:r>
              <a:rPr sz="165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devices,</a:t>
            </a:r>
            <a:r>
              <a:rPr sz="16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90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16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6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14" dirty="0">
                <a:solidFill>
                  <a:srgbClr val="FFFFFF"/>
                </a:solidFill>
                <a:latin typeface="Tahoma"/>
                <a:cs typeface="Tahoma"/>
              </a:rPr>
              <a:t>gather</a:t>
            </a:r>
            <a:endParaRPr sz="1650">
              <a:latin typeface="Tahoma"/>
              <a:cs typeface="Tahoma"/>
            </a:endParaRPr>
          </a:p>
          <a:p>
            <a:pPr marL="12700" marR="164465">
              <a:lnSpc>
                <a:spcPts val="2530"/>
              </a:lnSpc>
              <a:spcBef>
                <a:spcPts val="75"/>
              </a:spcBef>
            </a:pP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real-tim</a:t>
            </a:r>
            <a:r>
              <a:rPr sz="16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16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6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provide</a:t>
            </a:r>
            <a:r>
              <a:rPr sz="16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more</a:t>
            </a:r>
            <a:r>
              <a:rPr sz="16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accurate</a:t>
            </a:r>
            <a:r>
              <a:rPr sz="16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6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precise</a:t>
            </a:r>
            <a:r>
              <a:rPr sz="16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tra</a:t>
            </a:r>
            <a:r>
              <a:rPr sz="1650" spc="2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c </a:t>
            </a:r>
            <a:r>
              <a:rPr sz="1650" spc="-50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information.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This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integration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will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revolutionize </a:t>
            </a:r>
            <a:r>
              <a:rPr sz="1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tra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c </a:t>
            </a:r>
            <a:r>
              <a:rPr sz="16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management </a:t>
            </a:r>
            <a:r>
              <a:rPr sz="16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6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lead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1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smoother, </a:t>
            </a:r>
            <a:r>
              <a:rPr sz="1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more </a:t>
            </a:r>
            <a:r>
              <a:rPr sz="16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cient </a:t>
            </a:r>
            <a:r>
              <a:rPr sz="1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transportation</a:t>
            </a:r>
            <a:r>
              <a:rPr sz="16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systems</a:t>
            </a:r>
            <a:r>
              <a:rPr sz="16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6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smart</a:t>
            </a:r>
            <a:r>
              <a:rPr sz="16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cities.</a:t>
            </a:r>
            <a:endParaRPr sz="165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7465" y="740531"/>
            <a:ext cx="2861367" cy="62080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13593" y="7263049"/>
            <a:ext cx="2077802" cy="3654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5644" y="526552"/>
            <a:ext cx="5646420" cy="165862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4240"/>
              </a:lnSpc>
              <a:spcBef>
                <a:spcPts val="335"/>
              </a:spcBef>
            </a:pPr>
            <a:r>
              <a:rPr sz="3650" spc="-175" dirty="0"/>
              <a:t>9</a:t>
            </a:r>
            <a:r>
              <a:rPr sz="3650" spc="-204" dirty="0"/>
              <a:t>.</a:t>
            </a:r>
            <a:r>
              <a:rPr sz="3650" spc="-459" dirty="0"/>
              <a:t> </a:t>
            </a:r>
            <a:r>
              <a:rPr sz="3650" spc="185" dirty="0"/>
              <a:t>E</a:t>
            </a:r>
            <a:r>
              <a:rPr sz="3650" spc="-20" dirty="0"/>
              <a:t>n</a:t>
            </a:r>
            <a:r>
              <a:rPr sz="3650" spc="-65" dirty="0"/>
              <a:t>s</a:t>
            </a:r>
            <a:r>
              <a:rPr sz="3650" spc="45" dirty="0"/>
              <a:t>u</a:t>
            </a:r>
            <a:r>
              <a:rPr sz="3650" spc="-15" dirty="0"/>
              <a:t>r</a:t>
            </a:r>
            <a:r>
              <a:rPr sz="3650" spc="-65" dirty="0"/>
              <a:t>i</a:t>
            </a:r>
            <a:r>
              <a:rPr sz="3650" spc="-20" dirty="0"/>
              <a:t>n</a:t>
            </a:r>
            <a:r>
              <a:rPr sz="3650" spc="150" dirty="0"/>
              <a:t>g</a:t>
            </a:r>
            <a:r>
              <a:rPr sz="3650" spc="-459" dirty="0"/>
              <a:t> </a:t>
            </a:r>
            <a:r>
              <a:rPr sz="3650" spc="-160" dirty="0"/>
              <a:t>D</a:t>
            </a:r>
            <a:r>
              <a:rPr sz="3650" spc="140" dirty="0"/>
              <a:t>at</a:t>
            </a:r>
            <a:r>
              <a:rPr sz="3650" spc="229" dirty="0"/>
              <a:t>a</a:t>
            </a:r>
            <a:r>
              <a:rPr sz="3650" spc="-459" dirty="0"/>
              <a:t> </a:t>
            </a:r>
            <a:r>
              <a:rPr sz="3650" spc="270" dirty="0"/>
              <a:t>S</a:t>
            </a:r>
            <a:r>
              <a:rPr sz="3650" spc="175" dirty="0"/>
              <a:t>e</a:t>
            </a:r>
            <a:r>
              <a:rPr sz="3650" spc="215" dirty="0"/>
              <a:t>c</a:t>
            </a:r>
            <a:r>
              <a:rPr sz="3650" spc="45" dirty="0"/>
              <a:t>u</a:t>
            </a:r>
            <a:r>
              <a:rPr sz="3650" spc="-15" dirty="0"/>
              <a:t>r</a:t>
            </a:r>
            <a:r>
              <a:rPr sz="3650" spc="-65" dirty="0"/>
              <a:t>i</a:t>
            </a:r>
            <a:r>
              <a:rPr sz="3650" spc="120" dirty="0"/>
              <a:t>t</a:t>
            </a:r>
            <a:r>
              <a:rPr sz="3650" spc="125" dirty="0"/>
              <a:t>y  </a:t>
            </a:r>
            <a:r>
              <a:rPr sz="3650" spc="155" dirty="0"/>
              <a:t>a</a:t>
            </a:r>
            <a:r>
              <a:rPr sz="3650" spc="-20" dirty="0"/>
              <a:t>n</a:t>
            </a:r>
            <a:r>
              <a:rPr sz="3650" spc="195" dirty="0"/>
              <a:t>d</a:t>
            </a:r>
            <a:r>
              <a:rPr sz="3650" spc="-465" dirty="0"/>
              <a:t> </a:t>
            </a:r>
            <a:r>
              <a:rPr sz="3650" spc="235" dirty="0"/>
              <a:t>P</a:t>
            </a:r>
            <a:r>
              <a:rPr sz="3650" spc="-15" dirty="0"/>
              <a:t>r</a:t>
            </a:r>
            <a:r>
              <a:rPr sz="3650" spc="-65" dirty="0"/>
              <a:t>i</a:t>
            </a:r>
            <a:r>
              <a:rPr sz="3650" spc="85" dirty="0"/>
              <a:t>v</a:t>
            </a:r>
            <a:r>
              <a:rPr sz="3650" spc="155" dirty="0"/>
              <a:t>a</a:t>
            </a:r>
            <a:r>
              <a:rPr sz="3650" spc="170" dirty="0"/>
              <a:t>cy</a:t>
            </a:r>
            <a:r>
              <a:rPr sz="3650" spc="-465" dirty="0"/>
              <a:t> </a:t>
            </a:r>
            <a:r>
              <a:rPr sz="3650" spc="-65" dirty="0"/>
              <a:t>i</a:t>
            </a:r>
            <a:r>
              <a:rPr sz="3650" spc="60" dirty="0"/>
              <a:t>n</a:t>
            </a:r>
            <a:r>
              <a:rPr sz="3650" spc="-465" dirty="0"/>
              <a:t> </a:t>
            </a:r>
            <a:r>
              <a:rPr sz="3650" spc="-90" dirty="0"/>
              <a:t>T</a:t>
            </a:r>
            <a:r>
              <a:rPr sz="3650" spc="-35" dirty="0"/>
              <a:t>r</a:t>
            </a:r>
            <a:r>
              <a:rPr sz="3650" spc="155" dirty="0"/>
              <a:t>a</a:t>
            </a:r>
            <a:r>
              <a:rPr sz="3650" b="1" spc="70" dirty="0">
                <a:latin typeface="Georgia"/>
                <a:cs typeface="Georgia"/>
              </a:rPr>
              <a:t>f</a:t>
            </a:r>
            <a:r>
              <a:rPr sz="3650" b="1" spc="-250" dirty="0">
                <a:latin typeface="Georgia"/>
                <a:cs typeface="Georgia"/>
              </a:rPr>
              <a:t> </a:t>
            </a:r>
            <a:r>
              <a:rPr sz="3650" spc="-65" dirty="0"/>
              <a:t>i</a:t>
            </a:r>
            <a:r>
              <a:rPr sz="3650" spc="215" dirty="0"/>
              <a:t>c  </a:t>
            </a:r>
            <a:r>
              <a:rPr sz="3650" spc="90" dirty="0"/>
              <a:t>Management</a:t>
            </a:r>
            <a:endParaRPr sz="365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5382" y="2413439"/>
            <a:ext cx="6297295" cy="25387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40"/>
              </a:spcBef>
            </a:pPr>
            <a:r>
              <a:rPr sz="1650" spc="17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5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90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16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revolutionize</a:t>
            </a:r>
            <a:r>
              <a:rPr sz="16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00" dirty="0">
                <a:solidFill>
                  <a:srgbClr val="FFFFFF"/>
                </a:solidFill>
                <a:latin typeface="Tahoma"/>
                <a:cs typeface="Tahoma"/>
              </a:rPr>
              <a:t>traffic</a:t>
            </a:r>
            <a:r>
              <a:rPr sz="165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50" dirty="0">
                <a:solidFill>
                  <a:srgbClr val="FFFFFF"/>
                </a:solidFill>
                <a:latin typeface="Tahoma"/>
                <a:cs typeface="Tahoma"/>
              </a:rPr>
              <a:t>management</a:t>
            </a:r>
            <a:r>
              <a:rPr sz="16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65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our</a:t>
            </a:r>
            <a:r>
              <a:rPr sz="165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35" dirty="0">
                <a:solidFill>
                  <a:srgbClr val="FFFFFF"/>
                </a:solidFill>
                <a:latin typeface="Tahoma"/>
                <a:cs typeface="Tahoma"/>
              </a:rPr>
              <a:t>next-gen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30" dirty="0">
                <a:solidFill>
                  <a:srgbClr val="FFFFFF"/>
                </a:solidFill>
                <a:latin typeface="Tahoma"/>
                <a:cs typeface="Tahoma"/>
              </a:rPr>
              <a:t>platform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and mobile </a:t>
            </a:r>
            <a:r>
              <a:rPr sz="1650" spc="90" dirty="0">
                <a:solidFill>
                  <a:srgbClr val="FFFFFF"/>
                </a:solidFill>
                <a:latin typeface="Tahoma"/>
                <a:cs typeface="Tahoma"/>
              </a:rPr>
              <a:t>apps,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ensuring </a:t>
            </a:r>
            <a:r>
              <a:rPr sz="1650" spc="114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1650" spc="120" dirty="0">
                <a:solidFill>
                  <a:srgbClr val="FFFFFF"/>
                </a:solidFill>
                <a:latin typeface="Tahoma"/>
                <a:cs typeface="Tahoma"/>
              </a:rPr>
              <a:t>security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65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Tahoma"/>
                <a:cs typeface="Tahoma"/>
              </a:rPr>
              <a:t>privacy </a:t>
            </a:r>
            <a:r>
              <a:rPr sz="1650" spc="80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650" spc="150" dirty="0">
                <a:solidFill>
                  <a:srgbClr val="FFFFFF"/>
                </a:solidFill>
                <a:latin typeface="Tahoma"/>
                <a:cs typeface="Tahoma"/>
              </a:rPr>
              <a:t>utmost </a:t>
            </a:r>
            <a:r>
              <a:rPr sz="1650" spc="120" dirty="0">
                <a:solidFill>
                  <a:srgbClr val="FFFFFF"/>
                </a:solidFill>
                <a:latin typeface="Tahoma"/>
                <a:cs typeface="Tahoma"/>
              </a:rPr>
              <a:t>importance. </a:t>
            </a:r>
            <a:r>
              <a:rPr sz="1650" spc="135" dirty="0">
                <a:solidFill>
                  <a:srgbClr val="FFFFFF"/>
                </a:solidFill>
                <a:latin typeface="Tahoma"/>
                <a:cs typeface="Tahoma"/>
              </a:rPr>
              <a:t>By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implementing </a:t>
            </a:r>
            <a:r>
              <a:rPr sz="1650" spc="130" dirty="0">
                <a:solidFill>
                  <a:srgbClr val="FFFFFF"/>
                </a:solidFill>
                <a:latin typeface="Tahoma"/>
                <a:cs typeface="Tahoma"/>
              </a:rPr>
              <a:t>robust </a:t>
            </a:r>
            <a:r>
              <a:rPr sz="1650" spc="135" dirty="0">
                <a:solidFill>
                  <a:srgbClr val="FFFFFF"/>
                </a:solidFill>
                <a:latin typeface="Tahoma"/>
                <a:cs typeface="Tahoma"/>
              </a:rPr>
              <a:t> encryption</a:t>
            </a:r>
            <a:r>
              <a:rPr sz="16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Tahoma"/>
                <a:cs typeface="Tahoma"/>
              </a:rPr>
              <a:t>protocols,</a:t>
            </a:r>
            <a:r>
              <a:rPr sz="16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35" dirty="0">
                <a:solidFill>
                  <a:srgbClr val="FFFFFF"/>
                </a:solidFill>
                <a:latin typeface="Tahoma"/>
                <a:cs typeface="Tahoma"/>
              </a:rPr>
              <a:t>access</a:t>
            </a:r>
            <a:r>
              <a:rPr sz="16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35" dirty="0">
                <a:solidFill>
                  <a:srgbClr val="FFFFFF"/>
                </a:solidFill>
                <a:latin typeface="Tahoma"/>
                <a:cs typeface="Tahoma"/>
              </a:rPr>
              <a:t>control</a:t>
            </a:r>
            <a:r>
              <a:rPr sz="16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measures,</a:t>
            </a:r>
            <a:r>
              <a:rPr sz="165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5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05" dirty="0">
                <a:solidFill>
                  <a:srgbClr val="FFFFFF"/>
                </a:solidFill>
                <a:latin typeface="Tahoma"/>
                <a:cs typeface="Tahoma"/>
              </a:rPr>
              <a:t>regular </a:t>
            </a:r>
            <a:r>
              <a:rPr sz="1650" spc="-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Tahoma"/>
                <a:cs typeface="Tahoma"/>
              </a:rPr>
              <a:t>security</a:t>
            </a:r>
            <a:r>
              <a:rPr sz="165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90" dirty="0">
                <a:solidFill>
                  <a:srgbClr val="FFFFFF"/>
                </a:solidFill>
                <a:latin typeface="Tahoma"/>
                <a:cs typeface="Tahoma"/>
              </a:rPr>
              <a:t>audits,</a:t>
            </a:r>
            <a:r>
              <a:rPr sz="165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16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sz="16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protect</a:t>
            </a:r>
            <a:r>
              <a:rPr sz="16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sensitive</a:t>
            </a:r>
            <a:r>
              <a:rPr sz="16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information</a:t>
            </a:r>
            <a:r>
              <a:rPr sz="16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6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give </a:t>
            </a:r>
            <a:r>
              <a:rPr sz="1650" spc="-5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users </a:t>
            </a:r>
            <a:r>
              <a:rPr sz="16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peace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16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mind. </a:t>
            </a:r>
            <a:r>
              <a:rPr sz="1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Our </a:t>
            </a:r>
            <a:r>
              <a:rPr sz="16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commitment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16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data </a:t>
            </a:r>
            <a:r>
              <a:rPr sz="1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privacy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will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build </a:t>
            </a:r>
            <a:r>
              <a:rPr sz="1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trust </a:t>
            </a:r>
            <a:r>
              <a:rPr sz="16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encourage widespread </a:t>
            </a:r>
            <a:r>
              <a:rPr sz="16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adoption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1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our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innovative</a:t>
            </a:r>
            <a:r>
              <a:rPr sz="16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tra</a:t>
            </a:r>
            <a:r>
              <a:rPr sz="1650" spc="2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6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solution.</a:t>
            </a:r>
            <a:endParaRPr sz="165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7465" y="740531"/>
            <a:ext cx="2861367" cy="62080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5644" y="522784"/>
            <a:ext cx="6031230" cy="1101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8400"/>
              </a:lnSpc>
              <a:spcBef>
                <a:spcPts val="95"/>
              </a:spcBef>
            </a:pPr>
            <a:r>
              <a:rPr spc="265" dirty="0"/>
              <a:t>10.</a:t>
            </a:r>
            <a:r>
              <a:rPr spc="-180" dirty="0"/>
              <a:t> </a:t>
            </a:r>
            <a:r>
              <a:rPr spc="550" dirty="0"/>
              <a:t>Future</a:t>
            </a:r>
            <a:r>
              <a:rPr spc="-180" dirty="0"/>
              <a:t> </a:t>
            </a:r>
            <a:r>
              <a:rPr spc="420" dirty="0"/>
              <a:t>Possibilities</a:t>
            </a:r>
            <a:r>
              <a:rPr spc="-180" dirty="0"/>
              <a:t> </a:t>
            </a:r>
            <a:r>
              <a:rPr spc="650" dirty="0"/>
              <a:t>and </a:t>
            </a:r>
            <a:r>
              <a:rPr spc="-855" dirty="0"/>
              <a:t> </a:t>
            </a:r>
            <a:r>
              <a:rPr spc="515" dirty="0"/>
              <a:t>Further</a:t>
            </a:r>
            <a:r>
              <a:rPr spc="-190" dirty="0"/>
              <a:t> </a:t>
            </a:r>
            <a:r>
              <a:rPr spc="610" dirty="0"/>
              <a:t>Enhancements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7465" y="740531"/>
            <a:ext cx="2861367" cy="62080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752600" y="3092450"/>
            <a:ext cx="11063605" cy="191077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4763135">
              <a:lnSpc>
                <a:spcPct val="124800"/>
              </a:lnSpc>
              <a:spcBef>
                <a:spcPts val="50"/>
              </a:spcBef>
            </a:pPr>
            <a:r>
              <a:rPr spc="130" dirty="0"/>
              <a:t>With </a:t>
            </a:r>
            <a:r>
              <a:rPr spc="125" dirty="0"/>
              <a:t>our </a:t>
            </a:r>
            <a:r>
              <a:rPr spc="135" dirty="0"/>
              <a:t>next-gen </a:t>
            </a:r>
            <a:r>
              <a:rPr spc="100" dirty="0"/>
              <a:t>traffic </a:t>
            </a:r>
            <a:r>
              <a:rPr spc="125" dirty="0"/>
              <a:t>information </a:t>
            </a:r>
            <a:r>
              <a:rPr spc="130" dirty="0"/>
              <a:t>platform </a:t>
            </a:r>
            <a:r>
              <a:rPr spc="140" dirty="0"/>
              <a:t>and mobile </a:t>
            </a:r>
            <a:r>
              <a:rPr spc="-505" dirty="0"/>
              <a:t> </a:t>
            </a:r>
            <a:r>
              <a:rPr spc="90" dirty="0"/>
              <a:t>apps, </a:t>
            </a:r>
            <a:r>
              <a:rPr spc="135" dirty="0"/>
              <a:t>the </a:t>
            </a:r>
            <a:r>
              <a:rPr spc="105" dirty="0"/>
              <a:t>possibilities for </a:t>
            </a:r>
            <a:r>
              <a:rPr spc="120" dirty="0"/>
              <a:t>revolutionizing </a:t>
            </a:r>
            <a:r>
              <a:rPr spc="100" dirty="0"/>
              <a:t>traffic </a:t>
            </a:r>
            <a:r>
              <a:rPr spc="105" dirty="0"/>
              <a:t> </a:t>
            </a:r>
            <a:r>
              <a:rPr spc="150" dirty="0"/>
              <a:t>management </a:t>
            </a:r>
            <a:r>
              <a:rPr spc="105" dirty="0"/>
              <a:t>are </a:t>
            </a:r>
            <a:r>
              <a:rPr spc="100" dirty="0"/>
              <a:t>endless. </a:t>
            </a:r>
            <a:r>
              <a:rPr spc="170" dirty="0"/>
              <a:t>We </a:t>
            </a:r>
            <a:r>
              <a:rPr spc="140" dirty="0"/>
              <a:t>can </a:t>
            </a:r>
            <a:r>
              <a:rPr spc="120" dirty="0"/>
              <a:t>explore </a:t>
            </a:r>
            <a:r>
              <a:rPr spc="125" dirty="0"/>
              <a:t>incorporating </a:t>
            </a:r>
            <a:r>
              <a:rPr spc="130" dirty="0"/>
              <a:t> </a:t>
            </a:r>
            <a:r>
              <a:rPr spc="125" dirty="0"/>
              <a:t>real-time updates </a:t>
            </a:r>
            <a:r>
              <a:rPr spc="155" dirty="0"/>
              <a:t>on </a:t>
            </a:r>
            <a:r>
              <a:rPr spc="130" dirty="0"/>
              <a:t>road </a:t>
            </a:r>
            <a:r>
              <a:rPr spc="114" dirty="0"/>
              <a:t>conditions, </a:t>
            </a:r>
            <a:r>
              <a:rPr spc="125" dirty="0"/>
              <a:t>predictive </a:t>
            </a:r>
            <a:r>
              <a:rPr spc="110" dirty="0"/>
              <a:t>analytics </a:t>
            </a:r>
            <a:r>
              <a:rPr spc="114" dirty="0"/>
              <a:t> </a:t>
            </a:r>
            <a:r>
              <a:rPr spc="105" dirty="0"/>
              <a:t>for </a:t>
            </a:r>
            <a:r>
              <a:rPr spc="100" dirty="0"/>
              <a:t>traffic </a:t>
            </a:r>
            <a:r>
              <a:rPr spc="105" dirty="0"/>
              <a:t>patterns</a:t>
            </a:r>
            <a:r>
              <a:rPr spc="105" dirty="0">
                <a:latin typeface="Microsoft Sans Serif"/>
                <a:cs typeface="Microsoft Sans Serif"/>
              </a:rPr>
              <a:t>, </a:t>
            </a:r>
            <a:r>
              <a:rPr spc="75" dirty="0">
                <a:latin typeface="Microsoft Sans Serif"/>
                <a:cs typeface="Microsoft Sans Serif"/>
              </a:rPr>
              <a:t>integration </a:t>
            </a:r>
            <a:r>
              <a:rPr spc="100" dirty="0">
                <a:latin typeface="Microsoft Sans Serif"/>
                <a:cs typeface="Microsoft Sans Serif"/>
              </a:rPr>
              <a:t>with </a:t>
            </a:r>
            <a:r>
              <a:rPr spc="85" dirty="0">
                <a:latin typeface="Microsoft Sans Serif"/>
                <a:cs typeface="Microsoft Sans Serif"/>
              </a:rPr>
              <a:t>smart city </a:t>
            </a:r>
            <a:r>
              <a:rPr spc="65" dirty="0">
                <a:latin typeface="Microsoft Sans Serif"/>
                <a:cs typeface="Microsoft Sans Serif"/>
              </a:rPr>
              <a:t>infrastructure, </a:t>
            </a:r>
            <a:r>
              <a:rPr spc="70" dirty="0">
                <a:latin typeface="Microsoft Sans Serif"/>
                <a:cs typeface="Microsoft Sans Serif"/>
              </a:rPr>
              <a:t> </a:t>
            </a:r>
            <a:r>
              <a:rPr spc="95" dirty="0">
                <a:latin typeface="Microsoft Sans Serif"/>
                <a:cs typeface="Microsoft Sans Serif"/>
              </a:rPr>
              <a:t>and </a:t>
            </a:r>
            <a:r>
              <a:rPr spc="85" dirty="0">
                <a:latin typeface="Microsoft Sans Serif"/>
                <a:cs typeface="Microsoft Sans Serif"/>
              </a:rPr>
              <a:t>even </a:t>
            </a:r>
            <a:r>
              <a:rPr spc="95" dirty="0">
                <a:latin typeface="Microsoft Sans Serif"/>
                <a:cs typeface="Microsoft Sans Serif"/>
              </a:rPr>
              <a:t>AI-powered </a:t>
            </a:r>
            <a:r>
              <a:rPr spc="65" dirty="0">
                <a:latin typeface="Microsoft Sans Serif"/>
                <a:cs typeface="Microsoft Sans Serif"/>
              </a:rPr>
              <a:t>tra</a:t>
            </a:r>
            <a:r>
              <a:rPr spc="70" dirty="0">
                <a:latin typeface="Microsoft Sans Serif"/>
                <a:cs typeface="Microsoft Sans Serif"/>
              </a:rPr>
              <a:t> </a:t>
            </a:r>
            <a:r>
              <a:rPr spc="120" dirty="0">
                <a:latin typeface="Microsoft Sans Serif"/>
                <a:cs typeface="Microsoft Sans Serif"/>
              </a:rPr>
              <a:t>c </a:t>
            </a:r>
            <a:r>
              <a:rPr spc="95" dirty="0">
                <a:latin typeface="Microsoft Sans Serif"/>
                <a:cs typeface="Microsoft Sans Serif"/>
              </a:rPr>
              <a:t>control </a:t>
            </a:r>
            <a:r>
              <a:rPr spc="55" dirty="0">
                <a:latin typeface="Microsoft Sans Serif"/>
                <a:cs typeface="Microsoft Sans Serif"/>
              </a:rPr>
              <a:t>systems. </a:t>
            </a:r>
            <a:endParaRPr spc="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9517" y="1492250"/>
            <a:ext cx="6221095" cy="111442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4240"/>
              </a:lnSpc>
              <a:spcBef>
                <a:spcPts val="290"/>
              </a:spcBef>
            </a:pPr>
            <a:r>
              <a:rPr sz="3600" spc="-305" dirty="0"/>
              <a:t>1</a:t>
            </a:r>
            <a:r>
              <a:rPr sz="3600" spc="-190" dirty="0"/>
              <a:t>.</a:t>
            </a:r>
            <a:r>
              <a:rPr sz="3600" spc="-445" dirty="0"/>
              <a:t> </a:t>
            </a:r>
            <a:r>
              <a:rPr sz="3600" spc="75" dirty="0"/>
              <a:t>I</a:t>
            </a:r>
            <a:r>
              <a:rPr sz="3600" spc="10" dirty="0"/>
              <a:t>n</a:t>
            </a:r>
            <a:r>
              <a:rPr sz="3600" spc="155" dirty="0"/>
              <a:t>t</a:t>
            </a:r>
            <a:r>
              <a:rPr sz="3600" spc="5" dirty="0"/>
              <a:t>r</a:t>
            </a:r>
            <a:r>
              <a:rPr sz="3600" spc="15" dirty="0"/>
              <a:t>o</a:t>
            </a:r>
            <a:r>
              <a:rPr sz="3600" spc="150" dirty="0"/>
              <a:t>d</a:t>
            </a:r>
            <a:r>
              <a:rPr sz="3600" spc="75" dirty="0"/>
              <a:t>u</a:t>
            </a:r>
            <a:r>
              <a:rPr sz="3600" spc="240" dirty="0"/>
              <a:t>c</a:t>
            </a:r>
            <a:r>
              <a:rPr sz="3600" spc="155" dirty="0"/>
              <a:t>t</a:t>
            </a:r>
            <a:r>
              <a:rPr sz="3600" spc="-50" dirty="0"/>
              <a:t>i</a:t>
            </a:r>
            <a:r>
              <a:rPr sz="3600" spc="15" dirty="0"/>
              <a:t>o</a:t>
            </a:r>
            <a:r>
              <a:rPr sz="3600" spc="10" dirty="0"/>
              <a:t>n</a:t>
            </a:r>
            <a:r>
              <a:rPr sz="3600" dirty="0"/>
              <a:t>:</a:t>
            </a:r>
            <a:r>
              <a:rPr sz="3600" spc="-445" dirty="0"/>
              <a:t> </a:t>
            </a:r>
            <a:r>
              <a:rPr sz="3600" spc="75" dirty="0"/>
              <a:t>I</a:t>
            </a:r>
            <a:r>
              <a:rPr sz="3600" spc="85" dirty="0"/>
              <a:t>mp</a:t>
            </a:r>
            <a:r>
              <a:rPr sz="3600" spc="15" dirty="0"/>
              <a:t>o</a:t>
            </a:r>
            <a:r>
              <a:rPr sz="3600" spc="5" dirty="0"/>
              <a:t>r</a:t>
            </a:r>
            <a:r>
              <a:rPr sz="3600" spc="155" dirty="0"/>
              <a:t>t</a:t>
            </a:r>
            <a:r>
              <a:rPr sz="3600" spc="180" dirty="0"/>
              <a:t>a</a:t>
            </a:r>
            <a:r>
              <a:rPr sz="3600" spc="10" dirty="0"/>
              <a:t>n</a:t>
            </a:r>
            <a:r>
              <a:rPr sz="3600" spc="220" dirty="0"/>
              <a:t>c</a:t>
            </a:r>
            <a:r>
              <a:rPr sz="3600" spc="195" dirty="0"/>
              <a:t>e  </a:t>
            </a:r>
            <a:r>
              <a:rPr sz="3600" spc="15" dirty="0"/>
              <a:t>o</a:t>
            </a:r>
            <a:r>
              <a:rPr sz="3600" spc="180" dirty="0"/>
              <a:t>f</a:t>
            </a:r>
            <a:r>
              <a:rPr sz="3600" spc="-445" dirty="0"/>
              <a:t> </a:t>
            </a:r>
            <a:r>
              <a:rPr sz="3600" spc="-60" dirty="0" err="1" smtClean="0"/>
              <a:t>T</a:t>
            </a:r>
            <a:r>
              <a:rPr sz="3600" spc="-15" dirty="0" err="1" smtClean="0"/>
              <a:t>r</a:t>
            </a:r>
            <a:r>
              <a:rPr sz="3600" spc="180" dirty="0" err="1" smtClean="0"/>
              <a:t>a</a:t>
            </a:r>
            <a:r>
              <a:rPr sz="3600" b="1" spc="90" dirty="0" err="1" smtClean="0">
                <a:latin typeface="Georgia"/>
                <a:cs typeface="Georgia"/>
              </a:rPr>
              <a:t>f</a:t>
            </a:r>
            <a:r>
              <a:rPr lang="en-US" sz="3600" b="1" spc="90" dirty="0" err="1" smtClean="0">
                <a:latin typeface="Georgia"/>
                <a:cs typeface="Georgia"/>
              </a:rPr>
              <a:t>f</a:t>
            </a:r>
            <a:r>
              <a:rPr sz="3600" b="1" spc="-240" dirty="0" smtClean="0">
                <a:latin typeface="Georgia"/>
                <a:cs typeface="Georgia"/>
              </a:rPr>
              <a:t> </a:t>
            </a:r>
            <a:r>
              <a:rPr sz="3600" spc="-50" dirty="0"/>
              <a:t>i</a:t>
            </a:r>
            <a:r>
              <a:rPr sz="3600" spc="315" dirty="0"/>
              <a:t>c</a:t>
            </a:r>
            <a:r>
              <a:rPr sz="3600" spc="-445" dirty="0"/>
              <a:t> </a:t>
            </a:r>
            <a:r>
              <a:rPr sz="3600" dirty="0"/>
              <a:t>M</a:t>
            </a:r>
            <a:r>
              <a:rPr sz="3600" spc="180" dirty="0"/>
              <a:t>a</a:t>
            </a:r>
            <a:r>
              <a:rPr sz="3600" spc="10" dirty="0"/>
              <a:t>n</a:t>
            </a:r>
            <a:r>
              <a:rPr sz="3600" spc="180" dirty="0"/>
              <a:t>a</a:t>
            </a:r>
            <a:r>
              <a:rPr sz="3600" spc="105" dirty="0"/>
              <a:t>g</a:t>
            </a:r>
            <a:r>
              <a:rPr sz="3600" spc="200" dirty="0"/>
              <a:t>e</a:t>
            </a:r>
            <a:r>
              <a:rPr sz="3600" spc="85" dirty="0"/>
              <a:t>m</a:t>
            </a:r>
            <a:r>
              <a:rPr sz="3600" spc="200" dirty="0"/>
              <a:t>e</a:t>
            </a:r>
            <a:r>
              <a:rPr sz="3600" spc="10" dirty="0"/>
              <a:t>n</a:t>
            </a:r>
            <a:r>
              <a:rPr sz="3600" spc="235" dirty="0"/>
              <a:t>t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0" y="3244850"/>
            <a:ext cx="6120130" cy="22174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24800"/>
              </a:lnSpc>
              <a:spcBef>
                <a:spcPts val="50"/>
              </a:spcBef>
            </a:pPr>
            <a:r>
              <a:rPr sz="1650" spc="1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65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3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50" dirty="0">
                <a:solidFill>
                  <a:srgbClr val="FFFFFF"/>
                </a:solidFill>
                <a:latin typeface="Tahoma"/>
                <a:cs typeface="Tahoma"/>
              </a:rPr>
              <a:t>world</a:t>
            </a:r>
            <a:r>
              <a:rPr sz="165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6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00" dirty="0">
                <a:solidFill>
                  <a:srgbClr val="FFFFFF"/>
                </a:solidFill>
                <a:latin typeface="Tahoma"/>
                <a:cs typeface="Tahoma"/>
              </a:rPr>
              <a:t>traffic</a:t>
            </a:r>
            <a:r>
              <a:rPr sz="165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30" dirty="0">
                <a:solidFill>
                  <a:srgbClr val="FFFFFF"/>
                </a:solidFill>
                <a:latin typeface="Tahoma"/>
                <a:cs typeface="Tahoma"/>
              </a:rPr>
              <a:t>management,</a:t>
            </a:r>
            <a:r>
              <a:rPr sz="16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3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next</a:t>
            </a:r>
            <a:r>
              <a:rPr sz="16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Tahoma"/>
                <a:cs typeface="Tahoma"/>
              </a:rPr>
              <a:t>revolution</a:t>
            </a:r>
            <a:r>
              <a:rPr sz="165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80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1650" spc="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underway. </a:t>
            </a:r>
            <a:r>
              <a:rPr sz="1650" spc="130" dirty="0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sz="1650" spc="13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650" spc="150" dirty="0">
                <a:solidFill>
                  <a:srgbClr val="FFFFFF"/>
                </a:solidFill>
                <a:latin typeface="Tahoma"/>
                <a:cs typeface="Tahoma"/>
              </a:rPr>
              <a:t>power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650" spc="190" dirty="0">
                <a:solidFill>
                  <a:srgbClr val="FFFFFF"/>
                </a:solidFill>
                <a:latin typeface="Tahoma"/>
                <a:cs typeface="Tahoma"/>
              </a:rPr>
              <a:t>web </a:t>
            </a:r>
            <a:r>
              <a:rPr sz="1650" spc="145" dirty="0">
                <a:solidFill>
                  <a:srgbClr val="FFFFFF"/>
                </a:solidFill>
                <a:latin typeface="Tahoma"/>
                <a:cs typeface="Tahoma"/>
              </a:rPr>
              <a:t>development </a:t>
            </a:r>
            <a:r>
              <a:rPr sz="1650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Tahoma"/>
                <a:cs typeface="Tahoma"/>
              </a:rPr>
              <a:t>technologies, </a:t>
            </a:r>
            <a:r>
              <a:rPr sz="1650" spc="190" dirty="0">
                <a:solidFill>
                  <a:srgbClr val="FFFFFF"/>
                </a:solidFill>
                <a:latin typeface="Tahoma"/>
                <a:cs typeface="Tahoma"/>
              </a:rPr>
              <a:t>we </a:t>
            </a:r>
            <a:r>
              <a:rPr sz="1650" spc="105" dirty="0">
                <a:solidFill>
                  <a:srgbClr val="FFFFFF"/>
                </a:solidFill>
                <a:latin typeface="Tahoma"/>
                <a:cs typeface="Tahoma"/>
              </a:rPr>
              <a:t>are </a:t>
            </a:r>
            <a:r>
              <a:rPr sz="1650" spc="120" dirty="0">
                <a:solidFill>
                  <a:srgbClr val="FFFFFF"/>
                </a:solidFill>
                <a:latin typeface="Tahoma"/>
                <a:cs typeface="Tahoma"/>
              </a:rPr>
              <a:t>building </a:t>
            </a:r>
            <a:r>
              <a:rPr sz="1650" spc="10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650" spc="145" dirty="0">
                <a:solidFill>
                  <a:srgbClr val="FFFFFF"/>
                </a:solidFill>
                <a:latin typeface="Tahoma"/>
                <a:cs typeface="Tahoma"/>
              </a:rPr>
              <a:t>cutting-edge </a:t>
            </a:r>
            <a:r>
              <a:rPr sz="1650" spc="100" dirty="0">
                <a:solidFill>
                  <a:srgbClr val="FFFFFF"/>
                </a:solidFill>
                <a:latin typeface="Tahoma"/>
                <a:cs typeface="Tahoma"/>
              </a:rPr>
              <a:t>traffic </a:t>
            </a:r>
            <a:r>
              <a:rPr sz="1650" spc="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information</a:t>
            </a:r>
            <a:r>
              <a:rPr sz="165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30" dirty="0">
                <a:solidFill>
                  <a:srgbClr val="FFFFFF"/>
                </a:solidFill>
                <a:latin typeface="Tahoma"/>
                <a:cs typeface="Tahoma"/>
              </a:rPr>
              <a:t>platform</a:t>
            </a:r>
            <a:r>
              <a:rPr sz="165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5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mobile</a:t>
            </a:r>
            <a:r>
              <a:rPr sz="16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Tahoma"/>
                <a:cs typeface="Tahoma"/>
              </a:rPr>
              <a:t>apps</a:t>
            </a:r>
            <a:r>
              <a:rPr sz="165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6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65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Tahoma"/>
                <a:cs typeface="Tahoma"/>
              </a:rPr>
              <a:t>disrupt</a:t>
            </a:r>
            <a:r>
              <a:rPr sz="16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3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650" spc="-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45" dirty="0">
                <a:solidFill>
                  <a:srgbClr val="FFFFFF"/>
                </a:solidFill>
                <a:latin typeface="Tahoma"/>
                <a:cs typeface="Tahoma"/>
              </a:rPr>
              <a:t>way</a:t>
            </a:r>
            <a:r>
              <a:rPr sz="165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90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16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14" dirty="0">
                <a:solidFill>
                  <a:srgbClr val="FFFFFF"/>
                </a:solidFill>
                <a:latin typeface="Tahoma"/>
                <a:cs typeface="Tahoma"/>
              </a:rPr>
              <a:t>navigate</a:t>
            </a:r>
            <a:r>
              <a:rPr sz="16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35" dirty="0">
                <a:solidFill>
                  <a:srgbClr val="FFFFFF"/>
                </a:solidFill>
                <a:latin typeface="Tahoma"/>
                <a:cs typeface="Tahoma"/>
              </a:rPr>
              <a:t>through</a:t>
            </a:r>
            <a:r>
              <a:rPr sz="16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FFFFFF"/>
                </a:solidFill>
                <a:latin typeface="Tahoma"/>
                <a:cs typeface="Tahoma"/>
              </a:rPr>
              <a:t>cit</a:t>
            </a:r>
            <a:r>
              <a:rPr sz="16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ies.</a:t>
            </a:r>
            <a:r>
              <a:rPr sz="16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Get</a:t>
            </a:r>
            <a:r>
              <a:rPr sz="16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ready</a:t>
            </a:r>
            <a:r>
              <a:rPr sz="16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6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seamless, </a:t>
            </a:r>
            <a:r>
              <a:rPr sz="1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intuitive</a:t>
            </a:r>
            <a:r>
              <a:rPr sz="16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experience</a:t>
            </a:r>
            <a:r>
              <a:rPr sz="16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16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sz="16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revolutionize</a:t>
            </a:r>
            <a:r>
              <a:rPr sz="16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6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way</a:t>
            </a:r>
            <a:r>
              <a:rPr sz="16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16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travel </a:t>
            </a:r>
            <a:r>
              <a:rPr sz="16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6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optimize</a:t>
            </a:r>
            <a:r>
              <a:rPr sz="16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tra</a:t>
            </a:r>
            <a:r>
              <a:rPr sz="1650" spc="2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650" spc="3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ow</a:t>
            </a:r>
            <a:r>
              <a:rPr sz="16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like</a:t>
            </a:r>
            <a:r>
              <a:rPr sz="16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never</a:t>
            </a:r>
            <a:r>
              <a:rPr sz="16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before.</a:t>
            </a:r>
            <a:endParaRPr sz="16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5644" y="526552"/>
            <a:ext cx="5030470" cy="165862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4240"/>
              </a:lnSpc>
              <a:spcBef>
                <a:spcPts val="335"/>
              </a:spcBef>
            </a:pPr>
            <a:r>
              <a:rPr sz="3650" spc="-140" dirty="0"/>
              <a:t>2</a:t>
            </a:r>
            <a:r>
              <a:rPr sz="3650" spc="-204" dirty="0"/>
              <a:t>.</a:t>
            </a:r>
            <a:r>
              <a:rPr sz="3650" spc="-459" dirty="0"/>
              <a:t> </a:t>
            </a:r>
            <a:r>
              <a:rPr sz="3650" spc="-15" dirty="0"/>
              <a:t>C</a:t>
            </a:r>
            <a:r>
              <a:rPr sz="3650" spc="-20" dirty="0"/>
              <a:t>h</a:t>
            </a:r>
            <a:r>
              <a:rPr sz="3650" spc="155" dirty="0"/>
              <a:t>a</a:t>
            </a:r>
            <a:r>
              <a:rPr sz="3650" spc="200" dirty="0"/>
              <a:t>ll</a:t>
            </a:r>
            <a:r>
              <a:rPr sz="3650" spc="175" dirty="0"/>
              <a:t>e</a:t>
            </a:r>
            <a:r>
              <a:rPr sz="3650" spc="-20" dirty="0"/>
              <a:t>n</a:t>
            </a:r>
            <a:r>
              <a:rPr sz="3650" spc="75" dirty="0"/>
              <a:t>g</a:t>
            </a:r>
            <a:r>
              <a:rPr sz="3650" spc="175" dirty="0"/>
              <a:t>e</a:t>
            </a:r>
            <a:r>
              <a:rPr sz="3650" spc="15" dirty="0"/>
              <a:t>s</a:t>
            </a:r>
            <a:r>
              <a:rPr sz="3650" spc="-465" dirty="0"/>
              <a:t> </a:t>
            </a:r>
            <a:r>
              <a:rPr sz="3650" spc="340" dirty="0"/>
              <a:t>w</a:t>
            </a:r>
            <a:r>
              <a:rPr sz="3650" spc="-65" dirty="0"/>
              <a:t>i</a:t>
            </a:r>
            <a:r>
              <a:rPr sz="3650" spc="140" dirty="0"/>
              <a:t>t</a:t>
            </a:r>
            <a:r>
              <a:rPr sz="3650" spc="40" dirty="0"/>
              <a:t>h  </a:t>
            </a:r>
            <a:r>
              <a:rPr sz="3650" spc="-90" dirty="0"/>
              <a:t>T</a:t>
            </a:r>
            <a:r>
              <a:rPr sz="3650" spc="-35" dirty="0"/>
              <a:t>r</a:t>
            </a:r>
            <a:r>
              <a:rPr sz="3650" spc="155" dirty="0"/>
              <a:t>a</a:t>
            </a:r>
            <a:r>
              <a:rPr sz="3650" spc="120" dirty="0"/>
              <a:t>d</a:t>
            </a:r>
            <a:r>
              <a:rPr sz="3650" spc="-65" dirty="0"/>
              <a:t>i</a:t>
            </a:r>
            <a:r>
              <a:rPr sz="3650" spc="140" dirty="0"/>
              <a:t>t</a:t>
            </a:r>
            <a:r>
              <a:rPr sz="3650" spc="-65" dirty="0"/>
              <a:t>i</a:t>
            </a:r>
            <a:r>
              <a:rPr sz="3650" spc="-15" dirty="0"/>
              <a:t>o</a:t>
            </a:r>
            <a:r>
              <a:rPr sz="3650" spc="-20" dirty="0"/>
              <a:t>n</a:t>
            </a:r>
            <a:r>
              <a:rPr sz="3650" spc="155" dirty="0"/>
              <a:t>a</a:t>
            </a:r>
            <a:r>
              <a:rPr sz="3650" spc="275" dirty="0"/>
              <a:t>l</a:t>
            </a:r>
            <a:r>
              <a:rPr sz="3650" spc="-465" dirty="0"/>
              <a:t> </a:t>
            </a:r>
            <a:r>
              <a:rPr sz="3650" spc="-90" dirty="0" smtClean="0"/>
              <a:t>T</a:t>
            </a:r>
            <a:r>
              <a:rPr sz="3650" spc="-35" dirty="0" smtClean="0"/>
              <a:t>r</a:t>
            </a:r>
            <a:r>
              <a:rPr sz="3650" spc="155" dirty="0" smtClean="0"/>
              <a:t>a</a:t>
            </a:r>
            <a:r>
              <a:rPr sz="3650" b="1" spc="70" dirty="0" smtClean="0">
                <a:latin typeface="Georgia"/>
                <a:cs typeface="Georgia"/>
              </a:rPr>
              <a:t>f</a:t>
            </a:r>
            <a:r>
              <a:rPr lang="en-US" sz="3650" b="1" spc="70" dirty="0" smtClean="0">
                <a:latin typeface="Georgia"/>
                <a:cs typeface="Georgia"/>
              </a:rPr>
              <a:t>f</a:t>
            </a:r>
            <a:r>
              <a:rPr sz="3650" spc="-65" dirty="0" smtClean="0"/>
              <a:t>i</a:t>
            </a:r>
            <a:r>
              <a:rPr sz="3650" spc="215" dirty="0" smtClean="0"/>
              <a:t>c  </a:t>
            </a:r>
            <a:r>
              <a:rPr sz="3650" spc="-45" dirty="0"/>
              <a:t>M</a:t>
            </a:r>
            <a:r>
              <a:rPr sz="3650" spc="155" dirty="0"/>
              <a:t>a</a:t>
            </a:r>
            <a:r>
              <a:rPr sz="3650" spc="-20" dirty="0"/>
              <a:t>n</a:t>
            </a:r>
            <a:r>
              <a:rPr sz="3650" spc="155" dirty="0"/>
              <a:t>a</a:t>
            </a:r>
            <a:r>
              <a:rPr sz="3650" spc="75" dirty="0"/>
              <a:t>g</a:t>
            </a:r>
            <a:r>
              <a:rPr sz="3650" spc="175" dirty="0"/>
              <a:t>e</a:t>
            </a:r>
            <a:r>
              <a:rPr sz="3650" spc="40" dirty="0"/>
              <a:t>m</a:t>
            </a:r>
            <a:r>
              <a:rPr sz="3650" spc="175" dirty="0"/>
              <a:t>e</a:t>
            </a:r>
            <a:r>
              <a:rPr sz="3650" spc="-20" dirty="0"/>
              <a:t>n</a:t>
            </a:r>
            <a:r>
              <a:rPr sz="3650" spc="220" dirty="0"/>
              <a:t>t</a:t>
            </a:r>
            <a:r>
              <a:rPr sz="3650" spc="-465" dirty="0"/>
              <a:t> </a:t>
            </a:r>
            <a:r>
              <a:rPr sz="3650" spc="204" dirty="0"/>
              <a:t>S</a:t>
            </a:r>
            <a:r>
              <a:rPr sz="3650" spc="45" dirty="0"/>
              <a:t>y</a:t>
            </a:r>
            <a:r>
              <a:rPr sz="3650" spc="-85" dirty="0"/>
              <a:t>s</a:t>
            </a:r>
            <a:r>
              <a:rPr sz="3650" spc="120" dirty="0"/>
              <a:t>t</a:t>
            </a:r>
            <a:r>
              <a:rPr sz="3650" spc="175" dirty="0"/>
              <a:t>e</a:t>
            </a:r>
            <a:r>
              <a:rPr sz="3650" spc="40" dirty="0"/>
              <a:t>m</a:t>
            </a:r>
            <a:r>
              <a:rPr sz="3650" spc="15" dirty="0"/>
              <a:t>s</a:t>
            </a:r>
            <a:endParaRPr sz="365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5382" y="2413439"/>
            <a:ext cx="6247130" cy="25387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40"/>
              </a:spcBef>
            </a:pP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While</a:t>
            </a:r>
            <a:r>
              <a:rPr sz="16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05" dirty="0">
                <a:solidFill>
                  <a:srgbClr val="FFFFFF"/>
                </a:solidFill>
                <a:latin typeface="Tahoma"/>
                <a:cs typeface="Tahoma"/>
              </a:rPr>
              <a:t>traditional</a:t>
            </a:r>
            <a:r>
              <a:rPr sz="165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00" dirty="0">
                <a:solidFill>
                  <a:srgbClr val="FFFFFF"/>
                </a:solidFill>
                <a:latin typeface="Tahoma"/>
                <a:cs typeface="Tahoma"/>
              </a:rPr>
              <a:t>traffic</a:t>
            </a:r>
            <a:r>
              <a:rPr sz="165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50" dirty="0">
                <a:solidFill>
                  <a:srgbClr val="FFFFFF"/>
                </a:solidFill>
                <a:latin typeface="Tahoma"/>
                <a:cs typeface="Tahoma"/>
              </a:rPr>
              <a:t>management</a:t>
            </a:r>
            <a:r>
              <a:rPr sz="16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30" dirty="0">
                <a:solidFill>
                  <a:srgbClr val="FFFFFF"/>
                </a:solidFill>
                <a:latin typeface="Tahoma"/>
                <a:cs typeface="Tahoma"/>
              </a:rPr>
              <a:t>systems</a:t>
            </a:r>
            <a:r>
              <a:rPr sz="165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6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30" dirty="0">
                <a:solidFill>
                  <a:srgbClr val="FFFFFF"/>
                </a:solidFill>
                <a:latin typeface="Tahoma"/>
                <a:cs typeface="Tahoma"/>
              </a:rPr>
              <a:t>served </a:t>
            </a:r>
            <a:r>
              <a:rPr sz="1650" spc="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05" dirty="0">
                <a:solidFill>
                  <a:srgbClr val="FFFFFF"/>
                </a:solidFill>
                <a:latin typeface="Tahoma"/>
                <a:cs typeface="Tahoma"/>
              </a:rPr>
              <a:t>their 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purpose, </a:t>
            </a:r>
            <a:r>
              <a:rPr sz="1650" spc="130" dirty="0">
                <a:solidFill>
                  <a:srgbClr val="FFFFFF"/>
                </a:solidFill>
                <a:latin typeface="Tahoma"/>
                <a:cs typeface="Tahoma"/>
              </a:rPr>
              <a:t>they </a:t>
            </a:r>
            <a:r>
              <a:rPr sz="1650" spc="185" dirty="0">
                <a:solidFill>
                  <a:srgbClr val="FFFFFF"/>
                </a:solidFill>
                <a:latin typeface="Tahoma"/>
                <a:cs typeface="Tahoma"/>
              </a:rPr>
              <a:t>come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sz="1650" spc="105" dirty="0">
                <a:solidFill>
                  <a:srgbClr val="FFFFFF"/>
                </a:solidFill>
                <a:latin typeface="Tahoma"/>
                <a:cs typeface="Tahoma"/>
              </a:rPr>
              <a:t>several 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challenges. </a:t>
            </a:r>
            <a:r>
              <a:rPr sz="1650" spc="114" dirty="0">
                <a:solidFill>
                  <a:srgbClr val="FFFFFF"/>
                </a:solidFill>
                <a:latin typeface="Tahoma"/>
                <a:cs typeface="Tahoma"/>
              </a:rPr>
              <a:t>These </a:t>
            </a:r>
            <a:r>
              <a:rPr sz="1650" spc="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30" dirty="0">
                <a:solidFill>
                  <a:srgbClr val="FFFFFF"/>
                </a:solidFill>
                <a:latin typeface="Tahoma"/>
                <a:cs typeface="Tahoma"/>
              </a:rPr>
              <a:t>include</a:t>
            </a:r>
            <a:r>
              <a:rPr sz="16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outdated</a:t>
            </a:r>
            <a:r>
              <a:rPr sz="165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05" dirty="0">
                <a:solidFill>
                  <a:srgbClr val="FFFFFF"/>
                </a:solidFill>
                <a:latin typeface="Tahoma"/>
                <a:cs typeface="Tahoma"/>
              </a:rPr>
              <a:t>infrastructure,</a:t>
            </a:r>
            <a:r>
              <a:rPr sz="16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30" dirty="0">
                <a:solidFill>
                  <a:srgbClr val="FFFFFF"/>
                </a:solidFill>
                <a:latin typeface="Tahoma"/>
                <a:cs typeface="Tahoma"/>
              </a:rPr>
              <a:t>limited</a:t>
            </a:r>
            <a:r>
              <a:rPr sz="165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real-time</a:t>
            </a:r>
            <a:r>
              <a:rPr sz="16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80" dirty="0">
                <a:solidFill>
                  <a:srgbClr val="FFFFFF"/>
                </a:solidFill>
                <a:latin typeface="Tahoma"/>
                <a:cs typeface="Tahoma"/>
              </a:rPr>
              <a:t>data,</a:t>
            </a:r>
            <a:r>
              <a:rPr sz="16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650" spc="-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Tahoma"/>
                <a:cs typeface="Tahoma"/>
              </a:rPr>
              <a:t>lack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user-friendly </a:t>
            </a:r>
            <a:r>
              <a:rPr sz="1650" spc="100" dirty="0">
                <a:solidFill>
                  <a:srgbClr val="FFFFFF"/>
                </a:solidFill>
                <a:latin typeface="Tahoma"/>
                <a:cs typeface="Tahoma"/>
              </a:rPr>
              <a:t>interfaces. </a:t>
            </a:r>
            <a:r>
              <a:rPr sz="1650" spc="135" dirty="0">
                <a:solidFill>
                  <a:srgbClr val="FFFFFF"/>
                </a:solidFill>
                <a:latin typeface="Tahoma"/>
                <a:cs typeface="Tahoma"/>
              </a:rPr>
              <a:t>By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embracing </a:t>
            </a:r>
            <a:r>
              <a:rPr sz="1650" spc="190" dirty="0">
                <a:solidFill>
                  <a:srgbClr val="FFFFFF"/>
                </a:solidFill>
                <a:latin typeface="Tahoma"/>
                <a:cs typeface="Tahoma"/>
              </a:rPr>
              <a:t>web </a:t>
            </a:r>
            <a:r>
              <a:rPr sz="1650" spc="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45" dirty="0">
                <a:solidFill>
                  <a:srgbClr val="FFFFFF"/>
                </a:solidFill>
                <a:latin typeface="Tahoma"/>
                <a:cs typeface="Tahoma"/>
              </a:rPr>
              <a:t>development </a:t>
            </a:r>
            <a:r>
              <a:rPr sz="1650" spc="100" dirty="0">
                <a:solidFill>
                  <a:srgbClr val="FFFFFF"/>
                </a:solidFill>
                <a:latin typeface="Tahoma"/>
                <a:cs typeface="Tahoma"/>
              </a:rPr>
              <a:t>techn</a:t>
            </a:r>
            <a:r>
              <a:rPr sz="16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ologies, </a:t>
            </a:r>
            <a:r>
              <a:rPr sz="16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we </a:t>
            </a:r>
            <a:r>
              <a:rPr sz="16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can </a:t>
            </a:r>
            <a:r>
              <a:rPr sz="16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overcome </a:t>
            </a:r>
            <a:r>
              <a:rPr sz="16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these </a:t>
            </a:r>
            <a:r>
              <a:rPr sz="16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challenges </a:t>
            </a:r>
            <a:r>
              <a:rPr sz="16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16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create </a:t>
            </a:r>
            <a:r>
              <a:rPr sz="16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16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next-gen </a:t>
            </a:r>
            <a:r>
              <a:rPr sz="16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tra</a:t>
            </a:r>
            <a:r>
              <a:rPr sz="16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c </a:t>
            </a:r>
            <a:r>
              <a:rPr sz="16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information </a:t>
            </a:r>
            <a:r>
              <a:rPr sz="16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platform </a:t>
            </a:r>
            <a:r>
              <a:rPr sz="1650" spc="-4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16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provides</a:t>
            </a:r>
            <a:r>
              <a:rPr sz="165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up-to-date</a:t>
            </a:r>
            <a:r>
              <a:rPr sz="16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information,</a:t>
            </a:r>
            <a:r>
              <a:rPr sz="16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user-friendly</a:t>
            </a:r>
            <a:r>
              <a:rPr sz="16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interfaces, </a:t>
            </a:r>
            <a:r>
              <a:rPr sz="1650" spc="-4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6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innovative</a:t>
            </a:r>
            <a:r>
              <a:rPr sz="1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features</a:t>
            </a:r>
            <a:r>
              <a:rPr sz="16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6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optimize</a:t>
            </a:r>
            <a:r>
              <a:rPr sz="1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tra</a:t>
            </a:r>
            <a:r>
              <a:rPr sz="1650" spc="3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650" spc="4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ow</a:t>
            </a:r>
            <a:r>
              <a:rPr sz="1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650" spc="3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ciently.</a:t>
            </a:r>
            <a:endParaRPr sz="165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7465" y="740531"/>
            <a:ext cx="2861367" cy="62080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5644" y="536689"/>
            <a:ext cx="6325235" cy="1642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95"/>
              </a:spcBef>
            </a:pPr>
            <a:r>
              <a:rPr sz="3300" dirty="0">
                <a:latin typeface="Verdana"/>
                <a:cs typeface="Verdana"/>
              </a:rPr>
              <a:t>3</a:t>
            </a:r>
            <a:r>
              <a:rPr sz="3300" spc="-250" dirty="0">
                <a:latin typeface="Verdana"/>
                <a:cs typeface="Verdana"/>
              </a:rPr>
              <a:t>.</a:t>
            </a:r>
            <a:r>
              <a:rPr sz="3300" spc="-465" dirty="0">
                <a:latin typeface="Verdana"/>
                <a:cs typeface="Verdana"/>
              </a:rPr>
              <a:t> </a:t>
            </a:r>
            <a:r>
              <a:rPr sz="3300" spc="229" dirty="0">
                <a:latin typeface="Verdana"/>
                <a:cs typeface="Verdana"/>
              </a:rPr>
              <a:t>T</a:t>
            </a:r>
            <a:r>
              <a:rPr sz="3300" spc="160" dirty="0">
                <a:latin typeface="Verdana"/>
                <a:cs typeface="Verdana"/>
              </a:rPr>
              <a:t>h</a:t>
            </a:r>
            <a:r>
              <a:rPr sz="3300" spc="315" dirty="0">
                <a:latin typeface="Verdana"/>
                <a:cs typeface="Verdana"/>
              </a:rPr>
              <a:t>e</a:t>
            </a:r>
            <a:r>
              <a:rPr sz="3300" spc="-465" dirty="0">
                <a:latin typeface="Verdana"/>
                <a:cs typeface="Verdana"/>
              </a:rPr>
              <a:t> </a:t>
            </a:r>
            <a:r>
              <a:rPr sz="3300" spc="245" dirty="0">
                <a:latin typeface="Verdana"/>
                <a:cs typeface="Verdana"/>
              </a:rPr>
              <a:t>N</a:t>
            </a:r>
            <a:r>
              <a:rPr sz="3300" spc="240" dirty="0">
                <a:latin typeface="Verdana"/>
                <a:cs typeface="Verdana"/>
              </a:rPr>
              <a:t>ee</a:t>
            </a:r>
            <a:r>
              <a:rPr sz="3300" spc="434" dirty="0">
                <a:latin typeface="Verdana"/>
                <a:cs typeface="Verdana"/>
              </a:rPr>
              <a:t>d</a:t>
            </a:r>
            <a:r>
              <a:rPr sz="3300" spc="-470" dirty="0">
                <a:latin typeface="Verdana"/>
                <a:cs typeface="Verdana"/>
              </a:rPr>
              <a:t> </a:t>
            </a:r>
            <a:r>
              <a:rPr sz="3300" spc="270" dirty="0">
                <a:latin typeface="Verdana"/>
                <a:cs typeface="Verdana"/>
              </a:rPr>
              <a:t>f</a:t>
            </a:r>
            <a:r>
              <a:rPr sz="3300" spc="220" dirty="0">
                <a:latin typeface="Verdana"/>
                <a:cs typeface="Verdana"/>
              </a:rPr>
              <a:t>o</a:t>
            </a:r>
            <a:r>
              <a:rPr sz="3300" spc="150" dirty="0">
                <a:latin typeface="Verdana"/>
                <a:cs typeface="Verdana"/>
              </a:rPr>
              <a:t>r</a:t>
            </a:r>
            <a:r>
              <a:rPr sz="3300" spc="-470" dirty="0">
                <a:latin typeface="Verdana"/>
                <a:cs typeface="Verdana"/>
              </a:rPr>
              <a:t> </a:t>
            </a:r>
            <a:r>
              <a:rPr sz="3300" spc="260" dirty="0">
                <a:latin typeface="Verdana"/>
                <a:cs typeface="Verdana"/>
              </a:rPr>
              <a:t>a</a:t>
            </a:r>
            <a:r>
              <a:rPr sz="3300" spc="-465" dirty="0">
                <a:latin typeface="Verdana"/>
                <a:cs typeface="Verdana"/>
              </a:rPr>
              <a:t> </a:t>
            </a:r>
            <a:r>
              <a:rPr sz="3300" spc="245" dirty="0">
                <a:latin typeface="Verdana"/>
                <a:cs typeface="Verdana"/>
              </a:rPr>
              <a:t>N</a:t>
            </a:r>
            <a:r>
              <a:rPr sz="3300" spc="165" dirty="0">
                <a:latin typeface="Verdana"/>
                <a:cs typeface="Verdana"/>
              </a:rPr>
              <a:t>e</a:t>
            </a:r>
            <a:r>
              <a:rPr sz="3300" spc="45" dirty="0">
                <a:latin typeface="Verdana"/>
                <a:cs typeface="Verdana"/>
              </a:rPr>
              <a:t>x</a:t>
            </a:r>
            <a:r>
              <a:rPr sz="3300" spc="204" dirty="0">
                <a:latin typeface="Verdana"/>
                <a:cs typeface="Verdana"/>
              </a:rPr>
              <a:t>t</a:t>
            </a:r>
            <a:r>
              <a:rPr sz="3300" spc="-30" dirty="0">
                <a:latin typeface="Verdana"/>
                <a:cs typeface="Verdana"/>
              </a:rPr>
              <a:t>-</a:t>
            </a:r>
            <a:r>
              <a:rPr sz="3300" spc="135" dirty="0">
                <a:latin typeface="Verdana"/>
                <a:cs typeface="Verdana"/>
              </a:rPr>
              <a:t>G</a:t>
            </a:r>
            <a:r>
              <a:rPr sz="3300" spc="240" dirty="0">
                <a:latin typeface="Verdana"/>
                <a:cs typeface="Verdana"/>
              </a:rPr>
              <a:t>e</a:t>
            </a:r>
            <a:r>
              <a:rPr sz="3300" spc="165" dirty="0">
                <a:latin typeface="Verdana"/>
                <a:cs typeface="Verdana"/>
              </a:rPr>
              <a:t>n  </a:t>
            </a:r>
            <a:r>
              <a:rPr sz="3300" spc="185" dirty="0" smtClean="0">
                <a:latin typeface="Verdana"/>
                <a:cs typeface="Verdana"/>
              </a:rPr>
              <a:t>T</a:t>
            </a:r>
            <a:r>
              <a:rPr sz="3300" spc="50" dirty="0" smtClean="0">
                <a:latin typeface="Verdana"/>
                <a:cs typeface="Verdana"/>
              </a:rPr>
              <a:t>r</a:t>
            </a:r>
            <a:r>
              <a:rPr sz="3300" spc="185" dirty="0" smtClean="0">
                <a:latin typeface="Verdana"/>
                <a:cs typeface="Verdana"/>
              </a:rPr>
              <a:t>a</a:t>
            </a:r>
            <a:r>
              <a:rPr sz="3300" b="1" spc="210" dirty="0" smtClean="0">
                <a:latin typeface="Georgia"/>
                <a:cs typeface="Georgia"/>
              </a:rPr>
              <a:t>f</a:t>
            </a:r>
            <a:r>
              <a:rPr lang="en-US" sz="3300" b="1" spc="210" dirty="0" smtClean="0">
                <a:latin typeface="Georgia"/>
                <a:cs typeface="Georgia"/>
              </a:rPr>
              <a:t>f</a:t>
            </a:r>
            <a:r>
              <a:rPr sz="3300" spc="85" dirty="0" smtClean="0">
                <a:latin typeface="Verdana"/>
                <a:cs typeface="Verdana"/>
              </a:rPr>
              <a:t>i</a:t>
            </a:r>
            <a:r>
              <a:rPr sz="3300" spc="440" dirty="0" smtClean="0">
                <a:latin typeface="Verdana"/>
                <a:cs typeface="Verdana"/>
              </a:rPr>
              <a:t>c</a:t>
            </a:r>
            <a:r>
              <a:rPr sz="3300" spc="-465" dirty="0" smtClean="0">
                <a:latin typeface="Verdana"/>
                <a:cs typeface="Verdana"/>
              </a:rPr>
              <a:t> </a:t>
            </a:r>
            <a:r>
              <a:rPr sz="3300" spc="-280" dirty="0">
                <a:latin typeface="Verdana"/>
                <a:cs typeface="Verdana"/>
              </a:rPr>
              <a:t>I</a:t>
            </a:r>
            <a:r>
              <a:rPr sz="3300" spc="160" dirty="0">
                <a:latin typeface="Verdana"/>
                <a:cs typeface="Verdana"/>
              </a:rPr>
              <a:t>n</a:t>
            </a:r>
            <a:r>
              <a:rPr sz="3300" spc="270" dirty="0">
                <a:latin typeface="Verdana"/>
                <a:cs typeface="Verdana"/>
              </a:rPr>
              <a:t>f</a:t>
            </a:r>
            <a:r>
              <a:rPr sz="3300" spc="220" dirty="0">
                <a:latin typeface="Verdana"/>
                <a:cs typeface="Verdana"/>
              </a:rPr>
              <a:t>o</a:t>
            </a:r>
            <a:r>
              <a:rPr sz="3300" spc="70" dirty="0">
                <a:latin typeface="Verdana"/>
                <a:cs typeface="Verdana"/>
              </a:rPr>
              <a:t>r</a:t>
            </a:r>
            <a:r>
              <a:rPr sz="3300" spc="235" dirty="0">
                <a:latin typeface="Verdana"/>
                <a:cs typeface="Verdana"/>
              </a:rPr>
              <a:t>m</a:t>
            </a:r>
            <a:r>
              <a:rPr sz="3300" spc="170" dirty="0">
                <a:latin typeface="Verdana"/>
                <a:cs typeface="Verdana"/>
              </a:rPr>
              <a:t>a</a:t>
            </a:r>
            <a:r>
              <a:rPr sz="3300" spc="204" dirty="0">
                <a:latin typeface="Verdana"/>
                <a:cs typeface="Verdana"/>
              </a:rPr>
              <a:t>t</a:t>
            </a:r>
            <a:r>
              <a:rPr sz="3300" spc="85" dirty="0">
                <a:latin typeface="Verdana"/>
                <a:cs typeface="Verdana"/>
              </a:rPr>
              <a:t>i</a:t>
            </a:r>
            <a:r>
              <a:rPr sz="3300" spc="220" dirty="0">
                <a:latin typeface="Verdana"/>
                <a:cs typeface="Verdana"/>
              </a:rPr>
              <a:t>o</a:t>
            </a:r>
            <a:r>
              <a:rPr sz="3300" spc="240" dirty="0">
                <a:latin typeface="Verdana"/>
                <a:cs typeface="Verdana"/>
              </a:rPr>
              <a:t>n</a:t>
            </a:r>
            <a:r>
              <a:rPr sz="3300" spc="-470" dirty="0">
                <a:latin typeface="Verdana"/>
                <a:cs typeface="Verdana"/>
              </a:rPr>
              <a:t> </a:t>
            </a:r>
            <a:r>
              <a:rPr sz="3300" spc="265" dirty="0">
                <a:latin typeface="Verdana"/>
                <a:cs typeface="Verdana"/>
              </a:rPr>
              <a:t>P</a:t>
            </a:r>
            <a:r>
              <a:rPr sz="3300" spc="350" dirty="0">
                <a:latin typeface="Verdana"/>
                <a:cs typeface="Verdana"/>
              </a:rPr>
              <a:t>l</a:t>
            </a:r>
            <a:r>
              <a:rPr sz="3300" spc="170" dirty="0">
                <a:latin typeface="Verdana"/>
                <a:cs typeface="Verdana"/>
              </a:rPr>
              <a:t>a</a:t>
            </a:r>
            <a:r>
              <a:rPr sz="3300" spc="185" dirty="0">
                <a:latin typeface="Verdana"/>
                <a:cs typeface="Verdana"/>
              </a:rPr>
              <a:t>t</a:t>
            </a:r>
            <a:r>
              <a:rPr sz="3300" spc="270" dirty="0">
                <a:latin typeface="Verdana"/>
                <a:cs typeface="Verdana"/>
              </a:rPr>
              <a:t>f</a:t>
            </a:r>
            <a:r>
              <a:rPr sz="3300" spc="220" dirty="0">
                <a:latin typeface="Verdana"/>
                <a:cs typeface="Verdana"/>
              </a:rPr>
              <a:t>o</a:t>
            </a:r>
            <a:r>
              <a:rPr sz="3300" spc="70" dirty="0">
                <a:latin typeface="Verdana"/>
                <a:cs typeface="Verdana"/>
              </a:rPr>
              <a:t>r</a:t>
            </a:r>
            <a:r>
              <a:rPr sz="3300" spc="310" dirty="0">
                <a:latin typeface="Verdana"/>
                <a:cs typeface="Verdana"/>
              </a:rPr>
              <a:t>m</a:t>
            </a:r>
            <a:endParaRPr sz="33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5382" y="2413439"/>
            <a:ext cx="6306820" cy="318262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25899"/>
              </a:lnSpc>
              <a:spcBef>
                <a:spcPts val="30"/>
              </a:spcBef>
            </a:pPr>
            <a:r>
              <a:rPr sz="1650" spc="5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65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14" dirty="0">
                <a:solidFill>
                  <a:srgbClr val="FFFFFF"/>
                </a:solidFill>
                <a:latin typeface="Tahoma"/>
                <a:cs typeface="Tahoma"/>
              </a:rPr>
              <a:t>address</a:t>
            </a:r>
            <a:r>
              <a:rPr sz="165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3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14" dirty="0">
                <a:solidFill>
                  <a:srgbClr val="FFFFFF"/>
                </a:solidFill>
                <a:latin typeface="Tahoma"/>
                <a:cs typeface="Tahoma"/>
              </a:rPr>
              <a:t>limitations</a:t>
            </a:r>
            <a:r>
              <a:rPr sz="165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65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05" dirty="0">
                <a:solidFill>
                  <a:srgbClr val="FFFFFF"/>
                </a:solidFill>
                <a:latin typeface="Tahoma"/>
                <a:cs typeface="Tahoma"/>
              </a:rPr>
              <a:t>traditional</a:t>
            </a:r>
            <a:r>
              <a:rPr sz="165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00" dirty="0">
                <a:solidFill>
                  <a:srgbClr val="FFFFFF"/>
                </a:solidFill>
                <a:latin typeface="Tahoma"/>
                <a:cs typeface="Tahoma"/>
              </a:rPr>
              <a:t>traffic</a:t>
            </a:r>
            <a:r>
              <a:rPr sz="165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50" dirty="0">
                <a:solidFill>
                  <a:srgbClr val="FFFFFF"/>
                </a:solidFill>
                <a:latin typeface="Tahoma"/>
                <a:cs typeface="Tahoma"/>
              </a:rPr>
              <a:t>management </a:t>
            </a:r>
            <a:r>
              <a:rPr sz="1650" spc="-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systems, </a:t>
            </a:r>
            <a:r>
              <a:rPr sz="1650" spc="10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650" spc="135" dirty="0">
                <a:solidFill>
                  <a:srgbClr val="FFFFFF"/>
                </a:solidFill>
                <a:latin typeface="Tahoma"/>
                <a:cs typeface="Tahoma"/>
              </a:rPr>
              <a:t>next-gen </a:t>
            </a:r>
            <a:r>
              <a:rPr sz="1650" spc="100" dirty="0">
                <a:solidFill>
                  <a:srgbClr val="FFFFFF"/>
                </a:solidFill>
                <a:latin typeface="Tahoma"/>
                <a:cs typeface="Tahoma"/>
              </a:rPr>
              <a:t>traffic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information </a:t>
            </a:r>
            <a:r>
              <a:rPr sz="1650" spc="130" dirty="0">
                <a:solidFill>
                  <a:srgbClr val="FFFFFF"/>
                </a:solidFill>
                <a:latin typeface="Tahoma"/>
                <a:cs typeface="Tahoma"/>
              </a:rPr>
              <a:t>platform </a:t>
            </a:r>
            <a:r>
              <a:rPr sz="1650" spc="80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1650" spc="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00" dirty="0">
                <a:solidFill>
                  <a:srgbClr val="FFFFFF"/>
                </a:solidFill>
                <a:latin typeface="Tahoma"/>
                <a:cs typeface="Tahoma"/>
              </a:rPr>
              <a:t>necessary. </a:t>
            </a:r>
            <a:r>
              <a:rPr sz="1650" spc="90" dirty="0">
                <a:solidFill>
                  <a:srgbClr val="FFFFFF"/>
                </a:solidFill>
                <a:latin typeface="Tahoma"/>
                <a:cs typeface="Tahoma"/>
              </a:rPr>
              <a:t>This </a:t>
            </a:r>
            <a:r>
              <a:rPr sz="1650" spc="130" dirty="0">
                <a:solidFill>
                  <a:srgbClr val="FFFFFF"/>
                </a:solidFill>
                <a:latin typeface="Tahoma"/>
                <a:cs typeface="Tahoma"/>
              </a:rPr>
              <a:t>platform 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will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revolutionize </a:t>
            </a:r>
            <a:r>
              <a:rPr sz="1650" spc="100" dirty="0">
                <a:solidFill>
                  <a:srgbClr val="FFFFFF"/>
                </a:solidFill>
                <a:latin typeface="Tahoma"/>
                <a:cs typeface="Tahoma"/>
              </a:rPr>
              <a:t>traffic </a:t>
            </a:r>
            <a:r>
              <a:rPr sz="1650" spc="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50" dirty="0">
                <a:solidFill>
                  <a:srgbClr val="FFFFFF"/>
                </a:solidFill>
                <a:latin typeface="Tahoma"/>
                <a:cs typeface="Tahoma"/>
              </a:rPr>
              <a:t>management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by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providing real-time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650" spc="130" dirty="0">
                <a:solidFill>
                  <a:srgbClr val="FFFFFF"/>
                </a:solidFill>
                <a:latin typeface="Tahoma"/>
                <a:cs typeface="Tahoma"/>
              </a:rPr>
              <a:t>accurate </a:t>
            </a:r>
            <a:r>
              <a:rPr sz="1650" spc="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information,</a:t>
            </a:r>
            <a:r>
              <a:rPr sz="165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user-friendly</a:t>
            </a:r>
            <a:r>
              <a:rPr sz="165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90" dirty="0">
                <a:solidFill>
                  <a:srgbClr val="FFFFFF"/>
                </a:solidFill>
                <a:latin typeface="Tahoma"/>
                <a:cs typeface="Tahoma"/>
              </a:rPr>
              <a:t>int</a:t>
            </a:r>
            <a:r>
              <a:rPr sz="16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erfaces</a:t>
            </a:r>
            <a:r>
              <a:rPr sz="16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16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easy</a:t>
            </a:r>
            <a:r>
              <a:rPr sz="16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navigation,</a:t>
            </a:r>
            <a:r>
              <a:rPr sz="165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1650" spc="-4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innovative </a:t>
            </a:r>
            <a:r>
              <a:rPr sz="16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features </a:t>
            </a:r>
            <a:r>
              <a:rPr sz="16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like </a:t>
            </a:r>
            <a:r>
              <a:rPr sz="16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predictive </a:t>
            </a:r>
            <a:r>
              <a:rPr sz="16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 </a:t>
            </a:r>
            <a:r>
              <a:rPr sz="16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16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personalized </a:t>
            </a:r>
            <a:r>
              <a:rPr sz="16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recommendations. </a:t>
            </a:r>
            <a:r>
              <a:rPr sz="16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 </a:t>
            </a:r>
            <a:r>
              <a:rPr sz="16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6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use </a:t>
            </a:r>
            <a:r>
              <a:rPr sz="16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16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web </a:t>
            </a:r>
            <a:r>
              <a:rPr sz="16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development </a:t>
            </a:r>
            <a:r>
              <a:rPr sz="16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technologies, </a:t>
            </a:r>
            <a:r>
              <a:rPr sz="16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we </a:t>
            </a:r>
            <a:r>
              <a:rPr sz="16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can </a:t>
            </a:r>
            <a:r>
              <a:rPr sz="16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create </a:t>
            </a:r>
            <a:r>
              <a:rPr sz="16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16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seamless </a:t>
            </a:r>
            <a:r>
              <a:rPr sz="16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16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6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cient </a:t>
            </a:r>
            <a:r>
              <a:rPr sz="16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tra</a:t>
            </a:r>
            <a:r>
              <a:rPr sz="16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c </a:t>
            </a:r>
            <a:r>
              <a:rPr sz="16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management </a:t>
            </a:r>
            <a:r>
              <a:rPr sz="16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solution </a:t>
            </a:r>
            <a:r>
              <a:rPr sz="16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that </a:t>
            </a:r>
            <a:r>
              <a:rPr sz="16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improves </a:t>
            </a:r>
            <a:r>
              <a:rPr sz="16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overall tra</a:t>
            </a:r>
            <a:r>
              <a:rPr sz="16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6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ow </a:t>
            </a:r>
            <a:r>
              <a:rPr sz="16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16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enhances</a:t>
            </a:r>
            <a:r>
              <a:rPr sz="1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commuting</a:t>
            </a:r>
            <a:r>
              <a:rPr sz="1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experience</a:t>
            </a:r>
            <a:r>
              <a:rPr sz="1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16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all.</a:t>
            </a:r>
            <a:endParaRPr sz="165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7465" y="740531"/>
            <a:ext cx="2861367" cy="62080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5644" y="532989"/>
            <a:ext cx="6046470" cy="16033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4110"/>
              </a:lnSpc>
              <a:spcBef>
                <a:spcPts val="290"/>
              </a:spcBef>
            </a:pPr>
            <a:r>
              <a:rPr sz="3500" spc="-175" dirty="0">
                <a:latin typeface="Verdana"/>
                <a:cs typeface="Verdana"/>
              </a:rPr>
              <a:t>4</a:t>
            </a:r>
            <a:r>
              <a:rPr sz="3500" spc="-350" dirty="0">
                <a:latin typeface="Verdana"/>
                <a:cs typeface="Verdana"/>
              </a:rPr>
              <a:t>.</a:t>
            </a:r>
            <a:r>
              <a:rPr sz="3500" spc="-555" dirty="0">
                <a:latin typeface="Verdana"/>
                <a:cs typeface="Verdana"/>
              </a:rPr>
              <a:t> </a:t>
            </a:r>
            <a:r>
              <a:rPr sz="3500" spc="-120" dirty="0">
                <a:latin typeface="Verdana"/>
                <a:cs typeface="Verdana"/>
              </a:rPr>
              <a:t>E</a:t>
            </a:r>
            <a:r>
              <a:rPr sz="3500" spc="-130" dirty="0">
                <a:latin typeface="Verdana"/>
                <a:cs typeface="Verdana"/>
              </a:rPr>
              <a:t>x</a:t>
            </a:r>
            <a:r>
              <a:rPr sz="3500" spc="95" dirty="0">
                <a:latin typeface="Verdana"/>
                <a:cs typeface="Verdana"/>
              </a:rPr>
              <a:t>p</a:t>
            </a:r>
            <a:r>
              <a:rPr sz="3500" spc="254" dirty="0">
                <a:latin typeface="Verdana"/>
                <a:cs typeface="Verdana"/>
              </a:rPr>
              <a:t>l</a:t>
            </a:r>
            <a:r>
              <a:rPr sz="3500" spc="35" dirty="0">
                <a:latin typeface="Verdana"/>
                <a:cs typeface="Verdana"/>
              </a:rPr>
              <a:t>o</a:t>
            </a:r>
            <a:r>
              <a:rPr sz="3500" spc="-65" dirty="0">
                <a:latin typeface="Verdana"/>
                <a:cs typeface="Verdana"/>
              </a:rPr>
              <a:t>r</a:t>
            </a:r>
            <a:r>
              <a:rPr sz="3500" spc="-5" dirty="0">
                <a:latin typeface="Verdana"/>
                <a:cs typeface="Verdana"/>
              </a:rPr>
              <a:t>i</a:t>
            </a:r>
            <a:r>
              <a:rPr sz="3500" spc="-40" dirty="0">
                <a:latin typeface="Verdana"/>
                <a:cs typeface="Verdana"/>
              </a:rPr>
              <a:t>n</a:t>
            </a:r>
            <a:r>
              <a:rPr sz="3500" spc="170" dirty="0">
                <a:latin typeface="Verdana"/>
                <a:cs typeface="Verdana"/>
              </a:rPr>
              <a:t>g</a:t>
            </a:r>
            <a:r>
              <a:rPr sz="3500" spc="-560" dirty="0">
                <a:latin typeface="Verdana"/>
                <a:cs typeface="Verdana"/>
              </a:rPr>
              <a:t> </a:t>
            </a:r>
            <a:r>
              <a:rPr sz="3500" spc="45" dirty="0">
                <a:latin typeface="Verdana"/>
                <a:cs typeface="Verdana"/>
              </a:rPr>
              <a:t>W</a:t>
            </a:r>
            <a:r>
              <a:rPr sz="3500" spc="60" dirty="0">
                <a:latin typeface="Verdana"/>
                <a:cs typeface="Verdana"/>
              </a:rPr>
              <a:t>e</a:t>
            </a:r>
            <a:r>
              <a:rPr sz="3500" spc="120" dirty="0">
                <a:latin typeface="Verdana"/>
                <a:cs typeface="Verdana"/>
              </a:rPr>
              <a:t>b  </a:t>
            </a:r>
            <a:r>
              <a:rPr sz="3500" spc="-175" dirty="0">
                <a:latin typeface="Verdana"/>
                <a:cs typeface="Verdana"/>
              </a:rPr>
              <a:t>D</a:t>
            </a:r>
            <a:r>
              <a:rPr sz="3500" spc="-5" dirty="0">
                <a:latin typeface="Verdana"/>
                <a:cs typeface="Verdana"/>
              </a:rPr>
              <a:t>e</a:t>
            </a:r>
            <a:r>
              <a:rPr sz="3500" spc="-165" dirty="0">
                <a:latin typeface="Verdana"/>
                <a:cs typeface="Verdana"/>
              </a:rPr>
              <a:t>v</a:t>
            </a:r>
            <a:r>
              <a:rPr sz="3500" spc="60" dirty="0">
                <a:latin typeface="Verdana"/>
                <a:cs typeface="Verdana"/>
              </a:rPr>
              <a:t>e</a:t>
            </a:r>
            <a:r>
              <a:rPr sz="3500" spc="254" dirty="0">
                <a:latin typeface="Verdana"/>
                <a:cs typeface="Verdana"/>
              </a:rPr>
              <a:t>l</a:t>
            </a:r>
            <a:r>
              <a:rPr sz="3500" spc="35" dirty="0">
                <a:latin typeface="Verdana"/>
                <a:cs typeface="Verdana"/>
              </a:rPr>
              <a:t>o</a:t>
            </a:r>
            <a:r>
              <a:rPr sz="3500" spc="95" dirty="0">
                <a:latin typeface="Verdana"/>
                <a:cs typeface="Verdana"/>
              </a:rPr>
              <a:t>p</a:t>
            </a:r>
            <a:r>
              <a:rPr sz="3500" spc="-65" dirty="0">
                <a:latin typeface="Verdana"/>
                <a:cs typeface="Verdana"/>
              </a:rPr>
              <a:t>m</a:t>
            </a:r>
            <a:r>
              <a:rPr sz="3500" spc="60" dirty="0">
                <a:latin typeface="Verdana"/>
                <a:cs typeface="Verdana"/>
              </a:rPr>
              <a:t>e</a:t>
            </a:r>
            <a:r>
              <a:rPr sz="3500" spc="-40" dirty="0">
                <a:latin typeface="Verdana"/>
                <a:cs typeface="Verdana"/>
              </a:rPr>
              <a:t>n</a:t>
            </a:r>
            <a:r>
              <a:rPr sz="3500" spc="155" dirty="0">
                <a:latin typeface="Verdana"/>
                <a:cs typeface="Verdana"/>
              </a:rPr>
              <a:t>t</a:t>
            </a:r>
            <a:r>
              <a:rPr sz="3500" spc="-560" dirty="0">
                <a:latin typeface="Verdana"/>
                <a:cs typeface="Verdana"/>
              </a:rPr>
              <a:t> </a:t>
            </a:r>
            <a:r>
              <a:rPr sz="3500" spc="-270" dirty="0">
                <a:latin typeface="Verdana"/>
                <a:cs typeface="Verdana"/>
              </a:rPr>
              <a:t>T</a:t>
            </a:r>
            <a:r>
              <a:rPr sz="3500" spc="60" dirty="0">
                <a:latin typeface="Verdana"/>
                <a:cs typeface="Verdana"/>
              </a:rPr>
              <a:t>e</a:t>
            </a:r>
            <a:r>
              <a:rPr sz="3500" spc="200" dirty="0">
                <a:latin typeface="Verdana"/>
                <a:cs typeface="Verdana"/>
              </a:rPr>
              <a:t>c</a:t>
            </a:r>
            <a:r>
              <a:rPr sz="3500" spc="-40" dirty="0">
                <a:latin typeface="Verdana"/>
                <a:cs typeface="Verdana"/>
              </a:rPr>
              <a:t>hn</a:t>
            </a:r>
            <a:r>
              <a:rPr sz="3500" spc="35" dirty="0">
                <a:latin typeface="Verdana"/>
                <a:cs typeface="Verdana"/>
              </a:rPr>
              <a:t>o</a:t>
            </a:r>
            <a:r>
              <a:rPr sz="3500" spc="254" dirty="0">
                <a:latin typeface="Verdana"/>
                <a:cs typeface="Verdana"/>
              </a:rPr>
              <a:t>l</a:t>
            </a:r>
            <a:r>
              <a:rPr sz="3500" spc="35" dirty="0">
                <a:latin typeface="Verdana"/>
                <a:cs typeface="Verdana"/>
              </a:rPr>
              <a:t>o</a:t>
            </a:r>
            <a:r>
              <a:rPr sz="3500" spc="95" dirty="0">
                <a:latin typeface="Verdana"/>
                <a:cs typeface="Verdana"/>
              </a:rPr>
              <a:t>g</a:t>
            </a:r>
            <a:r>
              <a:rPr sz="3500" spc="-5" dirty="0">
                <a:latin typeface="Verdana"/>
                <a:cs typeface="Verdana"/>
              </a:rPr>
              <a:t>i</a:t>
            </a:r>
            <a:r>
              <a:rPr sz="3500" spc="60" dirty="0">
                <a:latin typeface="Verdana"/>
                <a:cs typeface="Verdana"/>
              </a:rPr>
              <a:t>e</a:t>
            </a:r>
            <a:r>
              <a:rPr sz="3500" spc="-5" dirty="0">
                <a:latin typeface="Verdana"/>
                <a:cs typeface="Verdana"/>
              </a:rPr>
              <a:t>s  </a:t>
            </a:r>
            <a:r>
              <a:rPr sz="3500" spc="155" dirty="0">
                <a:latin typeface="Verdana"/>
                <a:cs typeface="Verdana"/>
              </a:rPr>
              <a:t>f</a:t>
            </a:r>
            <a:r>
              <a:rPr sz="3500" spc="35" dirty="0">
                <a:latin typeface="Verdana"/>
                <a:cs typeface="Verdana"/>
              </a:rPr>
              <a:t>o</a:t>
            </a:r>
            <a:r>
              <a:rPr sz="3500" spc="15" dirty="0">
                <a:latin typeface="Verdana"/>
                <a:cs typeface="Verdana"/>
              </a:rPr>
              <a:t>r</a:t>
            </a:r>
            <a:r>
              <a:rPr sz="3500" spc="-565" dirty="0">
                <a:latin typeface="Verdana"/>
                <a:cs typeface="Verdana"/>
              </a:rPr>
              <a:t> </a:t>
            </a:r>
            <a:r>
              <a:rPr sz="3500" spc="-5" dirty="0">
                <a:latin typeface="Verdana"/>
                <a:cs typeface="Verdana"/>
              </a:rPr>
              <a:t>T</a:t>
            </a:r>
            <a:r>
              <a:rPr sz="3500" spc="-80" dirty="0">
                <a:latin typeface="Verdana"/>
                <a:cs typeface="Verdana"/>
              </a:rPr>
              <a:t>r</a:t>
            </a:r>
            <a:r>
              <a:rPr sz="3500" spc="5" dirty="0">
                <a:latin typeface="Verdana"/>
                <a:cs typeface="Verdana"/>
              </a:rPr>
              <a:t>a</a:t>
            </a:r>
            <a:r>
              <a:rPr sz="3500" b="1" spc="85" dirty="0">
                <a:latin typeface="Georgia"/>
                <a:cs typeface="Georgia"/>
              </a:rPr>
              <a:t>f</a:t>
            </a:r>
            <a:r>
              <a:rPr sz="3500" b="1" spc="-235" dirty="0">
                <a:latin typeface="Georgia"/>
                <a:cs typeface="Georgia"/>
              </a:rPr>
              <a:t> </a:t>
            </a:r>
            <a:r>
              <a:rPr sz="3500" spc="-5" dirty="0">
                <a:latin typeface="Verdana"/>
                <a:cs typeface="Verdana"/>
              </a:rPr>
              <a:t>i</a:t>
            </a:r>
            <a:r>
              <a:rPr sz="3500" spc="275" dirty="0">
                <a:latin typeface="Verdana"/>
                <a:cs typeface="Verdana"/>
              </a:rPr>
              <a:t>c</a:t>
            </a:r>
            <a:r>
              <a:rPr sz="3500" spc="-560" dirty="0">
                <a:latin typeface="Verdana"/>
                <a:cs typeface="Verdana"/>
              </a:rPr>
              <a:t> </a:t>
            </a:r>
            <a:r>
              <a:rPr sz="3500" spc="55" dirty="0">
                <a:latin typeface="Verdana"/>
                <a:cs typeface="Verdana"/>
              </a:rPr>
              <a:t>M</a:t>
            </a:r>
            <a:r>
              <a:rPr sz="3500" spc="5" dirty="0">
                <a:latin typeface="Verdana"/>
                <a:cs typeface="Verdana"/>
              </a:rPr>
              <a:t>a</a:t>
            </a:r>
            <a:r>
              <a:rPr sz="3500" spc="-40" dirty="0">
                <a:latin typeface="Verdana"/>
                <a:cs typeface="Verdana"/>
              </a:rPr>
              <a:t>n</a:t>
            </a:r>
            <a:r>
              <a:rPr sz="3500" spc="5" dirty="0">
                <a:latin typeface="Verdana"/>
                <a:cs typeface="Verdana"/>
              </a:rPr>
              <a:t>a</a:t>
            </a:r>
            <a:r>
              <a:rPr sz="3500" spc="95" dirty="0">
                <a:latin typeface="Verdana"/>
                <a:cs typeface="Verdana"/>
              </a:rPr>
              <a:t>g</a:t>
            </a:r>
            <a:r>
              <a:rPr sz="3500" spc="60" dirty="0">
                <a:latin typeface="Verdana"/>
                <a:cs typeface="Verdana"/>
              </a:rPr>
              <a:t>e</a:t>
            </a:r>
            <a:r>
              <a:rPr sz="3500" spc="-65" dirty="0">
                <a:latin typeface="Verdana"/>
                <a:cs typeface="Verdana"/>
              </a:rPr>
              <a:t>m</a:t>
            </a:r>
            <a:r>
              <a:rPr sz="3500" spc="60" dirty="0">
                <a:latin typeface="Verdana"/>
                <a:cs typeface="Verdana"/>
              </a:rPr>
              <a:t>e</a:t>
            </a:r>
            <a:r>
              <a:rPr sz="3500" spc="-40" dirty="0">
                <a:latin typeface="Verdana"/>
                <a:cs typeface="Verdana"/>
              </a:rPr>
              <a:t>n</a:t>
            </a:r>
            <a:r>
              <a:rPr sz="3500" spc="155" dirty="0">
                <a:latin typeface="Verdana"/>
                <a:cs typeface="Verdana"/>
              </a:rPr>
              <a:t>t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5382" y="2413440"/>
            <a:ext cx="6362065" cy="286067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24800"/>
              </a:lnSpc>
              <a:spcBef>
                <a:spcPts val="50"/>
              </a:spcBef>
            </a:pPr>
            <a:r>
              <a:rPr sz="1650" spc="30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1650" spc="1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50" spc="35" dirty="0">
                <a:solidFill>
                  <a:srgbClr val="FFFFFF"/>
                </a:solidFill>
                <a:latin typeface="Verdana"/>
                <a:cs typeface="Verdana"/>
              </a:rPr>
              <a:t>comes </a:t>
            </a:r>
            <a:r>
              <a:rPr sz="1650" spc="4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50" spc="15" dirty="0">
                <a:solidFill>
                  <a:srgbClr val="FFFFFF"/>
                </a:solidFill>
                <a:latin typeface="Verdana"/>
                <a:cs typeface="Verdana"/>
              </a:rPr>
              <a:t>building </a:t>
            </a:r>
            <a:r>
              <a:rPr sz="1650" spc="-2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50" spc="10" dirty="0">
                <a:solidFill>
                  <a:srgbClr val="FFFFFF"/>
                </a:solidFill>
                <a:latin typeface="Verdana"/>
                <a:cs typeface="Verdana"/>
              </a:rPr>
              <a:t>next-gen </a:t>
            </a:r>
            <a:r>
              <a:rPr sz="1650" spc="15" dirty="0">
                <a:solidFill>
                  <a:srgbClr val="FFFFFF"/>
                </a:solidFill>
                <a:latin typeface="Verdana"/>
                <a:cs typeface="Verdana"/>
              </a:rPr>
              <a:t>traffic information </a:t>
            </a:r>
            <a:r>
              <a:rPr sz="165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6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5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50" spc="3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5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50" spc="6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50" spc="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50" spc="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50" spc="4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650" spc="-10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16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5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50" spc="40" dirty="0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sz="1650" spc="-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50" spc="-14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65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10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6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50" spc="8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6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50" spc="-2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6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50" spc="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650" spc="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50" spc="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5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50" spc="20" dirty="0">
                <a:solidFill>
                  <a:srgbClr val="FFFFFF"/>
                </a:solidFill>
                <a:latin typeface="Verdana"/>
                <a:cs typeface="Verdana"/>
              </a:rPr>
              <a:t>hn</a:t>
            </a:r>
            <a:r>
              <a:rPr sz="16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50" spc="3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6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50" spc="-20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1650" spc="-10" dirty="0">
                <a:solidFill>
                  <a:srgbClr val="FFFFFF"/>
                </a:solidFill>
                <a:latin typeface="Verdana"/>
                <a:cs typeface="Verdana"/>
              </a:rPr>
              <a:t>play </a:t>
            </a:r>
            <a:r>
              <a:rPr sz="1650" spc="-2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50" spc="20" dirty="0">
                <a:solidFill>
                  <a:srgbClr val="FFFFFF"/>
                </a:solidFill>
                <a:latin typeface="Verdana"/>
                <a:cs typeface="Verdana"/>
              </a:rPr>
              <a:t>crucial </a:t>
            </a:r>
            <a:r>
              <a:rPr sz="1650" spc="-20" dirty="0">
                <a:solidFill>
                  <a:srgbClr val="FFFFFF"/>
                </a:solidFill>
                <a:latin typeface="Verdana"/>
                <a:cs typeface="Verdana"/>
              </a:rPr>
              <a:t>role. By </a:t>
            </a:r>
            <a:r>
              <a:rPr sz="1650" spc="5" dirty="0">
                <a:solidFill>
                  <a:srgbClr val="FFFFFF"/>
                </a:solidFill>
                <a:latin typeface="Verdana"/>
                <a:cs typeface="Verdana"/>
              </a:rPr>
              <a:t>leveraging </a:t>
            </a:r>
            <a:r>
              <a:rPr sz="1650" spc="25" dirty="0">
                <a:solidFill>
                  <a:srgbClr val="FFFFFF"/>
                </a:solidFill>
                <a:latin typeface="Verdana"/>
                <a:cs typeface="Verdana"/>
              </a:rPr>
              <a:t>technologies such </a:t>
            </a:r>
            <a:r>
              <a:rPr sz="1650" spc="-3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165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Verdana"/>
                <a:cs typeface="Verdana"/>
              </a:rPr>
              <a:t>HTML5, </a:t>
            </a:r>
            <a:r>
              <a:rPr sz="1650" spc="-90" dirty="0">
                <a:solidFill>
                  <a:srgbClr val="FFFFFF"/>
                </a:solidFill>
                <a:latin typeface="Verdana"/>
                <a:cs typeface="Verdana"/>
              </a:rPr>
              <a:t>CSS3, </a:t>
            </a:r>
            <a:r>
              <a:rPr sz="1650" spc="-10" dirty="0">
                <a:solidFill>
                  <a:srgbClr val="FFFFFF"/>
                </a:solidFill>
                <a:latin typeface="Verdana"/>
                <a:cs typeface="Verdana"/>
              </a:rPr>
              <a:t>JavaScript, </a:t>
            </a:r>
            <a:r>
              <a:rPr sz="1650" spc="2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50" spc="-25" dirty="0">
                <a:solidFill>
                  <a:srgbClr val="FFFFFF"/>
                </a:solidFill>
                <a:latin typeface="Verdana"/>
                <a:cs typeface="Verdana"/>
              </a:rPr>
              <a:t>APIs, </a:t>
            </a:r>
            <a:r>
              <a:rPr sz="1650" spc="70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50" spc="2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50" spc="15" dirty="0">
                <a:solidFill>
                  <a:srgbClr val="FFFFFF"/>
                </a:solidFill>
                <a:latin typeface="Verdana"/>
                <a:cs typeface="Verdana"/>
              </a:rPr>
              <a:t>create </a:t>
            </a:r>
            <a:r>
              <a:rPr sz="165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Verdana"/>
                <a:cs typeface="Verdana"/>
              </a:rPr>
              <a:t>responsive</a:t>
            </a:r>
            <a:r>
              <a:rPr sz="165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Verdana"/>
                <a:cs typeface="Verdana"/>
              </a:rPr>
              <a:t>interactiv</a:t>
            </a:r>
            <a:r>
              <a:rPr sz="16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6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interfaces</a:t>
            </a:r>
            <a:r>
              <a:rPr sz="16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that </a:t>
            </a:r>
            <a:r>
              <a:rPr sz="16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deliver</a:t>
            </a:r>
            <a:r>
              <a:rPr sz="16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real-time </a:t>
            </a:r>
            <a:r>
              <a:rPr sz="16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tra</a:t>
            </a:r>
            <a:r>
              <a:rPr sz="16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c </a:t>
            </a:r>
            <a:r>
              <a:rPr sz="16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updates, </a:t>
            </a:r>
            <a:r>
              <a:rPr sz="16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personalized </a:t>
            </a:r>
            <a:r>
              <a:rPr sz="16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recommendations, </a:t>
            </a:r>
            <a:r>
              <a:rPr sz="16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16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predictive </a:t>
            </a:r>
            <a:r>
              <a:rPr sz="1650" spc="-4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analysis.</a:t>
            </a:r>
            <a:r>
              <a:rPr sz="1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These</a:t>
            </a:r>
            <a:r>
              <a:rPr sz="1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technologies</a:t>
            </a:r>
            <a:r>
              <a:rPr sz="1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empower</a:t>
            </a:r>
            <a:r>
              <a:rPr sz="16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1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6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revolutionize</a:t>
            </a:r>
            <a:endParaRPr sz="1650">
              <a:latin typeface="Microsoft Sans Serif"/>
              <a:cs typeface="Microsoft Sans Serif"/>
            </a:endParaRPr>
          </a:p>
          <a:p>
            <a:pPr marL="12700" marR="520065">
              <a:lnSpc>
                <a:spcPct val="128000"/>
              </a:lnSpc>
            </a:pPr>
            <a:r>
              <a:rPr sz="16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tra</a:t>
            </a:r>
            <a:r>
              <a:rPr sz="16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management,</a:t>
            </a:r>
            <a:r>
              <a:rPr sz="1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improve</a:t>
            </a:r>
            <a:r>
              <a:rPr sz="16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tra</a:t>
            </a:r>
            <a:r>
              <a:rPr sz="165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650" spc="4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ow,</a:t>
            </a:r>
            <a:r>
              <a:rPr sz="1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6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enhance</a:t>
            </a:r>
            <a:r>
              <a:rPr sz="16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650" spc="-4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overall</a:t>
            </a:r>
            <a:r>
              <a:rPr sz="16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commuting</a:t>
            </a:r>
            <a:r>
              <a:rPr sz="1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experience</a:t>
            </a:r>
            <a:r>
              <a:rPr sz="1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16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citizens.</a:t>
            </a:r>
            <a:endParaRPr sz="165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7465" y="740531"/>
            <a:ext cx="2861367" cy="62080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5644" y="531790"/>
            <a:ext cx="6209030" cy="165227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ts val="4240"/>
              </a:lnSpc>
              <a:spcBef>
                <a:spcPts val="285"/>
              </a:spcBef>
            </a:pPr>
            <a:r>
              <a:rPr sz="3600" spc="-245" dirty="0"/>
              <a:t>5</a:t>
            </a:r>
            <a:r>
              <a:rPr sz="3600" spc="-190" dirty="0"/>
              <a:t>.</a:t>
            </a:r>
            <a:r>
              <a:rPr sz="3600" spc="-445" dirty="0"/>
              <a:t> </a:t>
            </a:r>
            <a:r>
              <a:rPr sz="3600" spc="420" dirty="0"/>
              <a:t>B</a:t>
            </a:r>
            <a:r>
              <a:rPr sz="3600" spc="75" dirty="0"/>
              <a:t>u</a:t>
            </a:r>
            <a:r>
              <a:rPr sz="3600" spc="-50" dirty="0"/>
              <a:t>i</a:t>
            </a:r>
            <a:r>
              <a:rPr sz="3600" spc="215" dirty="0"/>
              <a:t>l</a:t>
            </a:r>
            <a:r>
              <a:rPr sz="3600" spc="150" dirty="0"/>
              <a:t>d</a:t>
            </a:r>
            <a:r>
              <a:rPr sz="3600" spc="-50" dirty="0"/>
              <a:t>i</a:t>
            </a:r>
            <a:r>
              <a:rPr sz="3600" spc="10" dirty="0"/>
              <a:t>n</a:t>
            </a:r>
            <a:r>
              <a:rPr sz="3600" spc="180" dirty="0"/>
              <a:t>g</a:t>
            </a:r>
            <a:r>
              <a:rPr sz="3600" spc="-445" dirty="0"/>
              <a:t> </a:t>
            </a:r>
            <a:r>
              <a:rPr sz="3600" spc="254" dirty="0"/>
              <a:t>a</a:t>
            </a:r>
            <a:r>
              <a:rPr sz="3600" spc="-445" dirty="0"/>
              <a:t> </a:t>
            </a:r>
            <a:r>
              <a:rPr sz="3600" spc="295" dirty="0"/>
              <a:t>S</a:t>
            </a:r>
            <a:r>
              <a:rPr sz="3600" spc="240" dirty="0"/>
              <a:t>c</a:t>
            </a:r>
            <a:r>
              <a:rPr sz="3600" spc="180" dirty="0"/>
              <a:t>a</a:t>
            </a:r>
            <a:r>
              <a:rPr sz="3600" spc="215" dirty="0"/>
              <a:t>l</a:t>
            </a:r>
            <a:r>
              <a:rPr sz="3600" spc="180" dirty="0"/>
              <a:t>a</a:t>
            </a:r>
            <a:r>
              <a:rPr sz="3600" spc="85" dirty="0"/>
              <a:t>b</a:t>
            </a:r>
            <a:r>
              <a:rPr sz="3600" spc="215" dirty="0"/>
              <a:t>l</a:t>
            </a:r>
            <a:r>
              <a:rPr sz="3600" spc="275" dirty="0"/>
              <a:t>e</a:t>
            </a:r>
            <a:r>
              <a:rPr sz="3600" spc="-445" dirty="0"/>
              <a:t> </a:t>
            </a:r>
            <a:r>
              <a:rPr sz="3600" spc="180" dirty="0"/>
              <a:t>a</a:t>
            </a:r>
            <a:r>
              <a:rPr sz="3600" spc="10" dirty="0"/>
              <a:t>n</a:t>
            </a:r>
            <a:r>
              <a:rPr sz="3600" spc="150" dirty="0"/>
              <a:t>d  </a:t>
            </a:r>
            <a:r>
              <a:rPr sz="3600" spc="100" dirty="0"/>
              <a:t>R</a:t>
            </a:r>
            <a:r>
              <a:rPr sz="3600" spc="200" dirty="0"/>
              <a:t>e</a:t>
            </a:r>
            <a:r>
              <a:rPr sz="3600" spc="215" dirty="0"/>
              <a:t>l</a:t>
            </a:r>
            <a:r>
              <a:rPr sz="3600" spc="-50" dirty="0"/>
              <a:t>i</a:t>
            </a:r>
            <a:r>
              <a:rPr sz="3600" spc="180" dirty="0"/>
              <a:t>a</a:t>
            </a:r>
            <a:r>
              <a:rPr sz="3600" spc="85" dirty="0"/>
              <a:t>b</a:t>
            </a:r>
            <a:r>
              <a:rPr sz="3600" spc="215" dirty="0"/>
              <a:t>l</a:t>
            </a:r>
            <a:r>
              <a:rPr sz="3600" spc="275" dirty="0"/>
              <a:t>e</a:t>
            </a:r>
            <a:r>
              <a:rPr sz="3600" spc="-445" dirty="0"/>
              <a:t> </a:t>
            </a:r>
            <a:r>
              <a:rPr sz="3600" spc="-60" dirty="0" err="1" smtClean="0"/>
              <a:t>T</a:t>
            </a:r>
            <a:r>
              <a:rPr sz="3600" spc="-15" dirty="0" err="1" smtClean="0"/>
              <a:t>r</a:t>
            </a:r>
            <a:r>
              <a:rPr sz="3600" spc="180" dirty="0" err="1" smtClean="0"/>
              <a:t>a</a:t>
            </a:r>
            <a:r>
              <a:rPr sz="3600" b="1" spc="90" dirty="0" err="1" smtClean="0">
                <a:latin typeface="Georgia"/>
                <a:cs typeface="Georgia"/>
              </a:rPr>
              <a:t>f</a:t>
            </a:r>
            <a:r>
              <a:rPr lang="en-US" sz="3600" b="1" spc="90" dirty="0" err="1" smtClean="0">
                <a:latin typeface="Georgia"/>
                <a:cs typeface="Georgia"/>
              </a:rPr>
              <a:t>f</a:t>
            </a:r>
            <a:r>
              <a:rPr sz="3600" b="1" spc="-240" dirty="0" smtClean="0">
                <a:latin typeface="Georgia"/>
                <a:cs typeface="Georgia"/>
              </a:rPr>
              <a:t> </a:t>
            </a:r>
            <a:r>
              <a:rPr sz="3600" spc="-50" dirty="0"/>
              <a:t>i</a:t>
            </a:r>
            <a:r>
              <a:rPr sz="3600" spc="315" dirty="0"/>
              <a:t>c</a:t>
            </a:r>
            <a:r>
              <a:rPr sz="3600" spc="-445" dirty="0"/>
              <a:t> </a:t>
            </a:r>
            <a:r>
              <a:rPr sz="3600" spc="75" dirty="0"/>
              <a:t>I</a:t>
            </a:r>
            <a:r>
              <a:rPr sz="3600" spc="10" dirty="0"/>
              <a:t>n</a:t>
            </a:r>
            <a:r>
              <a:rPr sz="3600" spc="105" dirty="0"/>
              <a:t>f</a:t>
            </a:r>
            <a:r>
              <a:rPr sz="3600" spc="15" dirty="0"/>
              <a:t>o</a:t>
            </a:r>
            <a:r>
              <a:rPr sz="3600" spc="5" dirty="0"/>
              <a:t>r</a:t>
            </a:r>
            <a:r>
              <a:rPr sz="3600" spc="85" dirty="0"/>
              <a:t>m</a:t>
            </a:r>
            <a:r>
              <a:rPr sz="3600" spc="165" dirty="0"/>
              <a:t>a</a:t>
            </a:r>
            <a:r>
              <a:rPr sz="3600" spc="155" dirty="0"/>
              <a:t>t</a:t>
            </a:r>
            <a:r>
              <a:rPr sz="3600" spc="-50" dirty="0"/>
              <a:t>i</a:t>
            </a:r>
            <a:r>
              <a:rPr sz="3600" spc="15" dirty="0"/>
              <a:t>o</a:t>
            </a:r>
            <a:r>
              <a:rPr sz="3600" spc="60" dirty="0"/>
              <a:t>n  </a:t>
            </a:r>
            <a:r>
              <a:rPr sz="3600" spc="135" dirty="0"/>
              <a:t>Platform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5382" y="2413440"/>
            <a:ext cx="6419215" cy="286067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25600"/>
              </a:lnSpc>
              <a:spcBef>
                <a:spcPts val="35"/>
              </a:spcBef>
            </a:pPr>
            <a:r>
              <a:rPr sz="1650" spc="5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build </a:t>
            </a:r>
            <a:r>
              <a:rPr sz="1650" spc="10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650" spc="114" dirty="0">
                <a:solidFill>
                  <a:srgbClr val="FFFFFF"/>
                </a:solidFill>
                <a:latin typeface="Tahoma"/>
                <a:cs typeface="Tahoma"/>
              </a:rPr>
              <a:t>scalable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650" spc="100" dirty="0">
                <a:solidFill>
                  <a:srgbClr val="FFFFFF"/>
                </a:solidFill>
                <a:latin typeface="Tahoma"/>
                <a:cs typeface="Tahoma"/>
              </a:rPr>
              <a:t>reliable traffic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information </a:t>
            </a:r>
            <a:r>
              <a:rPr sz="1650" spc="105" dirty="0">
                <a:solidFill>
                  <a:srgbClr val="FFFFFF"/>
                </a:solidFill>
                <a:latin typeface="Tahoma"/>
                <a:cs typeface="Tahoma"/>
              </a:rPr>
              <a:t>platform, </a:t>
            </a:r>
            <a:r>
              <a:rPr sz="1650" spc="-5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90" dirty="0">
                <a:solidFill>
                  <a:srgbClr val="FFFFFF"/>
                </a:solidFill>
                <a:latin typeface="Tahoma"/>
                <a:cs typeface="Tahoma"/>
              </a:rPr>
              <a:t>we </a:t>
            </a:r>
            <a:r>
              <a:rPr sz="1650" spc="155" dirty="0">
                <a:solidFill>
                  <a:srgbClr val="FFFFFF"/>
                </a:solidFill>
                <a:latin typeface="Tahoma"/>
                <a:cs typeface="Tahoma"/>
              </a:rPr>
              <a:t>need </a:t>
            </a:r>
            <a:r>
              <a:rPr sz="1650" spc="150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650" spc="130" dirty="0">
                <a:solidFill>
                  <a:srgbClr val="FFFFFF"/>
                </a:solidFill>
                <a:latin typeface="Tahoma"/>
                <a:cs typeface="Tahoma"/>
              </a:rPr>
              <a:t>consider </a:t>
            </a:r>
            <a:r>
              <a:rPr sz="1650" spc="105" dirty="0">
                <a:solidFill>
                  <a:srgbClr val="FFFFFF"/>
                </a:solidFill>
                <a:latin typeface="Tahoma"/>
                <a:cs typeface="Tahoma"/>
              </a:rPr>
              <a:t>several </a:t>
            </a:r>
            <a:r>
              <a:rPr sz="1650" spc="100" dirty="0">
                <a:solidFill>
                  <a:srgbClr val="FFFFFF"/>
                </a:solidFill>
                <a:latin typeface="Tahoma"/>
                <a:cs typeface="Tahoma"/>
              </a:rPr>
              <a:t>factors. </a:t>
            </a:r>
            <a:r>
              <a:rPr sz="1650" spc="80" dirty="0">
                <a:solidFill>
                  <a:srgbClr val="FFFFFF"/>
                </a:solidFill>
                <a:latin typeface="Tahoma"/>
                <a:cs typeface="Tahoma"/>
              </a:rPr>
              <a:t>First, </a:t>
            </a:r>
            <a:r>
              <a:rPr sz="1650" spc="190" dirty="0">
                <a:solidFill>
                  <a:srgbClr val="FFFFFF"/>
                </a:solidFill>
                <a:latin typeface="Tahoma"/>
                <a:cs typeface="Tahoma"/>
              </a:rPr>
              <a:t>we </a:t>
            </a:r>
            <a:r>
              <a:rPr sz="1650" spc="155" dirty="0">
                <a:solidFill>
                  <a:srgbClr val="FFFFFF"/>
                </a:solidFill>
                <a:latin typeface="Tahoma"/>
                <a:cs typeface="Tahoma"/>
              </a:rPr>
              <a:t>must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ensure </a:t>
            </a:r>
            <a:r>
              <a:rPr sz="1650" spc="-5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our </a:t>
            </a:r>
            <a:r>
              <a:rPr sz="1650" spc="105" dirty="0">
                <a:solidFill>
                  <a:srgbClr val="FFFFFF"/>
                </a:solidFill>
                <a:latin typeface="Tahoma"/>
                <a:cs typeface="Tahoma"/>
              </a:rPr>
              <a:t>server </a:t>
            </a:r>
            <a:r>
              <a:rPr sz="1650" spc="114" dirty="0">
                <a:solidFill>
                  <a:srgbClr val="FFFFFF"/>
                </a:solidFill>
                <a:latin typeface="Tahoma"/>
                <a:cs typeface="Tahoma"/>
              </a:rPr>
              <a:t>infrastructure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can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handle high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volumes of </a:t>
            </a:r>
            <a:r>
              <a:rPr sz="165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14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650" spc="110" dirty="0">
                <a:solidFill>
                  <a:srgbClr val="FFFFFF"/>
                </a:solidFill>
                <a:latin typeface="Tahoma"/>
                <a:cs typeface="Tahoma"/>
              </a:rPr>
              <a:t>user </a:t>
            </a:r>
            <a:r>
              <a:rPr sz="1650" spc="105" dirty="0">
                <a:solidFill>
                  <a:srgbClr val="FFFFFF"/>
                </a:solidFill>
                <a:latin typeface="Tahoma"/>
                <a:cs typeface="Tahoma"/>
              </a:rPr>
              <a:t>requests. </a:t>
            </a:r>
            <a:r>
              <a:rPr sz="1650" spc="120" dirty="0">
                <a:solidFill>
                  <a:srgbClr val="FFFFFF"/>
                </a:solidFill>
                <a:latin typeface="Tahoma"/>
                <a:cs typeface="Tahoma"/>
              </a:rPr>
              <a:t>Second,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implementing </a:t>
            </a:r>
            <a:r>
              <a:rPr sz="1650" spc="120" dirty="0">
                <a:solidFill>
                  <a:srgbClr val="FFFFFF"/>
                </a:solidFill>
                <a:latin typeface="Tahoma"/>
                <a:cs typeface="Tahoma"/>
              </a:rPr>
              <a:t>efficient </a:t>
            </a:r>
            <a:r>
              <a:rPr sz="1650" spc="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140" dirty="0">
                <a:solidFill>
                  <a:srgbClr val="FFFFFF"/>
                </a:solidFill>
                <a:latin typeface="Tahoma"/>
                <a:cs typeface="Tahoma"/>
              </a:rPr>
              <a:t>caching </a:t>
            </a:r>
            <a:r>
              <a:rPr sz="16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techniques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will </a:t>
            </a:r>
            <a:r>
              <a:rPr sz="1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help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optimize </a:t>
            </a:r>
            <a:r>
              <a:rPr sz="1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response </a:t>
            </a:r>
            <a:r>
              <a:rPr sz="16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times. </a:t>
            </a:r>
            <a:r>
              <a:rPr sz="16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Third, </a:t>
            </a:r>
            <a:r>
              <a:rPr sz="16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incorporating</a:t>
            </a:r>
            <a:r>
              <a:rPr sz="16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redundancy</a:t>
            </a:r>
            <a:r>
              <a:rPr sz="16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6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failover</a:t>
            </a:r>
            <a:r>
              <a:rPr sz="16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mechanisms</a:t>
            </a:r>
            <a:r>
              <a:rPr sz="16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sz="16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ensure </a:t>
            </a:r>
            <a:r>
              <a:rPr sz="1650" spc="-5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uninterrupted</a:t>
            </a:r>
            <a:r>
              <a:rPr sz="16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service.</a:t>
            </a:r>
            <a:r>
              <a:rPr sz="16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Additionally,</a:t>
            </a:r>
            <a:r>
              <a:rPr sz="16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16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should</a:t>
            </a:r>
            <a:r>
              <a:rPr sz="16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regularly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monitor</a:t>
            </a:r>
            <a:r>
              <a:rPr sz="16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and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analyze</a:t>
            </a:r>
            <a:r>
              <a:rPr sz="16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platform's</a:t>
            </a:r>
            <a:r>
              <a:rPr sz="16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performance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identify </a:t>
            </a:r>
            <a:r>
              <a:rPr sz="16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6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address</a:t>
            </a:r>
            <a:r>
              <a:rPr sz="16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potential</a:t>
            </a:r>
            <a:r>
              <a:rPr sz="16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bottlenecks.</a:t>
            </a:r>
            <a:endParaRPr sz="165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7465" y="740531"/>
            <a:ext cx="2861367" cy="62080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8785"/>
            <a:ext cx="11658600" cy="1618869"/>
          </a:xfrm>
        </p:spPr>
        <p:txBody>
          <a:bodyPr/>
          <a:lstStyle/>
          <a:p>
            <a:r>
              <a:rPr lang="en-US" dirty="0" smtClean="0"/>
              <a:t>STEP1:</a:t>
            </a:r>
            <a:r>
              <a:rPr lang="en-US" b="1" dirty="0"/>
              <a:t>Design the User Interface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4"/>
          </p:nvPr>
        </p:nvSpPr>
        <p:spPr>
          <a:xfrm>
            <a:off x="7848600" y="1564860"/>
            <a:ext cx="6705600" cy="765589"/>
          </a:xfrm>
        </p:spPr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92250"/>
            <a:ext cx="5791200" cy="518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687187"/>
            <a:ext cx="5791200" cy="533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76" y="1926253"/>
            <a:ext cx="5096586" cy="529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6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644" y="522784"/>
            <a:ext cx="9884711" cy="423193"/>
          </a:xfrm>
        </p:spPr>
        <p:txBody>
          <a:bodyPr/>
          <a:lstStyle/>
          <a:p>
            <a:r>
              <a:rPr lang="en-US" dirty="0" smtClean="0"/>
              <a:t>STEP2:</a:t>
            </a:r>
            <a:r>
              <a:rPr lang="en-US" b="1" dirty="0"/>
              <a:t>Implement Real-Time Traffic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48600" y="1452751"/>
            <a:ext cx="3292543" cy="253916"/>
          </a:xfrm>
        </p:spPr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6" y="1416050"/>
            <a:ext cx="6153914" cy="4057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7" y="5478275"/>
            <a:ext cx="6153914" cy="1162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64" y="1892729"/>
            <a:ext cx="5029902" cy="47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8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644" y="522784"/>
            <a:ext cx="9884711" cy="423193"/>
          </a:xfrm>
        </p:spPr>
        <p:txBody>
          <a:bodyPr/>
          <a:lstStyle/>
          <a:p>
            <a:r>
              <a:rPr lang="en-US" dirty="0" smtClean="0"/>
              <a:t>JAVA SCRIPT PROGRAM WITH OUTPUT: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44650"/>
            <a:ext cx="6324600" cy="480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97" y="1644650"/>
            <a:ext cx="554432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0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858</Words>
  <Application>Microsoft Office PowerPoint</Application>
  <PresentationFormat>Custom</PresentationFormat>
  <Paragraphs>33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Georgia</vt:lpstr>
      <vt:lpstr>Lucida Sans Unicode</vt:lpstr>
      <vt:lpstr>Microsoft Sans Serif</vt:lpstr>
      <vt:lpstr>Tahoma</vt:lpstr>
      <vt:lpstr>Verdana</vt:lpstr>
      <vt:lpstr>Office Theme</vt:lpstr>
      <vt:lpstr>PowerPoint Presentation</vt:lpstr>
      <vt:lpstr>1. Introduction: Importance  of Traff ic Management</vt:lpstr>
      <vt:lpstr>2. Challenges with  Traditional Traffic  Management Systems</vt:lpstr>
      <vt:lpstr>3. The Need for a Next-Gen  Traffic Information Platform</vt:lpstr>
      <vt:lpstr>4. Exploring Web  Development Technologies  for Traf ic Management</vt:lpstr>
      <vt:lpstr>5. Building a Scalable and  Reliable Traff ic Information  Platform</vt:lpstr>
      <vt:lpstr>STEP1:Design the User Interface</vt:lpstr>
      <vt:lpstr>STEP2:Implement Real-Time Traffic Data</vt:lpstr>
      <vt:lpstr>JAVA SCRIPT PROGRAM WITH OUTPUT:</vt:lpstr>
      <vt:lpstr>OUTPUT FOR JAVA:</vt:lpstr>
      <vt:lpstr>6. Leveraging Mobile Apps  for Real-Time Traf ic  Updates</vt:lpstr>
      <vt:lpstr>7. User-Centric Design and  Intuitive UI for Traf ic Apps</vt:lpstr>
      <vt:lpstr>8. Integration with IoT and  Smart City Infrastructure</vt:lpstr>
      <vt:lpstr>9. Ensuring Data Security  and Privacy in Traf ic  Management</vt:lpstr>
      <vt:lpstr>10. Future Possibilities and  Further Enhancements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smc</cp:lastModifiedBy>
  <cp:revision>6</cp:revision>
  <dcterms:created xsi:type="dcterms:W3CDTF">2023-11-01T12:44:51Z</dcterms:created>
  <dcterms:modified xsi:type="dcterms:W3CDTF">2023-11-02T07:04:13Z</dcterms:modified>
</cp:coreProperties>
</file>