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6808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78416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8027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44893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4915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5CCE-116C-4A4F-99D1-FE7FA22093E0}"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242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41758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A5CCE-116C-4A4F-99D1-FE7FA22093E0}"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94707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5526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130270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3A4A5CCE-116C-4A4F-99D1-FE7FA22093E0}" type="datetimeFigureOut">
              <a:rPr lang="en-IN" smtClean="0"/>
              <a:t>22-09-2022</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69482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A4A5CCE-116C-4A4F-99D1-FE7FA22093E0}" type="datetimeFigureOut">
              <a:rPr lang="en-IN" smtClean="0"/>
              <a:t>22-09-2022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23907427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C1EC9-E63C-44B5-BA43-A62D6BED6B74}"/>
              </a:ext>
            </a:extLst>
          </p:cNvPr>
          <p:cNvSpPr>
            <a:spLocks noGrp="1"/>
          </p:cNvSpPr>
          <p:nvPr>
            <p:ph type="ctrTitle"/>
          </p:nvPr>
        </p:nvSpPr>
        <p:spPr>
          <a:xfrm>
            <a:off x="843378" y="770467"/>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xmlns="" id="{2FF6F646-4FF9-4CB0-858C-F00C4EB51954}"/>
              </a:ext>
            </a:extLst>
          </p:cNvPr>
          <p:cNvSpPr>
            <a:spLocks noGrp="1"/>
          </p:cNvSpPr>
          <p:nvPr>
            <p:ph type="subTitle" idx="1"/>
          </p:nvPr>
        </p:nvSpPr>
        <p:spPr>
          <a:xfrm>
            <a:off x="7652552" y="4731798"/>
            <a:ext cx="4136994" cy="1837678"/>
          </a:xfrm>
        </p:spPr>
        <p:txBody>
          <a:bodyPr>
            <a:normAutofit/>
          </a:bodyPr>
          <a:lstStyle/>
          <a:p>
            <a:r>
              <a:rPr lang="en-US" sz="3600" dirty="0">
                <a:latin typeface="Arial Rounded MT Bold" panose="020F0704030504030204" pitchFamily="34" charset="0"/>
              </a:rPr>
              <a:t>SUBMITTED BY,</a:t>
            </a:r>
          </a:p>
          <a:p>
            <a:r>
              <a:rPr lang="en-US" sz="3600" dirty="0" smtClean="0">
                <a:latin typeface="Arial Rounded MT Bold" panose="020F0704030504030204" pitchFamily="34" charset="0"/>
              </a:rPr>
              <a:t>HARESH KHARSEL</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798E0F-62A7-4C2A-BC32-A7D9EFE15234}"/>
              </a:ext>
            </a:extLst>
          </p:cNvPr>
          <p:cNvSpPr>
            <a:spLocks noGrp="1"/>
          </p:cNvSpPr>
          <p:nvPr>
            <p:ph idx="1"/>
          </p:nvPr>
        </p:nvSpPr>
        <p:spPr>
          <a:xfrm>
            <a:off x="328474" y="381740"/>
            <a:ext cx="11443316" cy="6063448"/>
          </a:xfrm>
        </p:spPr>
        <p:txBody>
          <a:bodyPr>
            <a:normAutofit fontScale="92500" lnSpcReduction="2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EC08AE-940F-4EF4-BEE6-FC271F20BC2B}"/>
              </a:ext>
            </a:extLst>
          </p:cNvPr>
          <p:cNvSpPr>
            <a:spLocks noGrp="1"/>
          </p:cNvSpPr>
          <p:nvPr>
            <p:ph idx="1"/>
          </p:nvPr>
        </p:nvSpPr>
        <p:spPr>
          <a:xfrm>
            <a:off x="443884" y="594804"/>
            <a:ext cx="11372296" cy="5832629"/>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t>
            </a:r>
            <a:r>
              <a:rPr lang="en-US" dirty="0" err="1">
                <a:solidFill>
                  <a:schemeClr val="tx1"/>
                </a:solidFill>
                <a:latin typeface="Arial Rounded MT Bold" panose="020F0704030504030204" pitchFamily="34" charset="0"/>
              </a:rPr>
              <a:t>wordcloud</a:t>
            </a:r>
            <a:r>
              <a:rPr lang="en-US" dirty="0">
                <a:solidFill>
                  <a:schemeClr val="tx1"/>
                </a:solidFill>
                <a:latin typeface="Arial Rounded MT Bold" panose="020F0704030504030204" pitchFamily="34" charset="0"/>
              </a:rPr>
              <a:t> for each feature</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xmlns="" id="{18E990DA-FBB4-4A5B-B697-560DAA13004D}"/>
              </a:ext>
            </a:extLst>
          </p:cNvPr>
          <p:cNvPicPr>
            <a:picLocks noChangeAspect="1"/>
          </p:cNvPicPr>
          <p:nvPr/>
        </p:nvPicPr>
        <p:blipFill>
          <a:blip r:embed="rId2"/>
          <a:stretch>
            <a:fillRect/>
          </a:stretch>
        </p:blipFill>
        <p:spPr>
          <a:xfrm>
            <a:off x="560711" y="1189969"/>
            <a:ext cx="3915177" cy="3767847"/>
          </a:xfrm>
          <a:prstGeom prst="rect">
            <a:avLst/>
          </a:prstGeom>
        </p:spPr>
      </p:pic>
      <p:pic>
        <p:nvPicPr>
          <p:cNvPr id="7" name="Picture 6">
            <a:extLst>
              <a:ext uri="{FF2B5EF4-FFF2-40B4-BE49-F238E27FC236}">
                <a16:creationId xmlns:a16="http://schemas.microsoft.com/office/drawing/2014/main" xmlns="" id="{B4210531-96B7-42F5-A625-C48C4E4F1B32}"/>
              </a:ext>
            </a:extLst>
          </p:cNvPr>
          <p:cNvPicPr>
            <a:picLocks noChangeAspect="1"/>
          </p:cNvPicPr>
          <p:nvPr/>
        </p:nvPicPr>
        <p:blipFill>
          <a:blip r:embed="rId3"/>
          <a:stretch>
            <a:fillRect/>
          </a:stretch>
        </p:blipFill>
        <p:spPr>
          <a:xfrm>
            <a:off x="5680249" y="1228880"/>
            <a:ext cx="4790941" cy="3728936"/>
          </a:xfrm>
          <a:prstGeom prst="rect">
            <a:avLst/>
          </a:prstGeom>
        </p:spPr>
      </p:pic>
    </p:spTree>
    <p:extLst>
      <p:ext uri="{BB962C8B-B14F-4D97-AF65-F5344CB8AC3E}">
        <p14:creationId xmlns:p14="http://schemas.microsoft.com/office/powerpoint/2010/main" val="234950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F08F8-9BE3-46EE-AF1B-8006F8509303}"/>
              </a:ext>
            </a:extLst>
          </p:cNvPr>
          <p:cNvPicPr>
            <a:picLocks noChangeAspect="1"/>
          </p:cNvPicPr>
          <p:nvPr/>
        </p:nvPicPr>
        <p:blipFill>
          <a:blip r:embed="rId2"/>
          <a:stretch>
            <a:fillRect/>
          </a:stretch>
        </p:blipFill>
        <p:spPr>
          <a:xfrm>
            <a:off x="638859" y="381473"/>
            <a:ext cx="2770166" cy="2945326"/>
          </a:xfrm>
          <a:prstGeom prst="rect">
            <a:avLst/>
          </a:prstGeom>
        </p:spPr>
      </p:pic>
      <p:pic>
        <p:nvPicPr>
          <p:cNvPr id="7" name="Picture 6">
            <a:extLst>
              <a:ext uri="{FF2B5EF4-FFF2-40B4-BE49-F238E27FC236}">
                <a16:creationId xmlns:a16="http://schemas.microsoft.com/office/drawing/2014/main" xmlns="" id="{41E5854F-9FE0-441D-8506-1B76A2C52CCF}"/>
              </a:ext>
            </a:extLst>
          </p:cNvPr>
          <p:cNvPicPr>
            <a:picLocks noChangeAspect="1"/>
          </p:cNvPicPr>
          <p:nvPr/>
        </p:nvPicPr>
        <p:blipFill>
          <a:blip r:embed="rId3"/>
          <a:stretch>
            <a:fillRect/>
          </a:stretch>
        </p:blipFill>
        <p:spPr>
          <a:xfrm>
            <a:off x="4860628" y="381473"/>
            <a:ext cx="2862754" cy="3047527"/>
          </a:xfrm>
          <a:prstGeom prst="rect">
            <a:avLst/>
          </a:prstGeom>
        </p:spPr>
      </p:pic>
      <p:pic>
        <p:nvPicPr>
          <p:cNvPr id="9" name="Picture 8">
            <a:extLst>
              <a:ext uri="{FF2B5EF4-FFF2-40B4-BE49-F238E27FC236}">
                <a16:creationId xmlns:a16="http://schemas.microsoft.com/office/drawing/2014/main" xmlns="" id="{0A0F43F1-D164-467D-A212-1AD8F3444028}"/>
              </a:ext>
            </a:extLst>
          </p:cNvPr>
          <p:cNvPicPr>
            <a:picLocks noChangeAspect="1"/>
          </p:cNvPicPr>
          <p:nvPr/>
        </p:nvPicPr>
        <p:blipFill>
          <a:blip r:embed="rId4"/>
          <a:stretch>
            <a:fillRect/>
          </a:stretch>
        </p:blipFill>
        <p:spPr>
          <a:xfrm>
            <a:off x="8712287" y="430841"/>
            <a:ext cx="2770166" cy="2948790"/>
          </a:xfrm>
          <a:prstGeom prst="rect">
            <a:avLst/>
          </a:prstGeom>
        </p:spPr>
      </p:pic>
      <p:pic>
        <p:nvPicPr>
          <p:cNvPr id="11" name="Picture 10">
            <a:extLst>
              <a:ext uri="{FF2B5EF4-FFF2-40B4-BE49-F238E27FC236}">
                <a16:creationId xmlns:a16="http://schemas.microsoft.com/office/drawing/2014/main" xmlns="" id="{F019A4E8-9F08-43E4-8DC8-4249A11F75CF}"/>
              </a:ext>
            </a:extLst>
          </p:cNvPr>
          <p:cNvPicPr>
            <a:picLocks noChangeAspect="1"/>
          </p:cNvPicPr>
          <p:nvPr/>
        </p:nvPicPr>
        <p:blipFill>
          <a:blip r:embed="rId5"/>
          <a:stretch>
            <a:fillRect/>
          </a:stretch>
        </p:blipFill>
        <p:spPr>
          <a:xfrm>
            <a:off x="4860628" y="3585977"/>
            <a:ext cx="2988482" cy="3181184"/>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a16="http://schemas.microsoft.com/office/drawing/2014/main" xmlns=""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xmlns=""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a16="http://schemas.microsoft.com/office/drawing/2014/main" xmlns=""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xmlns=""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xmlns=""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xmlns=""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xmlns=""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xmlns=""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xmlns=""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xmlns=""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xmlns=""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a16="http://schemas.microsoft.com/office/drawing/2014/main" xmlns=""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xmlns=""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xmlns=""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xmlns=""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a16="http://schemas.microsoft.com/office/drawing/2014/main" xmlns=""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xmlns=""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a16="http://schemas.microsoft.com/office/drawing/2014/main" xmlns=""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xmlns=""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2CFBC8-63A7-44AA-BE28-A7D2BBC2E39B}"/>
              </a:ext>
            </a:extLst>
          </p:cNvPr>
          <p:cNvSpPr>
            <a:spLocks noGrp="1"/>
          </p:cNvSpPr>
          <p:nvPr>
            <p:ph idx="1"/>
          </p:nvPr>
        </p:nvSpPr>
        <p:spPr>
          <a:xfrm>
            <a:off x="399496" y="284086"/>
            <a:ext cx="11540970" cy="6383044"/>
          </a:xfrm>
        </p:spPr>
        <p:txBody>
          <a:bodyPr>
            <a:normAutofit fontScale="92500" lnSpcReduction="2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xmlns=""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a16="http://schemas.microsoft.com/office/drawing/2014/main" xmlns=""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83775E7D-D0DD-4F5D-9523-1803D389B207}"/>
              </a:ext>
            </a:extLst>
          </p:cNvPr>
          <p:cNvSpPr>
            <a:spLocks noGrp="1"/>
          </p:cNvSpPr>
          <p:nvPr>
            <p:ph idx="1"/>
          </p:nvPr>
        </p:nvSpPr>
        <p:spPr>
          <a:xfrm>
            <a:off x="417250" y="1393794"/>
            <a:ext cx="11398929" cy="5078027"/>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33ACC-6093-4246-89FA-277E0BC98895}"/>
              </a:ext>
            </a:extLst>
          </p:cNvPr>
          <p:cNvSpPr>
            <a:spLocks noGrp="1"/>
          </p:cNvSpPr>
          <p:nvPr>
            <p:ph type="title"/>
          </p:nvPr>
        </p:nvSpPr>
        <p:spPr>
          <a:xfrm>
            <a:off x="657224" y="499533"/>
            <a:ext cx="10772775" cy="1071815"/>
          </a:xfrm>
        </p:spPr>
        <p:txBody>
          <a:bodyPr>
            <a:normAutofit/>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 loyalty – How to say thank you the right way - Reed Public  Relations">
            <a:extLst>
              <a:ext uri="{FF2B5EF4-FFF2-40B4-BE49-F238E27FC236}">
                <a16:creationId xmlns:a16="http://schemas.microsoft.com/office/drawing/2014/main" xmlns="" id="{47616498-0D2C-481D-8B42-49A7AA752D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7399" y="1003175"/>
            <a:ext cx="6317202" cy="540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2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5BC467A7-E4E0-424A-811C-696A0EE3DEB4}"/>
              </a:ext>
            </a:extLst>
          </p:cNvPr>
          <p:cNvSpPr>
            <a:spLocks noGrp="1"/>
          </p:cNvSpPr>
          <p:nvPr>
            <p:ph idx="1"/>
          </p:nvPr>
        </p:nvSpPr>
        <p:spPr>
          <a:xfrm>
            <a:off x="435006" y="1278384"/>
            <a:ext cx="11310151" cy="5424257"/>
          </a:xfrm>
        </p:spPr>
        <p:txBody>
          <a:bodyPr>
            <a:normAutofit lnSpcReduction="10000"/>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66DB7-B6EC-410D-8055-810360D2E8B0}"/>
              </a:ext>
            </a:extLst>
          </p:cNvPr>
          <p:cNvSpPr>
            <a:spLocks noGrp="1"/>
          </p:cNvSpPr>
          <p:nvPr>
            <p:ph type="title"/>
          </p:nvPr>
        </p:nvSpPr>
        <p:spPr>
          <a:xfrm>
            <a:off x="657224"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xmlns="" id="{B5999041-2CF3-49B8-9E0A-7261EEB12619}"/>
              </a:ext>
            </a:extLst>
          </p:cNvPr>
          <p:cNvPicPr>
            <a:picLocks noChangeAspect="1"/>
          </p:cNvPicPr>
          <p:nvPr/>
        </p:nvPicPr>
        <p:blipFill>
          <a:blip r:embed="rId2"/>
          <a:stretch>
            <a:fillRect/>
          </a:stretch>
        </p:blipFill>
        <p:spPr>
          <a:xfrm>
            <a:off x="1427471" y="1429305"/>
            <a:ext cx="8165206" cy="5214026"/>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a16="http://schemas.microsoft.com/office/drawing/2014/main" xmlns=""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a16="http://schemas.microsoft.com/office/drawing/2014/main" xmlns=""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a16="http://schemas.microsoft.com/office/drawing/2014/main" xmlns=""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a16="http://schemas.microsoft.com/office/drawing/2014/main" xmlns=""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7" name="Picture 6">
            <a:extLst>
              <a:ext uri="{FF2B5EF4-FFF2-40B4-BE49-F238E27FC236}">
                <a16:creationId xmlns:a16="http://schemas.microsoft.com/office/drawing/2014/main" xmlns="" id="{F2E32F7E-823C-4DDC-AFE1-502DA8288898}"/>
              </a:ext>
            </a:extLst>
          </p:cNvPr>
          <p:cNvPicPr>
            <a:picLocks noChangeAspect="1"/>
          </p:cNvPicPr>
          <p:nvPr/>
        </p:nvPicPr>
        <p:blipFill>
          <a:blip r:embed="rId3"/>
          <a:stretch>
            <a:fillRect/>
          </a:stretch>
        </p:blipFill>
        <p:spPr>
          <a:xfrm>
            <a:off x="554333" y="3351455"/>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136</TotalTime>
  <Words>1771</Words>
  <Application>Microsoft Office PowerPoint</Application>
  <PresentationFormat>Custom</PresentationFormat>
  <Paragraphs>138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Metropolitan</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Abhishek Mahapatra</cp:lastModifiedBy>
  <cp:revision>10</cp:revision>
  <dcterms:created xsi:type="dcterms:W3CDTF">2021-07-10T08:21:56Z</dcterms:created>
  <dcterms:modified xsi:type="dcterms:W3CDTF">2022-09-22T15:58:09Z</dcterms:modified>
</cp:coreProperties>
</file>