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39183-86A7-4F76-BB3C-E3470401DEAC}"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t>11-07-2022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11-07-2022</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CCB81EE-ED38-4CE2-8CB8-A58BC4EF842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92E39183-86A7-4F76-BB3C-E3470401DEAC}" type="datetimeFigureOut">
              <a:rPr lang="en-IN" smtClean="0"/>
              <a:t>11-07-2022</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CCB81EE-ED38-4CE2-8CB8-A58BC4EF84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9B0B7-1052-4EDD-8E7F-24C493BFB8F1}"/>
              </a:ext>
            </a:extLst>
          </p:cNvPr>
          <p:cNvSpPr>
            <a:spLocks noGrp="1"/>
          </p:cNvSpPr>
          <p:nvPr>
            <p:ph type="ctrTitle"/>
          </p:nvPr>
        </p:nvSpPr>
        <p:spPr>
          <a:xfrm>
            <a:off x="665825" y="790113"/>
            <a:ext cx="10653203" cy="923278"/>
          </a:xfrm>
        </p:spPr>
        <p:txBody>
          <a:bodyPr/>
          <a:lstStyle/>
          <a:p>
            <a:r>
              <a:rPr lang="en-IN" sz="1800" b="0" i="0" u="none" strike="noStrike" baseline="0" dirty="0">
                <a:solidFill>
                  <a:srgbClr val="000000"/>
                </a:solidFill>
              </a:rPr>
              <a:t/>
            </a:r>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xmlns=""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latin typeface="Quicksand" panose="020B0604020202020204" charset="0"/>
              </a:rPr>
              <a:t>SUBMITTED BY,</a:t>
            </a:r>
          </a:p>
          <a:p>
            <a:r>
              <a:rPr lang="en-US" sz="2400" dirty="0" smtClean="0">
                <a:latin typeface="Quicksand" panose="020B0604020202020204" charset="0"/>
              </a:rPr>
              <a:t>HARESH KHARSEL</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a16="http://schemas.microsoft.com/office/drawing/2014/main" xmlns=""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xmlns=""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a16="http://schemas.microsoft.com/office/drawing/2014/main" xmlns="" id="{1289EF72-D4CB-4E4F-BF09-434B3B29A13D}"/>
              </a:ext>
            </a:extLst>
          </p:cNvPr>
          <p:cNvPicPr>
            <a:picLocks noChangeAspect="1"/>
          </p:cNvPicPr>
          <p:nvPr/>
        </p:nvPicPr>
        <p:blipFill>
          <a:blip r:embed="rId2"/>
          <a:stretch>
            <a:fillRect/>
          </a:stretch>
        </p:blipFill>
        <p:spPr>
          <a:xfrm>
            <a:off x="1722184" y="3641324"/>
            <a:ext cx="8268237" cy="298963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FAD0C83-981E-47DE-A096-A55FA79EE1E2}"/>
              </a:ext>
            </a:extLst>
          </p:cNvPr>
          <p:cNvPicPr>
            <a:picLocks noChangeAspect="1"/>
          </p:cNvPicPr>
          <p:nvPr/>
        </p:nvPicPr>
        <p:blipFill>
          <a:blip r:embed="rId2"/>
          <a:stretch>
            <a:fillRect/>
          </a:stretch>
        </p:blipFill>
        <p:spPr>
          <a:xfrm>
            <a:off x="2130641" y="3116062"/>
            <a:ext cx="7093257" cy="355533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35422BC-2DB8-4B93-A9AD-DF023D14AC75}"/>
              </a:ext>
            </a:extLst>
          </p:cNvPr>
          <p:cNvPicPr>
            <a:picLocks noChangeAspect="1"/>
          </p:cNvPicPr>
          <p:nvPr/>
        </p:nvPicPr>
        <p:blipFill>
          <a:blip r:embed="rId2"/>
          <a:stretch>
            <a:fillRect/>
          </a:stretch>
        </p:blipFill>
        <p:spPr>
          <a:xfrm>
            <a:off x="3652516" y="2969652"/>
            <a:ext cx="4577084" cy="3660255"/>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dirty="0">
                <a:solidFill>
                  <a:schemeClr val="tx1"/>
                </a:solidFill>
                <a:latin typeface="Quicksand" panose="020B0604020202020204" charset="0"/>
              </a:rPr>
              <a:t>DROPPING UNNECESSARY COLUMNS AND ENCODING NON-NUMERIC DATA USING LABEL ENCODER</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a16="http://schemas.microsoft.com/office/drawing/2014/main" xmlns=""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3B74B-6076-4284-ACC7-926584930B9E}"/>
              </a:ext>
            </a:extLst>
          </p:cNvPr>
          <p:cNvSpPr>
            <a:spLocks noGrp="1"/>
          </p:cNvSpPr>
          <p:nvPr>
            <p:ph type="title"/>
          </p:nvPr>
        </p:nvSpPr>
        <p:spPr>
          <a:xfrm>
            <a:off x="355702" y="449802"/>
            <a:ext cx="11469948" cy="970450"/>
          </a:xfrm>
        </p:spPr>
        <p:txBody>
          <a:bodyPr>
            <a:normAutofit/>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751375BD-6A52-409D-BDB4-E51E5F14A0D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D6B59324-CB58-4568-82FE-E4BBB57B1332}"/>
              </a:ext>
            </a:extLst>
          </p:cNvPr>
          <p:cNvPicPr>
            <a:picLocks noChangeAspect="1"/>
          </p:cNvPicPr>
          <p:nvPr/>
        </p:nvPicPr>
        <p:blipFill>
          <a:blip r:embed="rId2"/>
          <a:stretch>
            <a:fillRect/>
          </a:stretch>
        </p:blipFill>
        <p:spPr>
          <a:xfrm>
            <a:off x="355703" y="2895388"/>
            <a:ext cx="6426837" cy="3861271"/>
          </a:xfrm>
          <a:prstGeom prst="rect">
            <a:avLst/>
          </a:prstGeom>
        </p:spPr>
      </p:pic>
      <p:pic>
        <p:nvPicPr>
          <p:cNvPr id="7" name="Picture 6">
            <a:extLst>
              <a:ext uri="{FF2B5EF4-FFF2-40B4-BE49-F238E27FC236}">
                <a16:creationId xmlns:a16="http://schemas.microsoft.com/office/drawing/2014/main" xmlns="" id="{AA77877D-7DF0-46EF-887D-1C152E5C2C7A}"/>
              </a:ext>
            </a:extLst>
          </p:cNvPr>
          <p:cNvPicPr>
            <a:picLocks noChangeAspect="1"/>
          </p:cNvPicPr>
          <p:nvPr/>
        </p:nvPicPr>
        <p:blipFill>
          <a:blip r:embed="rId3"/>
          <a:stretch>
            <a:fillRect/>
          </a:stretch>
        </p:blipFill>
        <p:spPr>
          <a:xfrm>
            <a:off x="6782541" y="2895388"/>
            <a:ext cx="5184558" cy="3861270"/>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67AB5-DCC8-4914-8ABC-D30EAA147C9E}"/>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OUTLIERS AND PLOTTING IT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880DC50-23F8-45A6-AF9F-4080C7FF607D}"/>
              </a:ext>
            </a:extLst>
          </p:cNvPr>
          <p:cNvPicPr>
            <a:picLocks noChangeAspect="1"/>
          </p:cNvPicPr>
          <p:nvPr/>
        </p:nvPicPr>
        <p:blipFill>
          <a:blip r:embed="rId2"/>
          <a:stretch>
            <a:fillRect/>
          </a:stretch>
        </p:blipFill>
        <p:spPr>
          <a:xfrm>
            <a:off x="992464" y="328081"/>
            <a:ext cx="8852871" cy="4430350"/>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460DF15-5561-431D-9904-73F07D48405E}"/>
              </a:ext>
            </a:extLst>
          </p:cNvPr>
          <p:cNvPicPr>
            <a:picLocks noChangeAspect="1"/>
          </p:cNvPicPr>
          <p:nvPr/>
        </p:nvPicPr>
        <p:blipFill>
          <a:blip r:embed="rId2"/>
          <a:stretch>
            <a:fillRect/>
          </a:stretch>
        </p:blipFill>
        <p:spPr>
          <a:xfrm>
            <a:off x="1783453" y="2370290"/>
            <a:ext cx="8216721" cy="4319081"/>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5" name="Picture 4">
            <a:extLst>
              <a:ext uri="{FF2B5EF4-FFF2-40B4-BE49-F238E27FC236}">
                <a16:creationId xmlns:a16="http://schemas.microsoft.com/office/drawing/2014/main" xmlns="" id="{1827A4D4-0439-4A74-9D75-87CB1A7ECDB0}"/>
              </a:ext>
            </a:extLst>
          </p:cNvPr>
          <p:cNvPicPr>
            <a:picLocks noChangeAspect="1"/>
          </p:cNvPicPr>
          <p:nvPr/>
        </p:nvPicPr>
        <p:blipFill>
          <a:blip r:embed="rId2"/>
          <a:stretch>
            <a:fillRect/>
          </a:stretch>
        </p:blipFill>
        <p:spPr>
          <a:xfrm>
            <a:off x="1956557" y="2558374"/>
            <a:ext cx="8110721" cy="4217715"/>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E41F2F6-AF38-4792-9EE4-ED6E156823D9}"/>
              </a:ext>
            </a:extLst>
          </p:cNvPr>
          <p:cNvPicPr>
            <a:picLocks noChangeAspect="1"/>
          </p:cNvPicPr>
          <p:nvPr/>
        </p:nvPicPr>
        <p:blipFill>
          <a:blip r:embed="rId2"/>
          <a:stretch>
            <a:fillRect/>
          </a:stretch>
        </p:blipFill>
        <p:spPr>
          <a:xfrm>
            <a:off x="96695" y="2699914"/>
            <a:ext cx="6348493" cy="4003465"/>
          </a:xfrm>
          <a:prstGeom prst="rect">
            <a:avLst/>
          </a:prstGeom>
        </p:spPr>
      </p:pic>
      <p:pic>
        <p:nvPicPr>
          <p:cNvPr id="7" name="Picture 6">
            <a:extLst>
              <a:ext uri="{FF2B5EF4-FFF2-40B4-BE49-F238E27FC236}">
                <a16:creationId xmlns:a16="http://schemas.microsoft.com/office/drawing/2014/main" xmlns="" id="{5C233C22-B09C-49DA-B1E0-49D59951AF13}"/>
              </a:ext>
            </a:extLst>
          </p:cNvPr>
          <p:cNvPicPr>
            <a:picLocks noChangeAspect="1"/>
          </p:cNvPicPr>
          <p:nvPr/>
        </p:nvPicPr>
        <p:blipFill>
          <a:blip r:embed="rId3"/>
          <a:stretch>
            <a:fillRect/>
          </a:stretch>
        </p:blipFill>
        <p:spPr>
          <a:xfrm>
            <a:off x="6095208" y="2699914"/>
            <a:ext cx="6096792" cy="843064"/>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3EE9B-823A-4486-8CFC-6E4FFD21EE7D}"/>
              </a:ext>
            </a:extLst>
          </p:cNvPr>
          <p:cNvSpPr>
            <a:spLocks noGrp="1"/>
          </p:cNvSpPr>
          <p:nvPr>
            <p:ph type="title"/>
          </p:nvPr>
        </p:nvSpPr>
        <p:spPr>
          <a:xfrm>
            <a:off x="913795" y="60960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952A5B4-8FEC-4D87-B547-B4840C6E3D13}"/>
              </a:ext>
            </a:extLst>
          </p:cNvPr>
          <p:cNvPicPr>
            <a:picLocks noChangeAspect="1"/>
          </p:cNvPicPr>
          <p:nvPr/>
        </p:nvPicPr>
        <p:blipFill>
          <a:blip r:embed="rId2"/>
          <a:stretch>
            <a:fillRect/>
          </a:stretch>
        </p:blipFill>
        <p:spPr>
          <a:xfrm>
            <a:off x="1308060" y="2322130"/>
            <a:ext cx="8190963" cy="2879387"/>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CEC4EA21-87D5-4DEB-96AC-17AA50C9BAD5}"/>
              </a:ext>
            </a:extLst>
          </p:cNvPr>
          <p:cNvPicPr>
            <a:picLocks noChangeAspect="1"/>
          </p:cNvPicPr>
          <p:nvPr/>
        </p:nvPicPr>
        <p:blipFill>
          <a:blip r:embed="rId2"/>
          <a:stretch>
            <a:fillRect/>
          </a:stretch>
        </p:blipFill>
        <p:spPr>
          <a:xfrm>
            <a:off x="1680921" y="142940"/>
            <a:ext cx="8190963" cy="3891064"/>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051F235-0760-4166-B2B0-877B147D05D0}"/>
              </a:ext>
            </a:extLst>
          </p:cNvPr>
          <p:cNvPicPr>
            <a:picLocks noGrp="1" noChangeAspect="1"/>
          </p:cNvPicPr>
          <p:nvPr>
            <p:ph idx="1"/>
          </p:nvPr>
        </p:nvPicPr>
        <p:blipFill>
          <a:blip r:embed="rId2"/>
          <a:stretch>
            <a:fillRect/>
          </a:stretch>
        </p:blipFill>
        <p:spPr>
          <a:xfrm>
            <a:off x="586808" y="142352"/>
            <a:ext cx="6275630" cy="3932499"/>
          </a:xfrm>
        </p:spPr>
      </p:pic>
      <p:sp>
        <p:nvSpPr>
          <p:cNvPr id="7" name="TextBox 6">
            <a:extLst>
              <a:ext uri="{FF2B5EF4-FFF2-40B4-BE49-F238E27FC236}">
                <a16:creationId xmlns:a16="http://schemas.microsoft.com/office/drawing/2014/main" xmlns="" id="{EBD0BB6A-AA16-4CAD-9ABD-C7CB9AAA8BAF}"/>
              </a:ext>
            </a:extLst>
          </p:cNvPr>
          <p:cNvSpPr txBox="1"/>
          <p:nvPr/>
        </p:nvSpPr>
        <p:spPr>
          <a:xfrm>
            <a:off x="586808" y="4077070"/>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spTree>
    <p:extLst>
      <p:ext uri="{BB962C8B-B14F-4D97-AF65-F5344CB8AC3E}">
        <p14:creationId xmlns:p14="http://schemas.microsoft.com/office/powerpoint/2010/main" val="187973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92212C-ADE6-4F91-A15C-B750876D34E0}"/>
              </a:ext>
            </a:extLst>
          </p:cNvPr>
          <p:cNvSpPr>
            <a:spLocks noGrp="1"/>
          </p:cNvSpPr>
          <p:nvPr>
            <p:ph idx="1"/>
          </p:nvPr>
        </p:nvSpPr>
        <p:spPr>
          <a:xfrm>
            <a:off x="310718" y="577049"/>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2523B10-B444-4DDA-BA12-6FE90175EF7E}"/>
              </a:ext>
            </a:extLst>
          </p:cNvPr>
          <p:cNvPicPr>
            <a:picLocks noChangeAspect="1"/>
          </p:cNvPicPr>
          <p:nvPr/>
        </p:nvPicPr>
        <p:blipFill>
          <a:blip r:embed="rId2"/>
          <a:stretch>
            <a:fillRect/>
          </a:stretch>
        </p:blipFill>
        <p:spPr>
          <a:xfrm>
            <a:off x="1210405" y="1475347"/>
            <a:ext cx="8190963" cy="2451370"/>
          </a:xfrm>
          <a:prstGeom prst="rect">
            <a:avLst/>
          </a:prstGeom>
        </p:spPr>
      </p:pic>
      <p:sp>
        <p:nvSpPr>
          <p:cNvPr id="7" name="TextBox 6">
            <a:extLst>
              <a:ext uri="{FF2B5EF4-FFF2-40B4-BE49-F238E27FC236}">
                <a16:creationId xmlns:a16="http://schemas.microsoft.com/office/drawing/2014/main" xmlns="" id="{CA94314E-7804-447F-BB8B-4736FDA7504A}"/>
              </a:ext>
            </a:extLst>
          </p:cNvPr>
          <p:cNvSpPr txBox="1"/>
          <p:nvPr/>
        </p:nvSpPr>
        <p:spPr>
          <a:xfrm>
            <a:off x="818965" y="4258794"/>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spTree>
    <p:extLst>
      <p:ext uri="{BB962C8B-B14F-4D97-AF65-F5344CB8AC3E}">
        <p14:creationId xmlns:p14="http://schemas.microsoft.com/office/powerpoint/2010/main" val="41437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715AECA-3AC9-4400-9498-57E93D2780D4}"/>
              </a:ext>
            </a:extLst>
          </p:cNvPr>
          <p:cNvSpPr>
            <a:spLocks noGrp="1"/>
          </p:cNvSpPr>
          <p:nvPr>
            <p:ph idx="1"/>
          </p:nvPr>
        </p:nvSpPr>
        <p:spPr>
          <a:xfrm>
            <a:off x="919118" y="1918880"/>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A991FF0-0BBF-469E-A1AE-B14CDBA3271A}"/>
              </a:ext>
            </a:extLst>
          </p:cNvPr>
          <p:cNvPicPr>
            <a:picLocks noChangeAspect="1"/>
          </p:cNvPicPr>
          <p:nvPr/>
        </p:nvPicPr>
        <p:blipFill>
          <a:blip r:embed="rId2"/>
          <a:stretch>
            <a:fillRect/>
          </a:stretch>
        </p:blipFill>
        <p:spPr>
          <a:xfrm>
            <a:off x="94615" y="2814718"/>
            <a:ext cx="6179817" cy="3872707"/>
          </a:xfrm>
          <a:prstGeom prst="rect">
            <a:avLst/>
          </a:prstGeom>
        </p:spPr>
      </p:pic>
      <p:pic>
        <p:nvPicPr>
          <p:cNvPr id="7" name="Picture 6">
            <a:extLst>
              <a:ext uri="{FF2B5EF4-FFF2-40B4-BE49-F238E27FC236}">
                <a16:creationId xmlns:a16="http://schemas.microsoft.com/office/drawing/2014/main" xmlns="" id="{BB8B584C-ED2F-4E7D-B15E-0622E4118504}"/>
              </a:ext>
            </a:extLst>
          </p:cNvPr>
          <p:cNvPicPr>
            <a:picLocks noChangeAspect="1"/>
          </p:cNvPicPr>
          <p:nvPr/>
        </p:nvPicPr>
        <p:blipFill>
          <a:blip r:embed="rId3"/>
          <a:stretch>
            <a:fillRect/>
          </a:stretch>
        </p:blipFill>
        <p:spPr>
          <a:xfrm>
            <a:off x="6273470" y="2814718"/>
            <a:ext cx="5844549" cy="3872708"/>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2454E86C-8B60-46FA-BFC6-F1DC5C998392}"/>
              </a:ext>
            </a:extLst>
          </p:cNvPr>
          <p:cNvPicPr>
            <a:picLocks noChangeAspect="1"/>
          </p:cNvPicPr>
          <p:nvPr/>
        </p:nvPicPr>
        <p:blipFill>
          <a:blip r:embed="rId2"/>
          <a:stretch>
            <a:fillRect/>
          </a:stretch>
        </p:blipFill>
        <p:spPr>
          <a:xfrm>
            <a:off x="278167" y="1384461"/>
            <a:ext cx="5948997" cy="3526162"/>
          </a:xfrm>
          <a:prstGeom prst="rect">
            <a:avLst/>
          </a:prstGeom>
        </p:spPr>
      </p:pic>
      <p:pic>
        <p:nvPicPr>
          <p:cNvPr id="7" name="Picture 6">
            <a:extLst>
              <a:ext uri="{FF2B5EF4-FFF2-40B4-BE49-F238E27FC236}">
                <a16:creationId xmlns:a16="http://schemas.microsoft.com/office/drawing/2014/main" xmlns="" id="{D5372E68-8CC9-46B3-9967-B3B69C81743A}"/>
              </a:ext>
            </a:extLst>
          </p:cNvPr>
          <p:cNvPicPr>
            <a:picLocks noChangeAspect="1"/>
          </p:cNvPicPr>
          <p:nvPr/>
        </p:nvPicPr>
        <p:blipFill>
          <a:blip r:embed="rId3"/>
          <a:stretch>
            <a:fillRect/>
          </a:stretch>
        </p:blipFill>
        <p:spPr>
          <a:xfrm>
            <a:off x="6227164" y="1384461"/>
            <a:ext cx="5846467" cy="3526162"/>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C5186A90-DD2F-4960-B15C-E231AEFBE664}"/>
              </a:ext>
            </a:extLst>
          </p:cNvPr>
          <p:cNvPicPr>
            <a:picLocks noChangeAspect="1"/>
          </p:cNvPicPr>
          <p:nvPr/>
        </p:nvPicPr>
        <p:blipFill>
          <a:blip r:embed="rId2"/>
          <a:stretch>
            <a:fillRect/>
          </a:stretch>
        </p:blipFill>
        <p:spPr>
          <a:xfrm>
            <a:off x="2418645" y="158871"/>
            <a:ext cx="6299228" cy="36527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5BE55-85FE-4869-B839-C0521B4FF877}"/>
              </a:ext>
            </a:extLst>
          </p:cNvPr>
          <p:cNvSpPr>
            <a:spLocks noGrp="1"/>
          </p:cNvSpPr>
          <p:nvPr>
            <p:ph type="title"/>
          </p:nvPr>
        </p:nvSpPr>
        <p:spPr>
          <a:xfrm>
            <a:off x="913795" y="609600"/>
            <a:ext cx="10353762" cy="633274"/>
          </a:xfrm>
        </p:spPr>
        <p:txBody>
          <a:bodyPr>
            <a:normAutofit fontScale="90000"/>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D40DE223-3F87-4F4E-A193-2D7C3E32676F}"/>
              </a:ext>
            </a:extLst>
          </p:cNvPr>
          <p:cNvPicPr>
            <a:picLocks noChangeAspect="1"/>
          </p:cNvPicPr>
          <p:nvPr/>
        </p:nvPicPr>
        <p:blipFill>
          <a:blip r:embed="rId2"/>
          <a:stretch>
            <a:fillRect/>
          </a:stretch>
        </p:blipFill>
        <p:spPr>
          <a:xfrm>
            <a:off x="913795" y="1390315"/>
            <a:ext cx="8165206" cy="3313889"/>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28D79022-6741-4C59-9737-F335509B5BDC}"/>
              </a:ext>
            </a:extLst>
          </p:cNvPr>
          <p:cNvPicPr>
            <a:picLocks noChangeAspect="1"/>
          </p:cNvPicPr>
          <p:nvPr/>
        </p:nvPicPr>
        <p:blipFill>
          <a:blip r:embed="rId2"/>
          <a:stretch>
            <a:fillRect/>
          </a:stretch>
        </p:blipFill>
        <p:spPr>
          <a:xfrm>
            <a:off x="571213" y="1677801"/>
            <a:ext cx="7986861" cy="4938662"/>
          </a:xfrm>
          <a:prstGeom prst="rect">
            <a:avLst/>
          </a:prstGeom>
        </p:spPr>
      </p:pic>
      <p:sp>
        <p:nvSpPr>
          <p:cNvPr id="6" name="TextBox 5">
            <a:extLst>
              <a:ext uri="{FF2B5EF4-FFF2-40B4-BE49-F238E27FC236}">
                <a16:creationId xmlns:a16="http://schemas.microsoft.com/office/drawing/2014/main" xmlns=""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spTree>
    <p:extLst>
      <p:ext uri="{BB962C8B-B14F-4D97-AF65-F5344CB8AC3E}">
        <p14:creationId xmlns:p14="http://schemas.microsoft.com/office/powerpoint/2010/main" val="356737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5CBE47-7403-4AEA-BC55-283D4822DD22}"/>
              </a:ext>
            </a:extLst>
          </p:cNvPr>
          <p:cNvSpPr>
            <a:spLocks noGrp="1"/>
          </p:cNvSpPr>
          <p:nvPr>
            <p:ph type="title"/>
          </p:nvPr>
        </p:nvSpPr>
        <p:spPr>
          <a:xfrm>
            <a:off x="913795" y="609600"/>
            <a:ext cx="10201048" cy="606641"/>
          </a:xfrm>
        </p:spPr>
        <p:txBody>
          <a:bodyPr>
            <a:normAutofit fontScale="90000"/>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EDC2C913-D97A-48E3-854A-336DD71336BA}"/>
              </a:ext>
            </a:extLst>
          </p:cNvPr>
          <p:cNvPicPr>
            <a:picLocks noChangeAspect="1"/>
          </p:cNvPicPr>
          <p:nvPr/>
        </p:nvPicPr>
        <p:blipFill>
          <a:blip r:embed="rId2"/>
          <a:stretch>
            <a:fillRect/>
          </a:stretch>
        </p:blipFill>
        <p:spPr>
          <a:xfrm>
            <a:off x="924443" y="1391057"/>
            <a:ext cx="7882205" cy="3438396"/>
          </a:xfrm>
          <a:prstGeom prst="rect">
            <a:avLst/>
          </a:prstGeom>
        </p:spPr>
      </p:pic>
      <p:pic>
        <p:nvPicPr>
          <p:cNvPr id="7" name="Picture 6">
            <a:extLst>
              <a:ext uri="{FF2B5EF4-FFF2-40B4-BE49-F238E27FC236}">
                <a16:creationId xmlns:a16="http://schemas.microsoft.com/office/drawing/2014/main" xmlns="" id="{684BFA20-DA47-465D-84F6-0AB5F8928FD6}"/>
              </a:ext>
            </a:extLst>
          </p:cNvPr>
          <p:cNvPicPr>
            <a:picLocks noChangeAspect="1"/>
          </p:cNvPicPr>
          <p:nvPr/>
        </p:nvPicPr>
        <p:blipFill>
          <a:blip r:embed="rId3"/>
          <a:stretch>
            <a:fillRect/>
          </a:stretch>
        </p:blipFill>
        <p:spPr>
          <a:xfrm>
            <a:off x="924444" y="4829453"/>
            <a:ext cx="7882204" cy="20154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47D8D22-3B4C-4943-B375-78C3FAADAE77}"/>
              </a:ext>
            </a:extLst>
          </p:cNvPr>
          <p:cNvPicPr>
            <a:picLocks noChangeAspect="1"/>
          </p:cNvPicPr>
          <p:nvPr/>
        </p:nvPicPr>
        <p:blipFill>
          <a:blip r:embed="rId2"/>
          <a:stretch>
            <a:fillRect/>
          </a:stretch>
        </p:blipFill>
        <p:spPr>
          <a:xfrm>
            <a:off x="1140259" y="2239077"/>
            <a:ext cx="8242479" cy="380027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D3EDF-35DD-4A0E-8CC9-F71683D9C2C0}"/>
              </a:ext>
            </a:extLst>
          </p:cNvPr>
          <p:cNvSpPr>
            <a:spLocks noGrp="1"/>
          </p:cNvSpPr>
          <p:nvPr>
            <p:ph type="title"/>
          </p:nvPr>
        </p:nvSpPr>
        <p:spPr>
          <a:xfrm>
            <a:off x="541538" y="609600"/>
            <a:ext cx="10726019" cy="695417"/>
          </a:xfrm>
        </p:spPr>
        <p:txBody>
          <a:bodyPr>
            <a:normAutofit fontScale="90000"/>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FE90A640-230A-486D-A646-D5F2BF3CD00B}"/>
              </a:ext>
            </a:extLst>
          </p:cNvPr>
          <p:cNvPicPr>
            <a:picLocks noChangeAspect="1"/>
          </p:cNvPicPr>
          <p:nvPr/>
        </p:nvPicPr>
        <p:blipFill>
          <a:blip r:embed="rId2"/>
          <a:stretch>
            <a:fillRect/>
          </a:stretch>
        </p:blipFill>
        <p:spPr>
          <a:xfrm>
            <a:off x="700253" y="1305018"/>
            <a:ext cx="4705544" cy="2645546"/>
          </a:xfrm>
          <a:prstGeom prst="rect">
            <a:avLst/>
          </a:prstGeom>
        </p:spPr>
      </p:pic>
      <p:pic>
        <p:nvPicPr>
          <p:cNvPr id="7" name="Picture 6">
            <a:extLst>
              <a:ext uri="{FF2B5EF4-FFF2-40B4-BE49-F238E27FC236}">
                <a16:creationId xmlns:a16="http://schemas.microsoft.com/office/drawing/2014/main" xmlns="" id="{8132A123-0CCE-47C9-AB1D-69801E400B6A}"/>
              </a:ext>
            </a:extLst>
          </p:cNvPr>
          <p:cNvPicPr>
            <a:picLocks noChangeAspect="1"/>
          </p:cNvPicPr>
          <p:nvPr/>
        </p:nvPicPr>
        <p:blipFill>
          <a:blip r:embed="rId3"/>
          <a:stretch>
            <a:fillRect/>
          </a:stretch>
        </p:blipFill>
        <p:spPr>
          <a:xfrm>
            <a:off x="5955292" y="1305017"/>
            <a:ext cx="4928732" cy="2645546"/>
          </a:xfrm>
          <a:prstGeom prst="rect">
            <a:avLst/>
          </a:prstGeom>
        </p:spPr>
      </p:pic>
      <p:pic>
        <p:nvPicPr>
          <p:cNvPr id="9" name="Picture 8">
            <a:extLst>
              <a:ext uri="{FF2B5EF4-FFF2-40B4-BE49-F238E27FC236}">
                <a16:creationId xmlns:a16="http://schemas.microsoft.com/office/drawing/2014/main" xmlns="" id="{6A459BC7-2CA1-4266-8AB3-42D703684379}"/>
              </a:ext>
            </a:extLst>
          </p:cNvPr>
          <p:cNvPicPr>
            <a:picLocks noChangeAspect="1"/>
          </p:cNvPicPr>
          <p:nvPr/>
        </p:nvPicPr>
        <p:blipFill>
          <a:blip r:embed="rId4"/>
          <a:stretch>
            <a:fillRect/>
          </a:stretch>
        </p:blipFill>
        <p:spPr>
          <a:xfrm>
            <a:off x="2553936" y="4073498"/>
            <a:ext cx="6394252" cy="2784501"/>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AC2B3211-6C23-487C-838C-FFAA00AF8EE5}"/>
              </a:ext>
            </a:extLst>
          </p:cNvPr>
          <p:cNvPicPr>
            <a:picLocks noChangeAspect="1"/>
          </p:cNvPicPr>
          <p:nvPr/>
        </p:nvPicPr>
        <p:blipFill>
          <a:blip r:embed="rId2"/>
          <a:stretch>
            <a:fillRect/>
          </a:stretch>
        </p:blipFill>
        <p:spPr>
          <a:xfrm>
            <a:off x="345271" y="1819580"/>
            <a:ext cx="6011141" cy="3482859"/>
          </a:xfrm>
          <a:prstGeom prst="rect">
            <a:avLst/>
          </a:prstGeom>
        </p:spPr>
      </p:pic>
      <p:pic>
        <p:nvPicPr>
          <p:cNvPr id="7" name="Picture 6">
            <a:extLst>
              <a:ext uri="{FF2B5EF4-FFF2-40B4-BE49-F238E27FC236}">
                <a16:creationId xmlns:a16="http://schemas.microsoft.com/office/drawing/2014/main" xmlns="" id="{259D34B6-04F9-4A72-BEBE-8D4D46F7F720}"/>
              </a:ext>
            </a:extLst>
          </p:cNvPr>
          <p:cNvPicPr>
            <a:picLocks noChangeAspect="1"/>
          </p:cNvPicPr>
          <p:nvPr/>
        </p:nvPicPr>
        <p:blipFill>
          <a:blip r:embed="rId3"/>
          <a:stretch>
            <a:fillRect/>
          </a:stretch>
        </p:blipFill>
        <p:spPr>
          <a:xfrm>
            <a:off x="6422812" y="1721926"/>
            <a:ext cx="5588676" cy="3601024"/>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04ED3-E03D-4937-A4F1-D334841DDF93}"/>
              </a:ext>
            </a:extLst>
          </p:cNvPr>
          <p:cNvSpPr>
            <a:spLocks noGrp="1"/>
          </p:cNvSpPr>
          <p:nvPr>
            <p:ph type="title"/>
          </p:nvPr>
        </p:nvSpPr>
        <p:spPr>
          <a:xfrm>
            <a:off x="913795" y="609600"/>
            <a:ext cx="10353762" cy="837460"/>
          </a:xfrm>
        </p:spPr>
        <p:txBody>
          <a:bodyPr>
            <a:normAutofit fontScale="90000"/>
          </a:bodyPr>
          <a:lstStyle/>
          <a:p>
            <a:pPr algn="l"/>
            <a:r>
              <a:rPr lang="en-US" dirty="0">
                <a:solidFill>
                  <a:schemeClr val="tx1"/>
                </a:solidFill>
                <a:latin typeface="Quicksand" panose="020B0604020202020204" charset="0"/>
              </a:rPr>
              <a:t>BIVARIATE ANALYSIS WITH SALESPRICE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01D99FBA-699E-44EF-A01B-A2CEA60DB28F}"/>
              </a:ext>
            </a:extLst>
          </p:cNvPr>
          <p:cNvPicPr>
            <a:picLocks noChangeAspect="1"/>
          </p:cNvPicPr>
          <p:nvPr/>
        </p:nvPicPr>
        <p:blipFill>
          <a:blip r:embed="rId2"/>
          <a:stretch>
            <a:fillRect/>
          </a:stretch>
        </p:blipFill>
        <p:spPr>
          <a:xfrm>
            <a:off x="341269" y="1737237"/>
            <a:ext cx="5754731" cy="3953349"/>
          </a:xfrm>
          <a:prstGeom prst="rect">
            <a:avLst/>
          </a:prstGeom>
        </p:spPr>
      </p:pic>
      <p:pic>
        <p:nvPicPr>
          <p:cNvPr id="7" name="Picture 6">
            <a:extLst>
              <a:ext uri="{FF2B5EF4-FFF2-40B4-BE49-F238E27FC236}">
                <a16:creationId xmlns:a16="http://schemas.microsoft.com/office/drawing/2014/main" xmlns="" id="{E9E9A6D3-ECD2-43A5-AA87-0AC44056D08A}"/>
              </a:ext>
            </a:extLst>
          </p:cNvPr>
          <p:cNvPicPr>
            <a:picLocks noChangeAspect="1"/>
          </p:cNvPicPr>
          <p:nvPr/>
        </p:nvPicPr>
        <p:blipFill>
          <a:blip r:embed="rId3"/>
          <a:stretch>
            <a:fillRect/>
          </a:stretch>
        </p:blipFill>
        <p:spPr>
          <a:xfrm>
            <a:off x="6298811" y="1345802"/>
            <a:ext cx="5666704" cy="4468238"/>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64414079-198F-4C47-A75D-ADD2884B1546}"/>
              </a:ext>
            </a:extLst>
          </p:cNvPr>
          <p:cNvPicPr>
            <a:picLocks noChangeAspect="1"/>
          </p:cNvPicPr>
          <p:nvPr/>
        </p:nvPicPr>
        <p:blipFill>
          <a:blip r:embed="rId2"/>
          <a:stretch>
            <a:fillRect/>
          </a:stretch>
        </p:blipFill>
        <p:spPr>
          <a:xfrm>
            <a:off x="190348" y="1681264"/>
            <a:ext cx="6219329" cy="3495472"/>
          </a:xfrm>
          <a:prstGeom prst="rect">
            <a:avLst/>
          </a:prstGeom>
        </p:spPr>
      </p:pic>
      <p:pic>
        <p:nvPicPr>
          <p:cNvPr id="7" name="Picture 6">
            <a:extLst>
              <a:ext uri="{FF2B5EF4-FFF2-40B4-BE49-F238E27FC236}">
                <a16:creationId xmlns:a16="http://schemas.microsoft.com/office/drawing/2014/main" xmlns="" id="{E94439B8-CFD0-4DAA-BB27-5EB08D787D74}"/>
              </a:ext>
            </a:extLst>
          </p:cNvPr>
          <p:cNvPicPr>
            <a:picLocks noChangeAspect="1"/>
          </p:cNvPicPr>
          <p:nvPr/>
        </p:nvPicPr>
        <p:blipFill>
          <a:blip r:embed="rId3"/>
          <a:stretch>
            <a:fillRect/>
          </a:stretch>
        </p:blipFill>
        <p:spPr>
          <a:xfrm>
            <a:off x="6559721" y="1438182"/>
            <a:ext cx="5441931" cy="3835154"/>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3E0591-6BBC-4219-86DD-992ADDA69EF9}"/>
              </a:ext>
            </a:extLst>
          </p:cNvPr>
          <p:cNvSpPr>
            <a:spLocks noGrp="1"/>
          </p:cNvSpPr>
          <p:nvPr>
            <p:ph idx="1"/>
          </p:nvPr>
        </p:nvSpPr>
        <p:spPr>
          <a:xfrm>
            <a:off x="913794" y="452761"/>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0DB36-238F-47A3-A1C5-0B632E1AD5D7}"/>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57033A9D-3507-4016-AD96-4FCC7E0F43EB}"/>
              </a:ext>
            </a:extLst>
          </p:cNvPr>
          <p:cNvSpPr>
            <a:spLocks noGrp="1"/>
          </p:cNvSpPr>
          <p:nvPr>
            <p:ph idx="1"/>
          </p:nvPr>
        </p:nvSpPr>
        <p:spPr>
          <a:xfrm>
            <a:off x="913794" y="1732449"/>
            <a:ext cx="10982283" cy="4881415"/>
          </a:xfrm>
        </p:spPr>
        <p:txBody>
          <a:bodyPr>
            <a:normAutofit fontScale="77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Template - How to write thank you letters and template">
            <a:extLst>
              <a:ext uri="{FF2B5EF4-FFF2-40B4-BE49-F238E27FC236}">
                <a16:creationId xmlns:a16="http://schemas.microsoft.com/office/drawing/2014/main" xmlns="" id="{C0DA5FDB-D94F-4562-A11E-8ACF53AFBF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5687" y="1029439"/>
            <a:ext cx="4603812" cy="460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02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EFD7C0-FCDF-4291-846D-64AC78901A13}"/>
              </a:ext>
            </a:extLst>
          </p:cNvPr>
          <p:cNvSpPr>
            <a:spLocks noGrp="1"/>
          </p:cNvSpPr>
          <p:nvPr>
            <p:ph idx="1"/>
          </p:nvPr>
        </p:nvSpPr>
        <p:spPr>
          <a:xfrm>
            <a:off x="452762" y="1606858"/>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F29FB71A-208D-4F03-937D-2A23FC5FE86D}"/>
              </a:ext>
            </a:extLst>
          </p:cNvPr>
          <p:cNvPicPr>
            <a:picLocks noChangeAspect="1"/>
          </p:cNvPicPr>
          <p:nvPr/>
        </p:nvPicPr>
        <p:blipFill>
          <a:blip r:embed="rId2"/>
          <a:stretch>
            <a:fillRect/>
          </a:stretch>
        </p:blipFill>
        <p:spPr>
          <a:xfrm>
            <a:off x="1885984" y="1389088"/>
            <a:ext cx="8242479" cy="4967591"/>
          </a:xfrm>
          <a:prstGeom prst="rect">
            <a:avLst/>
          </a:prstGeom>
        </p:spPr>
      </p:pic>
    </p:spTree>
    <p:extLst>
      <p:ext uri="{BB962C8B-B14F-4D97-AF65-F5344CB8AC3E}">
        <p14:creationId xmlns:p14="http://schemas.microsoft.com/office/powerpoint/2010/main" val="137776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2F95C-8421-4684-971D-9EC369BB3412}"/>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417AF2A-752F-4258-ABC4-4BB74E6E20E5}"/>
              </a:ext>
            </a:extLst>
          </p:cNvPr>
          <p:cNvPicPr>
            <a:picLocks noChangeAspect="1"/>
          </p:cNvPicPr>
          <p:nvPr/>
        </p:nvPicPr>
        <p:blipFill>
          <a:blip r:embed="rId2"/>
          <a:stretch>
            <a:fillRect/>
          </a:stretch>
        </p:blipFill>
        <p:spPr>
          <a:xfrm>
            <a:off x="1982315" y="1887024"/>
            <a:ext cx="8216721" cy="4610911"/>
          </a:xfrm>
          <a:prstGeom prst="rect">
            <a:avLst/>
          </a:prstGeom>
        </p:spPr>
      </p:pic>
    </p:spTree>
    <p:extLst>
      <p:ext uri="{BB962C8B-B14F-4D97-AF65-F5344CB8AC3E}">
        <p14:creationId xmlns:p14="http://schemas.microsoft.com/office/powerpoint/2010/main" val="239055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B7886F59-BA45-42D1-870B-6F7CB3AC6738}"/>
              </a:ext>
            </a:extLst>
          </p:cNvPr>
          <p:cNvSpPr>
            <a:spLocks noGrp="1"/>
          </p:cNvSpPr>
          <p:nvPr>
            <p:ph idx="1"/>
          </p:nvPr>
        </p:nvSpPr>
        <p:spPr>
          <a:xfrm>
            <a:off x="913795" y="1732449"/>
            <a:ext cx="10353762" cy="2493322"/>
          </a:xfrm>
        </p:spPr>
        <p:txBody>
          <a:bodyPr>
            <a:normAutofit lnSpcReduction="10000"/>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val="2349935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256</TotalTime>
  <Words>3878</Words>
  <Application>Microsoft Office PowerPoint</Application>
  <PresentationFormat>Custom</PresentationFormat>
  <Paragraphs>154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Angles</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PowerPoint Presentation</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CHECKING OUTLIERS AND PLOTTING IT</vt:lpstr>
      <vt:lpstr>PowerPoint Presentation</vt:lpstr>
      <vt:lpstr>TREATING SKEWNESS</vt:lpstr>
      <vt:lpstr>PowerPoint Presentation</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WITH SALESPRICE FOR CATEGORICAL DATA</vt:lpstr>
      <vt:lpstr>PLOTTING FOR CONTINUOUS DATA</vt:lpstr>
      <vt:lpstr>CONCLUSION</vt:lpstr>
      <vt:lpstr>PowerPoint Presentation</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Abhishek Mahapatra</cp:lastModifiedBy>
  <cp:revision>7</cp:revision>
  <dcterms:created xsi:type="dcterms:W3CDTF">2021-06-04T05:45:58Z</dcterms:created>
  <dcterms:modified xsi:type="dcterms:W3CDTF">2022-07-11T16:44:31Z</dcterms:modified>
</cp:coreProperties>
</file>