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7" r:id="rId3"/>
    <p:sldId id="257" r:id="rId4"/>
    <p:sldId id="258" r:id="rId5"/>
    <p:sldId id="259" r:id="rId6"/>
    <p:sldId id="298" r:id="rId7"/>
    <p:sldId id="260" r:id="rId8"/>
    <p:sldId id="261" r:id="rId9"/>
    <p:sldId id="262" r:id="rId10"/>
    <p:sldId id="263" r:id="rId11"/>
    <p:sldId id="299" r:id="rId12"/>
    <p:sldId id="300" r:id="rId13"/>
    <p:sldId id="301" r:id="rId14"/>
    <p:sldId id="302" r:id="rId15"/>
    <p:sldId id="303" r:id="rId16"/>
    <p:sldId id="304"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9" r:id="rId42"/>
    <p:sldId id="290" r:id="rId43"/>
    <p:sldId id="291" r:id="rId44"/>
    <p:sldId id="292" r:id="rId45"/>
    <p:sldId id="293" r:id="rId46"/>
    <p:sldId id="294" r:id="rId47"/>
    <p:sldId id="308" r:id="rId48"/>
    <p:sldId id="305"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E1794B-AD20-441F-86D9-74BE5733FC95}" type="doc">
      <dgm:prSet loTypeId="urn:microsoft.com/office/officeart/2005/8/layout/vList2" loCatId="list" qsTypeId="urn:microsoft.com/office/officeart/2005/8/quickstyle/simple2" qsCatId="simple" csTypeId="urn:microsoft.com/office/officeart/2005/8/colors/colorful5" csCatId="colorful"/>
      <dgm:spPr/>
      <dgm:t>
        <a:bodyPr/>
        <a:lstStyle/>
        <a:p>
          <a:endParaRPr lang="en-US"/>
        </a:p>
      </dgm:t>
    </dgm:pt>
    <dgm:pt modelId="{C6A46A21-138C-45E2-B8E5-460D0820F178}">
      <dgm:prSet/>
      <dgm:spPr/>
      <dgm:t>
        <a:bodyPr/>
        <a:lstStyle/>
        <a:p>
          <a:r>
            <a:rPr lang="en-US"/>
            <a:t>Tableau is a Business Intelligence tool for visually analyzing the data.</a:t>
          </a:r>
        </a:p>
      </dgm:t>
    </dgm:pt>
    <dgm:pt modelId="{44A11C4F-7576-4450-A6B8-C325334C2475}" type="parTrans" cxnId="{C4C647E2-D3FC-4007-8393-E9A1BA4CEFAE}">
      <dgm:prSet/>
      <dgm:spPr/>
      <dgm:t>
        <a:bodyPr/>
        <a:lstStyle/>
        <a:p>
          <a:endParaRPr lang="en-US"/>
        </a:p>
      </dgm:t>
    </dgm:pt>
    <dgm:pt modelId="{F372F011-40D7-4B1E-9BAE-C848CD4434BB}" type="sibTrans" cxnId="{C4C647E2-D3FC-4007-8393-E9A1BA4CEFAE}">
      <dgm:prSet/>
      <dgm:spPr/>
      <dgm:t>
        <a:bodyPr/>
        <a:lstStyle/>
        <a:p>
          <a:endParaRPr lang="en-US"/>
        </a:p>
      </dgm:t>
    </dgm:pt>
    <dgm:pt modelId="{60B7A099-556A-4406-8CF3-011274128D3A}">
      <dgm:prSet/>
      <dgm:spPr/>
      <dgm:t>
        <a:bodyPr/>
        <a:lstStyle/>
        <a:p>
          <a:r>
            <a:rPr lang="en-US"/>
            <a:t>Users can create and distribute an interactive and shareable dashboard, which depict the trends, variations, and density of the data in the form of graphs and charts. </a:t>
          </a:r>
        </a:p>
      </dgm:t>
    </dgm:pt>
    <dgm:pt modelId="{87339B90-1979-4AB9-982A-983FDF0DC416}" type="parTrans" cxnId="{0D727350-BA64-492D-B551-BF2E79D59A62}">
      <dgm:prSet/>
      <dgm:spPr/>
      <dgm:t>
        <a:bodyPr/>
        <a:lstStyle/>
        <a:p>
          <a:endParaRPr lang="en-US"/>
        </a:p>
      </dgm:t>
    </dgm:pt>
    <dgm:pt modelId="{FF4C4471-D6A1-4E60-AE27-4CB8A9CABE16}" type="sibTrans" cxnId="{0D727350-BA64-492D-B551-BF2E79D59A62}">
      <dgm:prSet/>
      <dgm:spPr/>
      <dgm:t>
        <a:bodyPr/>
        <a:lstStyle/>
        <a:p>
          <a:endParaRPr lang="en-US"/>
        </a:p>
      </dgm:t>
    </dgm:pt>
    <dgm:pt modelId="{24EC96C3-04CE-4439-A27F-AE1716D5A219}">
      <dgm:prSet/>
      <dgm:spPr/>
      <dgm:t>
        <a:bodyPr/>
        <a:lstStyle/>
        <a:p>
          <a:r>
            <a:rPr lang="en-US"/>
            <a:t>Tableau can connect to files, relational and Big Data sources to acquire and process data. </a:t>
          </a:r>
        </a:p>
      </dgm:t>
    </dgm:pt>
    <dgm:pt modelId="{B9BD86B1-CBFD-4235-8242-8BEB6EF5040C}" type="parTrans" cxnId="{DBA3B4B7-3AAD-412C-9B44-3E0B9FB1527E}">
      <dgm:prSet/>
      <dgm:spPr/>
      <dgm:t>
        <a:bodyPr/>
        <a:lstStyle/>
        <a:p>
          <a:endParaRPr lang="en-US"/>
        </a:p>
      </dgm:t>
    </dgm:pt>
    <dgm:pt modelId="{24022A1C-82C7-4AD4-9EE5-5C6822CDE5FF}" type="sibTrans" cxnId="{DBA3B4B7-3AAD-412C-9B44-3E0B9FB1527E}">
      <dgm:prSet/>
      <dgm:spPr/>
      <dgm:t>
        <a:bodyPr/>
        <a:lstStyle/>
        <a:p>
          <a:endParaRPr lang="en-US"/>
        </a:p>
      </dgm:t>
    </dgm:pt>
    <dgm:pt modelId="{29CDC085-AE2F-4001-8CF2-FD87198A97CC}">
      <dgm:prSet/>
      <dgm:spPr/>
      <dgm:t>
        <a:bodyPr/>
        <a:lstStyle/>
        <a:p>
          <a:r>
            <a:rPr lang="en-US"/>
            <a:t>The software allows data blending and real-time collaboration, which makes it very unique. </a:t>
          </a:r>
        </a:p>
      </dgm:t>
    </dgm:pt>
    <dgm:pt modelId="{52950B10-B5B4-4AB5-8E67-38278FD57FD4}" type="parTrans" cxnId="{71621615-4AC2-4CE4-B6C1-19765FDCE6E1}">
      <dgm:prSet/>
      <dgm:spPr/>
      <dgm:t>
        <a:bodyPr/>
        <a:lstStyle/>
        <a:p>
          <a:endParaRPr lang="en-US"/>
        </a:p>
      </dgm:t>
    </dgm:pt>
    <dgm:pt modelId="{85F96AFF-F17E-4AD9-9F39-A62BFC8CA702}" type="sibTrans" cxnId="{71621615-4AC2-4CE4-B6C1-19765FDCE6E1}">
      <dgm:prSet/>
      <dgm:spPr/>
      <dgm:t>
        <a:bodyPr/>
        <a:lstStyle/>
        <a:p>
          <a:endParaRPr lang="en-US"/>
        </a:p>
      </dgm:t>
    </dgm:pt>
    <dgm:pt modelId="{B87091EF-815C-4A77-927E-769A8746DD2C}">
      <dgm:prSet/>
      <dgm:spPr/>
      <dgm:t>
        <a:bodyPr/>
        <a:lstStyle/>
        <a:p>
          <a:r>
            <a:rPr lang="en-US"/>
            <a:t>It is used by businesses, academic researchers, and many government organizations for visual data analysis. </a:t>
          </a:r>
        </a:p>
      </dgm:t>
    </dgm:pt>
    <dgm:pt modelId="{EA4FC334-61C5-4F86-BF00-941341843416}" type="parTrans" cxnId="{CFE5D55B-1A92-4884-94D8-BDB747F1773F}">
      <dgm:prSet/>
      <dgm:spPr/>
      <dgm:t>
        <a:bodyPr/>
        <a:lstStyle/>
        <a:p>
          <a:endParaRPr lang="en-US"/>
        </a:p>
      </dgm:t>
    </dgm:pt>
    <dgm:pt modelId="{931CBE76-E72A-4765-9F19-7D4ECB29D809}" type="sibTrans" cxnId="{CFE5D55B-1A92-4884-94D8-BDB747F1773F}">
      <dgm:prSet/>
      <dgm:spPr/>
      <dgm:t>
        <a:bodyPr/>
        <a:lstStyle/>
        <a:p>
          <a:endParaRPr lang="en-US"/>
        </a:p>
      </dgm:t>
    </dgm:pt>
    <dgm:pt modelId="{91389360-75F3-4D2E-B00F-59D3B9ADA976}">
      <dgm:prSet/>
      <dgm:spPr/>
      <dgm:t>
        <a:bodyPr/>
        <a:lstStyle/>
        <a:p>
          <a:r>
            <a:rPr lang="en-US"/>
            <a:t>It is also positioned as a leader Business Intelligence and Analytics Platform in Gartner Magic Quadrant.</a:t>
          </a:r>
        </a:p>
      </dgm:t>
    </dgm:pt>
    <dgm:pt modelId="{16EE78F0-E0CE-4A31-BFE2-DC49D8C940DA}" type="parTrans" cxnId="{CE9579F9-C00B-4762-AE56-97B7B5F33E90}">
      <dgm:prSet/>
      <dgm:spPr/>
      <dgm:t>
        <a:bodyPr/>
        <a:lstStyle/>
        <a:p>
          <a:endParaRPr lang="en-US"/>
        </a:p>
      </dgm:t>
    </dgm:pt>
    <dgm:pt modelId="{A18919C1-77B3-4F0E-B61C-5361720FB409}" type="sibTrans" cxnId="{CE9579F9-C00B-4762-AE56-97B7B5F33E90}">
      <dgm:prSet/>
      <dgm:spPr/>
      <dgm:t>
        <a:bodyPr/>
        <a:lstStyle/>
        <a:p>
          <a:endParaRPr lang="en-US"/>
        </a:p>
      </dgm:t>
    </dgm:pt>
    <dgm:pt modelId="{6D8F64C7-6CA6-48AE-A440-3E845CDE9733}" type="pres">
      <dgm:prSet presAssocID="{D4E1794B-AD20-441F-86D9-74BE5733FC95}" presName="linear" presStyleCnt="0">
        <dgm:presLayoutVars>
          <dgm:animLvl val="lvl"/>
          <dgm:resizeHandles val="exact"/>
        </dgm:presLayoutVars>
      </dgm:prSet>
      <dgm:spPr/>
    </dgm:pt>
    <dgm:pt modelId="{46E891EE-1316-4AD3-8480-66311BC76FAE}" type="pres">
      <dgm:prSet presAssocID="{C6A46A21-138C-45E2-B8E5-460D0820F178}" presName="parentText" presStyleLbl="node1" presStyleIdx="0" presStyleCnt="6">
        <dgm:presLayoutVars>
          <dgm:chMax val="0"/>
          <dgm:bulletEnabled val="1"/>
        </dgm:presLayoutVars>
      </dgm:prSet>
      <dgm:spPr/>
    </dgm:pt>
    <dgm:pt modelId="{088C6D55-FC74-4A8F-8A64-B84A9D045090}" type="pres">
      <dgm:prSet presAssocID="{F372F011-40D7-4B1E-9BAE-C848CD4434BB}" presName="spacer" presStyleCnt="0"/>
      <dgm:spPr/>
    </dgm:pt>
    <dgm:pt modelId="{CE34EF8E-DA69-4406-9906-F4F9ED27D956}" type="pres">
      <dgm:prSet presAssocID="{60B7A099-556A-4406-8CF3-011274128D3A}" presName="parentText" presStyleLbl="node1" presStyleIdx="1" presStyleCnt="6">
        <dgm:presLayoutVars>
          <dgm:chMax val="0"/>
          <dgm:bulletEnabled val="1"/>
        </dgm:presLayoutVars>
      </dgm:prSet>
      <dgm:spPr/>
    </dgm:pt>
    <dgm:pt modelId="{6C691715-EF38-4100-B1B3-6B7FE6C30E83}" type="pres">
      <dgm:prSet presAssocID="{FF4C4471-D6A1-4E60-AE27-4CB8A9CABE16}" presName="spacer" presStyleCnt="0"/>
      <dgm:spPr/>
    </dgm:pt>
    <dgm:pt modelId="{C90A7D08-FA9F-49D3-8D9A-5B3E644ED091}" type="pres">
      <dgm:prSet presAssocID="{24EC96C3-04CE-4439-A27F-AE1716D5A219}" presName="parentText" presStyleLbl="node1" presStyleIdx="2" presStyleCnt="6">
        <dgm:presLayoutVars>
          <dgm:chMax val="0"/>
          <dgm:bulletEnabled val="1"/>
        </dgm:presLayoutVars>
      </dgm:prSet>
      <dgm:spPr/>
    </dgm:pt>
    <dgm:pt modelId="{F0D8D1C7-678E-434B-B19B-551BF27CEF3B}" type="pres">
      <dgm:prSet presAssocID="{24022A1C-82C7-4AD4-9EE5-5C6822CDE5FF}" presName="spacer" presStyleCnt="0"/>
      <dgm:spPr/>
    </dgm:pt>
    <dgm:pt modelId="{58D85E02-AC6A-42BF-84D9-846C53F5D0F9}" type="pres">
      <dgm:prSet presAssocID="{29CDC085-AE2F-4001-8CF2-FD87198A97CC}" presName="parentText" presStyleLbl="node1" presStyleIdx="3" presStyleCnt="6">
        <dgm:presLayoutVars>
          <dgm:chMax val="0"/>
          <dgm:bulletEnabled val="1"/>
        </dgm:presLayoutVars>
      </dgm:prSet>
      <dgm:spPr/>
    </dgm:pt>
    <dgm:pt modelId="{06C5C7ED-DC60-4B11-9640-518F7EADF9B7}" type="pres">
      <dgm:prSet presAssocID="{85F96AFF-F17E-4AD9-9F39-A62BFC8CA702}" presName="spacer" presStyleCnt="0"/>
      <dgm:spPr/>
    </dgm:pt>
    <dgm:pt modelId="{A2E3D1C1-E844-4C17-AD5E-748E6E1B30E7}" type="pres">
      <dgm:prSet presAssocID="{B87091EF-815C-4A77-927E-769A8746DD2C}" presName="parentText" presStyleLbl="node1" presStyleIdx="4" presStyleCnt="6">
        <dgm:presLayoutVars>
          <dgm:chMax val="0"/>
          <dgm:bulletEnabled val="1"/>
        </dgm:presLayoutVars>
      </dgm:prSet>
      <dgm:spPr/>
    </dgm:pt>
    <dgm:pt modelId="{5A0C08D1-B01C-406E-9B22-67BABA16EC50}" type="pres">
      <dgm:prSet presAssocID="{931CBE76-E72A-4765-9F19-7D4ECB29D809}" presName="spacer" presStyleCnt="0"/>
      <dgm:spPr/>
    </dgm:pt>
    <dgm:pt modelId="{8D7B5D3B-503B-433B-BACB-9C6162CA602F}" type="pres">
      <dgm:prSet presAssocID="{91389360-75F3-4D2E-B00F-59D3B9ADA976}" presName="parentText" presStyleLbl="node1" presStyleIdx="5" presStyleCnt="6">
        <dgm:presLayoutVars>
          <dgm:chMax val="0"/>
          <dgm:bulletEnabled val="1"/>
        </dgm:presLayoutVars>
      </dgm:prSet>
      <dgm:spPr/>
    </dgm:pt>
  </dgm:ptLst>
  <dgm:cxnLst>
    <dgm:cxn modelId="{71621615-4AC2-4CE4-B6C1-19765FDCE6E1}" srcId="{D4E1794B-AD20-441F-86D9-74BE5733FC95}" destId="{29CDC085-AE2F-4001-8CF2-FD87198A97CC}" srcOrd="3" destOrd="0" parTransId="{52950B10-B5B4-4AB5-8E67-38278FD57FD4}" sibTransId="{85F96AFF-F17E-4AD9-9F39-A62BFC8CA702}"/>
    <dgm:cxn modelId="{CCFC853C-54D5-42B0-9BB7-9B178201EBB6}" type="presOf" srcId="{60B7A099-556A-4406-8CF3-011274128D3A}" destId="{CE34EF8E-DA69-4406-9906-F4F9ED27D956}" srcOrd="0" destOrd="0" presId="urn:microsoft.com/office/officeart/2005/8/layout/vList2"/>
    <dgm:cxn modelId="{CFE5D55B-1A92-4884-94D8-BDB747F1773F}" srcId="{D4E1794B-AD20-441F-86D9-74BE5733FC95}" destId="{B87091EF-815C-4A77-927E-769A8746DD2C}" srcOrd="4" destOrd="0" parTransId="{EA4FC334-61C5-4F86-BF00-941341843416}" sibTransId="{931CBE76-E72A-4765-9F19-7D4ECB29D809}"/>
    <dgm:cxn modelId="{B7050044-D51C-40F4-B2C4-53C5305CA76A}" type="presOf" srcId="{24EC96C3-04CE-4439-A27F-AE1716D5A219}" destId="{C90A7D08-FA9F-49D3-8D9A-5B3E644ED091}" srcOrd="0" destOrd="0" presId="urn:microsoft.com/office/officeart/2005/8/layout/vList2"/>
    <dgm:cxn modelId="{A1033168-EA0C-435A-8B59-5AD2173241BB}" type="presOf" srcId="{29CDC085-AE2F-4001-8CF2-FD87198A97CC}" destId="{58D85E02-AC6A-42BF-84D9-846C53F5D0F9}" srcOrd="0" destOrd="0" presId="urn:microsoft.com/office/officeart/2005/8/layout/vList2"/>
    <dgm:cxn modelId="{0D727350-BA64-492D-B551-BF2E79D59A62}" srcId="{D4E1794B-AD20-441F-86D9-74BE5733FC95}" destId="{60B7A099-556A-4406-8CF3-011274128D3A}" srcOrd="1" destOrd="0" parTransId="{87339B90-1979-4AB9-982A-983FDF0DC416}" sibTransId="{FF4C4471-D6A1-4E60-AE27-4CB8A9CABE16}"/>
    <dgm:cxn modelId="{F3DB808B-18C2-481C-B5BE-AA58CAE449A4}" type="presOf" srcId="{B87091EF-815C-4A77-927E-769A8746DD2C}" destId="{A2E3D1C1-E844-4C17-AD5E-748E6E1B30E7}" srcOrd="0" destOrd="0" presId="urn:microsoft.com/office/officeart/2005/8/layout/vList2"/>
    <dgm:cxn modelId="{378E7F93-59AB-4471-A769-CCAD5C4F6133}" type="presOf" srcId="{C6A46A21-138C-45E2-B8E5-460D0820F178}" destId="{46E891EE-1316-4AD3-8480-66311BC76FAE}" srcOrd="0" destOrd="0" presId="urn:microsoft.com/office/officeart/2005/8/layout/vList2"/>
    <dgm:cxn modelId="{17AA2D98-C9D3-461D-B977-03E22D22F0BF}" type="presOf" srcId="{91389360-75F3-4D2E-B00F-59D3B9ADA976}" destId="{8D7B5D3B-503B-433B-BACB-9C6162CA602F}" srcOrd="0" destOrd="0" presId="urn:microsoft.com/office/officeart/2005/8/layout/vList2"/>
    <dgm:cxn modelId="{77923998-A59C-401C-9F54-EAB5D5493711}" type="presOf" srcId="{D4E1794B-AD20-441F-86D9-74BE5733FC95}" destId="{6D8F64C7-6CA6-48AE-A440-3E845CDE9733}" srcOrd="0" destOrd="0" presId="urn:microsoft.com/office/officeart/2005/8/layout/vList2"/>
    <dgm:cxn modelId="{DBA3B4B7-3AAD-412C-9B44-3E0B9FB1527E}" srcId="{D4E1794B-AD20-441F-86D9-74BE5733FC95}" destId="{24EC96C3-04CE-4439-A27F-AE1716D5A219}" srcOrd="2" destOrd="0" parTransId="{B9BD86B1-CBFD-4235-8242-8BEB6EF5040C}" sibTransId="{24022A1C-82C7-4AD4-9EE5-5C6822CDE5FF}"/>
    <dgm:cxn modelId="{C4C647E2-D3FC-4007-8393-E9A1BA4CEFAE}" srcId="{D4E1794B-AD20-441F-86D9-74BE5733FC95}" destId="{C6A46A21-138C-45E2-B8E5-460D0820F178}" srcOrd="0" destOrd="0" parTransId="{44A11C4F-7576-4450-A6B8-C325334C2475}" sibTransId="{F372F011-40D7-4B1E-9BAE-C848CD4434BB}"/>
    <dgm:cxn modelId="{CE9579F9-C00B-4762-AE56-97B7B5F33E90}" srcId="{D4E1794B-AD20-441F-86D9-74BE5733FC95}" destId="{91389360-75F3-4D2E-B00F-59D3B9ADA976}" srcOrd="5" destOrd="0" parTransId="{16EE78F0-E0CE-4A31-BFE2-DC49D8C940DA}" sibTransId="{A18919C1-77B3-4F0E-B61C-5361720FB409}"/>
    <dgm:cxn modelId="{42252F0D-8A15-43DA-8AA7-5777E6867F8A}" type="presParOf" srcId="{6D8F64C7-6CA6-48AE-A440-3E845CDE9733}" destId="{46E891EE-1316-4AD3-8480-66311BC76FAE}" srcOrd="0" destOrd="0" presId="urn:microsoft.com/office/officeart/2005/8/layout/vList2"/>
    <dgm:cxn modelId="{6DD2CD63-B523-403C-AA4E-813234989363}" type="presParOf" srcId="{6D8F64C7-6CA6-48AE-A440-3E845CDE9733}" destId="{088C6D55-FC74-4A8F-8A64-B84A9D045090}" srcOrd="1" destOrd="0" presId="urn:microsoft.com/office/officeart/2005/8/layout/vList2"/>
    <dgm:cxn modelId="{3BB1EB55-8BBA-4143-BDAE-CE11AA2B635B}" type="presParOf" srcId="{6D8F64C7-6CA6-48AE-A440-3E845CDE9733}" destId="{CE34EF8E-DA69-4406-9906-F4F9ED27D956}" srcOrd="2" destOrd="0" presId="urn:microsoft.com/office/officeart/2005/8/layout/vList2"/>
    <dgm:cxn modelId="{B7E99763-39E3-4451-B75E-C46851F9E011}" type="presParOf" srcId="{6D8F64C7-6CA6-48AE-A440-3E845CDE9733}" destId="{6C691715-EF38-4100-B1B3-6B7FE6C30E83}" srcOrd="3" destOrd="0" presId="urn:microsoft.com/office/officeart/2005/8/layout/vList2"/>
    <dgm:cxn modelId="{02DDE5FB-95B1-4C86-8151-7D890661F3C0}" type="presParOf" srcId="{6D8F64C7-6CA6-48AE-A440-3E845CDE9733}" destId="{C90A7D08-FA9F-49D3-8D9A-5B3E644ED091}" srcOrd="4" destOrd="0" presId="urn:microsoft.com/office/officeart/2005/8/layout/vList2"/>
    <dgm:cxn modelId="{802A2732-D3D9-4726-821A-9D95251049B1}" type="presParOf" srcId="{6D8F64C7-6CA6-48AE-A440-3E845CDE9733}" destId="{F0D8D1C7-678E-434B-B19B-551BF27CEF3B}" srcOrd="5" destOrd="0" presId="urn:microsoft.com/office/officeart/2005/8/layout/vList2"/>
    <dgm:cxn modelId="{B7396929-7809-4BF9-A357-F2EC48B98132}" type="presParOf" srcId="{6D8F64C7-6CA6-48AE-A440-3E845CDE9733}" destId="{58D85E02-AC6A-42BF-84D9-846C53F5D0F9}" srcOrd="6" destOrd="0" presId="urn:microsoft.com/office/officeart/2005/8/layout/vList2"/>
    <dgm:cxn modelId="{894FB802-FDB1-4437-A422-52B2222F2B4F}" type="presParOf" srcId="{6D8F64C7-6CA6-48AE-A440-3E845CDE9733}" destId="{06C5C7ED-DC60-4B11-9640-518F7EADF9B7}" srcOrd="7" destOrd="0" presId="urn:microsoft.com/office/officeart/2005/8/layout/vList2"/>
    <dgm:cxn modelId="{EC5FFCAB-3079-4CD8-AFBD-8ACB6E5195A2}" type="presParOf" srcId="{6D8F64C7-6CA6-48AE-A440-3E845CDE9733}" destId="{A2E3D1C1-E844-4C17-AD5E-748E6E1B30E7}" srcOrd="8" destOrd="0" presId="urn:microsoft.com/office/officeart/2005/8/layout/vList2"/>
    <dgm:cxn modelId="{AD6475C8-DDEF-4410-B411-2F2F159D89E3}" type="presParOf" srcId="{6D8F64C7-6CA6-48AE-A440-3E845CDE9733}" destId="{5A0C08D1-B01C-406E-9B22-67BABA16EC50}" srcOrd="9" destOrd="0" presId="urn:microsoft.com/office/officeart/2005/8/layout/vList2"/>
    <dgm:cxn modelId="{67953F07-7FDB-4EC5-8DAB-B663FCDBC98D}" type="presParOf" srcId="{6D8F64C7-6CA6-48AE-A440-3E845CDE9733}" destId="{8D7B5D3B-503B-433B-BACB-9C6162CA602F}"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24ED8E-B2B1-418F-97B1-DC593FDA654E}" type="doc">
      <dgm:prSet loTypeId="urn:microsoft.com/office/officeart/2008/layout/LinedList" loCatId="list" qsTypeId="urn:microsoft.com/office/officeart/2005/8/quickstyle/simple4" qsCatId="simple" csTypeId="urn:microsoft.com/office/officeart/2005/8/colors/accent1_2" csCatId="accent1"/>
      <dgm:spPr/>
      <dgm:t>
        <a:bodyPr/>
        <a:lstStyle/>
        <a:p>
          <a:endParaRPr lang="en-US"/>
        </a:p>
      </dgm:t>
    </dgm:pt>
    <dgm:pt modelId="{0ADF6771-EC0C-484A-9BE9-2B71F6573F35}">
      <dgm:prSet/>
      <dgm:spPr/>
      <dgm:t>
        <a:bodyPr/>
        <a:lstStyle/>
        <a:p>
          <a:r>
            <a:rPr lang="en-US" b="1"/>
            <a:t>Speed of Analysis</a:t>
          </a:r>
          <a:r>
            <a:rPr lang="en-US"/>
            <a:t> </a:t>
          </a:r>
        </a:p>
      </dgm:t>
    </dgm:pt>
    <dgm:pt modelId="{3E07FE3E-2088-45CF-8BE1-915A3C80170E}" type="parTrans" cxnId="{CC6538F1-67B0-4691-B2FD-F85762AAF7DF}">
      <dgm:prSet/>
      <dgm:spPr/>
      <dgm:t>
        <a:bodyPr/>
        <a:lstStyle/>
        <a:p>
          <a:endParaRPr lang="en-US"/>
        </a:p>
      </dgm:t>
    </dgm:pt>
    <dgm:pt modelId="{2FA58A5C-003E-40C8-BE47-AE4DFC16AE9D}" type="sibTrans" cxnId="{CC6538F1-67B0-4691-B2FD-F85762AAF7DF}">
      <dgm:prSet/>
      <dgm:spPr/>
      <dgm:t>
        <a:bodyPr/>
        <a:lstStyle/>
        <a:p>
          <a:endParaRPr lang="en-US"/>
        </a:p>
      </dgm:t>
    </dgm:pt>
    <dgm:pt modelId="{4D2029A4-A596-432D-99D4-49FAB7A395DF}">
      <dgm:prSet/>
      <dgm:spPr/>
      <dgm:t>
        <a:bodyPr/>
        <a:lstStyle/>
        <a:p>
          <a:r>
            <a:rPr lang="en-US" b="1"/>
            <a:t>Self-Reliant</a:t>
          </a:r>
          <a:endParaRPr lang="en-US"/>
        </a:p>
      </dgm:t>
    </dgm:pt>
    <dgm:pt modelId="{6F341C1C-9241-462B-B063-1E18BDF1A5AD}" type="parTrans" cxnId="{3AAD57E7-6562-49BF-95A7-BF1AEB5BF486}">
      <dgm:prSet/>
      <dgm:spPr/>
      <dgm:t>
        <a:bodyPr/>
        <a:lstStyle/>
        <a:p>
          <a:endParaRPr lang="en-US"/>
        </a:p>
      </dgm:t>
    </dgm:pt>
    <dgm:pt modelId="{59085270-A57B-43AF-8ADD-182759B8E57D}" type="sibTrans" cxnId="{3AAD57E7-6562-49BF-95A7-BF1AEB5BF486}">
      <dgm:prSet/>
      <dgm:spPr/>
      <dgm:t>
        <a:bodyPr/>
        <a:lstStyle/>
        <a:p>
          <a:endParaRPr lang="en-US"/>
        </a:p>
      </dgm:t>
    </dgm:pt>
    <dgm:pt modelId="{E3C48565-0088-4A9E-AC81-C6681C78EE23}">
      <dgm:prSet/>
      <dgm:spPr/>
      <dgm:t>
        <a:bodyPr/>
        <a:lstStyle/>
        <a:p>
          <a:r>
            <a:rPr lang="en-US" b="1"/>
            <a:t>Visual Discovery</a:t>
          </a:r>
          <a:r>
            <a:rPr lang="en-US"/>
            <a:t> </a:t>
          </a:r>
        </a:p>
      </dgm:t>
    </dgm:pt>
    <dgm:pt modelId="{44F8AA7C-7403-4745-87C3-7AAA1A536758}" type="parTrans" cxnId="{ACC62179-392B-420A-AEC8-F559BFEC81EA}">
      <dgm:prSet/>
      <dgm:spPr/>
      <dgm:t>
        <a:bodyPr/>
        <a:lstStyle/>
        <a:p>
          <a:endParaRPr lang="en-US"/>
        </a:p>
      </dgm:t>
    </dgm:pt>
    <dgm:pt modelId="{8C464BC9-F235-48BB-AFBB-10261720A622}" type="sibTrans" cxnId="{ACC62179-392B-420A-AEC8-F559BFEC81EA}">
      <dgm:prSet/>
      <dgm:spPr/>
      <dgm:t>
        <a:bodyPr/>
        <a:lstStyle/>
        <a:p>
          <a:endParaRPr lang="en-US"/>
        </a:p>
      </dgm:t>
    </dgm:pt>
    <dgm:pt modelId="{7075555E-65FD-4220-AA04-B4570FDC105D}">
      <dgm:prSet/>
      <dgm:spPr/>
      <dgm:t>
        <a:bodyPr/>
        <a:lstStyle/>
        <a:p>
          <a:r>
            <a:rPr lang="en-US" b="1"/>
            <a:t>Blend Diverse Data Sets</a:t>
          </a:r>
          <a:endParaRPr lang="en-US"/>
        </a:p>
      </dgm:t>
    </dgm:pt>
    <dgm:pt modelId="{454EB217-058E-42FC-94D0-058A6F4BFEEC}" type="parTrans" cxnId="{921D3090-F7F4-46D4-A037-8084018C45AC}">
      <dgm:prSet/>
      <dgm:spPr/>
      <dgm:t>
        <a:bodyPr/>
        <a:lstStyle/>
        <a:p>
          <a:endParaRPr lang="en-US"/>
        </a:p>
      </dgm:t>
    </dgm:pt>
    <dgm:pt modelId="{C541E166-D27B-4D31-8023-713305DE733E}" type="sibTrans" cxnId="{921D3090-F7F4-46D4-A037-8084018C45AC}">
      <dgm:prSet/>
      <dgm:spPr/>
      <dgm:t>
        <a:bodyPr/>
        <a:lstStyle/>
        <a:p>
          <a:endParaRPr lang="en-US"/>
        </a:p>
      </dgm:t>
    </dgm:pt>
    <dgm:pt modelId="{EB529055-BF0C-40B2-A645-4F4DD3EACC46}">
      <dgm:prSet/>
      <dgm:spPr/>
      <dgm:t>
        <a:bodyPr/>
        <a:lstStyle/>
        <a:p>
          <a:r>
            <a:rPr lang="en-US" b="1"/>
            <a:t>Architecture Agnostic</a:t>
          </a:r>
          <a:endParaRPr lang="en-US"/>
        </a:p>
      </dgm:t>
    </dgm:pt>
    <dgm:pt modelId="{0ED90F45-38FA-4506-8B1E-FD854B2862A5}" type="parTrans" cxnId="{B44154A9-FDE6-4E72-98E5-341FA0A6C5B3}">
      <dgm:prSet/>
      <dgm:spPr/>
      <dgm:t>
        <a:bodyPr/>
        <a:lstStyle/>
        <a:p>
          <a:endParaRPr lang="en-US"/>
        </a:p>
      </dgm:t>
    </dgm:pt>
    <dgm:pt modelId="{0B8D14F2-0683-459D-9AFE-1F07195E3A85}" type="sibTrans" cxnId="{B44154A9-FDE6-4E72-98E5-341FA0A6C5B3}">
      <dgm:prSet/>
      <dgm:spPr/>
      <dgm:t>
        <a:bodyPr/>
        <a:lstStyle/>
        <a:p>
          <a:endParaRPr lang="en-US"/>
        </a:p>
      </dgm:t>
    </dgm:pt>
    <dgm:pt modelId="{5F42667C-6014-4370-BDB3-ACAC19640DE9}">
      <dgm:prSet/>
      <dgm:spPr/>
      <dgm:t>
        <a:bodyPr/>
        <a:lstStyle/>
        <a:p>
          <a:r>
            <a:rPr lang="en-US" b="1"/>
            <a:t>Real-Time Collaboration</a:t>
          </a:r>
          <a:r>
            <a:rPr lang="en-US"/>
            <a:t> </a:t>
          </a:r>
        </a:p>
      </dgm:t>
    </dgm:pt>
    <dgm:pt modelId="{691B770B-9D67-4323-BFAD-D671EDB32931}" type="parTrans" cxnId="{F2FB6B18-5F14-4B91-8C33-74FB93015185}">
      <dgm:prSet/>
      <dgm:spPr/>
      <dgm:t>
        <a:bodyPr/>
        <a:lstStyle/>
        <a:p>
          <a:endParaRPr lang="en-US"/>
        </a:p>
      </dgm:t>
    </dgm:pt>
    <dgm:pt modelId="{1CFFB65F-17A0-40A3-B153-55A8463162EC}" type="sibTrans" cxnId="{F2FB6B18-5F14-4B91-8C33-74FB93015185}">
      <dgm:prSet/>
      <dgm:spPr/>
      <dgm:t>
        <a:bodyPr/>
        <a:lstStyle/>
        <a:p>
          <a:endParaRPr lang="en-US"/>
        </a:p>
      </dgm:t>
    </dgm:pt>
    <dgm:pt modelId="{ACD1165D-2E44-4223-824F-D2FB424926A0}">
      <dgm:prSet/>
      <dgm:spPr/>
      <dgm:t>
        <a:bodyPr/>
        <a:lstStyle/>
        <a:p>
          <a:r>
            <a:rPr lang="en-US" b="1"/>
            <a:t>Centralized Data</a:t>
          </a:r>
          <a:endParaRPr lang="en-US"/>
        </a:p>
      </dgm:t>
    </dgm:pt>
    <dgm:pt modelId="{3831D103-4CE5-4FC6-AD91-979CA6523281}" type="parTrans" cxnId="{F5631B86-57CB-4328-86E4-5CA610B0A346}">
      <dgm:prSet/>
      <dgm:spPr/>
      <dgm:t>
        <a:bodyPr/>
        <a:lstStyle/>
        <a:p>
          <a:endParaRPr lang="en-US"/>
        </a:p>
      </dgm:t>
    </dgm:pt>
    <dgm:pt modelId="{A5FBD63C-623E-4399-B2A6-E22CCFCC168D}" type="sibTrans" cxnId="{F5631B86-57CB-4328-86E4-5CA610B0A346}">
      <dgm:prSet/>
      <dgm:spPr/>
      <dgm:t>
        <a:bodyPr/>
        <a:lstStyle/>
        <a:p>
          <a:endParaRPr lang="en-US"/>
        </a:p>
      </dgm:t>
    </dgm:pt>
    <dgm:pt modelId="{4082BF1D-06A4-4872-BB78-963ACCC01AFE}" type="pres">
      <dgm:prSet presAssocID="{1E24ED8E-B2B1-418F-97B1-DC593FDA654E}" presName="vert0" presStyleCnt="0">
        <dgm:presLayoutVars>
          <dgm:dir/>
          <dgm:animOne val="branch"/>
          <dgm:animLvl val="lvl"/>
        </dgm:presLayoutVars>
      </dgm:prSet>
      <dgm:spPr/>
    </dgm:pt>
    <dgm:pt modelId="{94531D7E-4ED7-466D-A191-D3C938B68D26}" type="pres">
      <dgm:prSet presAssocID="{0ADF6771-EC0C-484A-9BE9-2B71F6573F35}" presName="thickLine" presStyleLbl="alignNode1" presStyleIdx="0" presStyleCnt="7"/>
      <dgm:spPr/>
    </dgm:pt>
    <dgm:pt modelId="{600FC330-E987-4CDC-B50B-0F6F1159DA53}" type="pres">
      <dgm:prSet presAssocID="{0ADF6771-EC0C-484A-9BE9-2B71F6573F35}" presName="horz1" presStyleCnt="0"/>
      <dgm:spPr/>
    </dgm:pt>
    <dgm:pt modelId="{96D8B92E-EBDC-4B8F-B5ED-ED41B93C4A79}" type="pres">
      <dgm:prSet presAssocID="{0ADF6771-EC0C-484A-9BE9-2B71F6573F35}" presName="tx1" presStyleLbl="revTx" presStyleIdx="0" presStyleCnt="7"/>
      <dgm:spPr/>
    </dgm:pt>
    <dgm:pt modelId="{B762095B-BFC6-4A9D-B2FD-C4C13D08F835}" type="pres">
      <dgm:prSet presAssocID="{0ADF6771-EC0C-484A-9BE9-2B71F6573F35}" presName="vert1" presStyleCnt="0"/>
      <dgm:spPr/>
    </dgm:pt>
    <dgm:pt modelId="{A8F309FB-AEF6-43EB-A238-264BDC0ECED8}" type="pres">
      <dgm:prSet presAssocID="{4D2029A4-A596-432D-99D4-49FAB7A395DF}" presName="thickLine" presStyleLbl="alignNode1" presStyleIdx="1" presStyleCnt="7"/>
      <dgm:spPr/>
    </dgm:pt>
    <dgm:pt modelId="{7316A4C3-18DA-4D6B-BF86-CFAD6886BA8B}" type="pres">
      <dgm:prSet presAssocID="{4D2029A4-A596-432D-99D4-49FAB7A395DF}" presName="horz1" presStyleCnt="0"/>
      <dgm:spPr/>
    </dgm:pt>
    <dgm:pt modelId="{0AEB58C0-771A-43B0-AF03-FC9BD88D25A3}" type="pres">
      <dgm:prSet presAssocID="{4D2029A4-A596-432D-99D4-49FAB7A395DF}" presName="tx1" presStyleLbl="revTx" presStyleIdx="1" presStyleCnt="7"/>
      <dgm:spPr/>
    </dgm:pt>
    <dgm:pt modelId="{A250AB54-3B26-4FC4-9765-0304BB52AC33}" type="pres">
      <dgm:prSet presAssocID="{4D2029A4-A596-432D-99D4-49FAB7A395DF}" presName="vert1" presStyleCnt="0"/>
      <dgm:spPr/>
    </dgm:pt>
    <dgm:pt modelId="{9D721D2A-549D-4ADA-A38A-63B8A696172E}" type="pres">
      <dgm:prSet presAssocID="{E3C48565-0088-4A9E-AC81-C6681C78EE23}" presName="thickLine" presStyleLbl="alignNode1" presStyleIdx="2" presStyleCnt="7"/>
      <dgm:spPr/>
    </dgm:pt>
    <dgm:pt modelId="{9A18A6D2-367A-4DDC-9E45-10A3317F6EC3}" type="pres">
      <dgm:prSet presAssocID="{E3C48565-0088-4A9E-AC81-C6681C78EE23}" presName="horz1" presStyleCnt="0"/>
      <dgm:spPr/>
    </dgm:pt>
    <dgm:pt modelId="{02868753-2C87-4A8A-96A6-471A679F3C97}" type="pres">
      <dgm:prSet presAssocID="{E3C48565-0088-4A9E-AC81-C6681C78EE23}" presName="tx1" presStyleLbl="revTx" presStyleIdx="2" presStyleCnt="7"/>
      <dgm:spPr/>
    </dgm:pt>
    <dgm:pt modelId="{A322BD5E-CD8C-40D6-BE2E-69707AA4E48C}" type="pres">
      <dgm:prSet presAssocID="{E3C48565-0088-4A9E-AC81-C6681C78EE23}" presName="vert1" presStyleCnt="0"/>
      <dgm:spPr/>
    </dgm:pt>
    <dgm:pt modelId="{28DC0E78-32A6-40B3-90B6-0DF6B16BD312}" type="pres">
      <dgm:prSet presAssocID="{7075555E-65FD-4220-AA04-B4570FDC105D}" presName="thickLine" presStyleLbl="alignNode1" presStyleIdx="3" presStyleCnt="7"/>
      <dgm:spPr/>
    </dgm:pt>
    <dgm:pt modelId="{30B4B703-3BC9-46D7-A86B-19F98F81A4EB}" type="pres">
      <dgm:prSet presAssocID="{7075555E-65FD-4220-AA04-B4570FDC105D}" presName="horz1" presStyleCnt="0"/>
      <dgm:spPr/>
    </dgm:pt>
    <dgm:pt modelId="{D9276BCF-1C5D-4C7B-BE89-6BF20C4B07F1}" type="pres">
      <dgm:prSet presAssocID="{7075555E-65FD-4220-AA04-B4570FDC105D}" presName="tx1" presStyleLbl="revTx" presStyleIdx="3" presStyleCnt="7"/>
      <dgm:spPr/>
    </dgm:pt>
    <dgm:pt modelId="{A3C41160-2A38-4F39-BE4E-E988EF23C5D3}" type="pres">
      <dgm:prSet presAssocID="{7075555E-65FD-4220-AA04-B4570FDC105D}" presName="vert1" presStyleCnt="0"/>
      <dgm:spPr/>
    </dgm:pt>
    <dgm:pt modelId="{AB2F6277-A84D-475E-A5DD-F4AE1DDEC5B6}" type="pres">
      <dgm:prSet presAssocID="{EB529055-BF0C-40B2-A645-4F4DD3EACC46}" presName="thickLine" presStyleLbl="alignNode1" presStyleIdx="4" presStyleCnt="7"/>
      <dgm:spPr/>
    </dgm:pt>
    <dgm:pt modelId="{90FE07DD-BDCB-429B-864C-17511C25D8A5}" type="pres">
      <dgm:prSet presAssocID="{EB529055-BF0C-40B2-A645-4F4DD3EACC46}" presName="horz1" presStyleCnt="0"/>
      <dgm:spPr/>
    </dgm:pt>
    <dgm:pt modelId="{C979D15A-4BF4-4B2B-A192-86F548D86368}" type="pres">
      <dgm:prSet presAssocID="{EB529055-BF0C-40B2-A645-4F4DD3EACC46}" presName="tx1" presStyleLbl="revTx" presStyleIdx="4" presStyleCnt="7"/>
      <dgm:spPr/>
    </dgm:pt>
    <dgm:pt modelId="{46211EE0-82DD-4BD2-A980-0B4797D665AF}" type="pres">
      <dgm:prSet presAssocID="{EB529055-BF0C-40B2-A645-4F4DD3EACC46}" presName="vert1" presStyleCnt="0"/>
      <dgm:spPr/>
    </dgm:pt>
    <dgm:pt modelId="{BBA4A9EA-806B-4582-8B24-BB04CBD4E0A2}" type="pres">
      <dgm:prSet presAssocID="{5F42667C-6014-4370-BDB3-ACAC19640DE9}" presName="thickLine" presStyleLbl="alignNode1" presStyleIdx="5" presStyleCnt="7"/>
      <dgm:spPr/>
    </dgm:pt>
    <dgm:pt modelId="{DE8FF488-843E-4C03-93FE-29E75DD5AF86}" type="pres">
      <dgm:prSet presAssocID="{5F42667C-6014-4370-BDB3-ACAC19640DE9}" presName="horz1" presStyleCnt="0"/>
      <dgm:spPr/>
    </dgm:pt>
    <dgm:pt modelId="{6566B518-153B-4119-87C8-F6E758BB6049}" type="pres">
      <dgm:prSet presAssocID="{5F42667C-6014-4370-BDB3-ACAC19640DE9}" presName="tx1" presStyleLbl="revTx" presStyleIdx="5" presStyleCnt="7"/>
      <dgm:spPr/>
    </dgm:pt>
    <dgm:pt modelId="{ECA22066-8A7A-4181-AE78-5FE0DF1760DB}" type="pres">
      <dgm:prSet presAssocID="{5F42667C-6014-4370-BDB3-ACAC19640DE9}" presName="vert1" presStyleCnt="0"/>
      <dgm:spPr/>
    </dgm:pt>
    <dgm:pt modelId="{58EA1878-3CF2-4686-A26C-4CAAE3C1AFFC}" type="pres">
      <dgm:prSet presAssocID="{ACD1165D-2E44-4223-824F-D2FB424926A0}" presName="thickLine" presStyleLbl="alignNode1" presStyleIdx="6" presStyleCnt="7"/>
      <dgm:spPr/>
    </dgm:pt>
    <dgm:pt modelId="{38913606-4D91-467B-80F2-0749F92FD27C}" type="pres">
      <dgm:prSet presAssocID="{ACD1165D-2E44-4223-824F-D2FB424926A0}" presName="horz1" presStyleCnt="0"/>
      <dgm:spPr/>
    </dgm:pt>
    <dgm:pt modelId="{7EE7CF01-2C59-42FB-993D-83DB777360F3}" type="pres">
      <dgm:prSet presAssocID="{ACD1165D-2E44-4223-824F-D2FB424926A0}" presName="tx1" presStyleLbl="revTx" presStyleIdx="6" presStyleCnt="7"/>
      <dgm:spPr/>
    </dgm:pt>
    <dgm:pt modelId="{509600BD-30D5-48C3-AE70-19EDD4EE258C}" type="pres">
      <dgm:prSet presAssocID="{ACD1165D-2E44-4223-824F-D2FB424926A0}" presName="vert1" presStyleCnt="0"/>
      <dgm:spPr/>
    </dgm:pt>
  </dgm:ptLst>
  <dgm:cxnLst>
    <dgm:cxn modelId="{89C3390D-ADF3-4134-AEC3-819AD3E012CB}" type="presOf" srcId="{4D2029A4-A596-432D-99D4-49FAB7A395DF}" destId="{0AEB58C0-771A-43B0-AF03-FC9BD88D25A3}" srcOrd="0" destOrd="0" presId="urn:microsoft.com/office/officeart/2008/layout/LinedList"/>
    <dgm:cxn modelId="{F0AAEF11-F9C2-4159-AFBB-08022D1AD71C}" type="presOf" srcId="{1E24ED8E-B2B1-418F-97B1-DC593FDA654E}" destId="{4082BF1D-06A4-4872-BB78-963ACCC01AFE}" srcOrd="0" destOrd="0" presId="urn:microsoft.com/office/officeart/2008/layout/LinedList"/>
    <dgm:cxn modelId="{F2FB6B18-5F14-4B91-8C33-74FB93015185}" srcId="{1E24ED8E-B2B1-418F-97B1-DC593FDA654E}" destId="{5F42667C-6014-4370-BDB3-ACAC19640DE9}" srcOrd="5" destOrd="0" parTransId="{691B770B-9D67-4323-BFAD-D671EDB32931}" sibTransId="{1CFFB65F-17A0-40A3-B153-55A8463162EC}"/>
    <dgm:cxn modelId="{ACC62179-392B-420A-AEC8-F559BFEC81EA}" srcId="{1E24ED8E-B2B1-418F-97B1-DC593FDA654E}" destId="{E3C48565-0088-4A9E-AC81-C6681C78EE23}" srcOrd="2" destOrd="0" parTransId="{44F8AA7C-7403-4745-87C3-7AAA1A536758}" sibTransId="{8C464BC9-F235-48BB-AFBB-10261720A622}"/>
    <dgm:cxn modelId="{23E0C07B-4D97-470F-83E6-17646A14BE41}" type="presOf" srcId="{E3C48565-0088-4A9E-AC81-C6681C78EE23}" destId="{02868753-2C87-4A8A-96A6-471A679F3C97}" srcOrd="0" destOrd="0" presId="urn:microsoft.com/office/officeart/2008/layout/LinedList"/>
    <dgm:cxn modelId="{F5631B86-57CB-4328-86E4-5CA610B0A346}" srcId="{1E24ED8E-B2B1-418F-97B1-DC593FDA654E}" destId="{ACD1165D-2E44-4223-824F-D2FB424926A0}" srcOrd="6" destOrd="0" parTransId="{3831D103-4CE5-4FC6-AD91-979CA6523281}" sibTransId="{A5FBD63C-623E-4399-B2A6-E22CCFCC168D}"/>
    <dgm:cxn modelId="{921D3090-F7F4-46D4-A037-8084018C45AC}" srcId="{1E24ED8E-B2B1-418F-97B1-DC593FDA654E}" destId="{7075555E-65FD-4220-AA04-B4570FDC105D}" srcOrd="3" destOrd="0" parTransId="{454EB217-058E-42FC-94D0-058A6F4BFEEC}" sibTransId="{C541E166-D27B-4D31-8023-713305DE733E}"/>
    <dgm:cxn modelId="{45A24AA8-A0FD-4C11-B537-745B8148BD06}" type="presOf" srcId="{7075555E-65FD-4220-AA04-B4570FDC105D}" destId="{D9276BCF-1C5D-4C7B-BE89-6BF20C4B07F1}" srcOrd="0" destOrd="0" presId="urn:microsoft.com/office/officeart/2008/layout/LinedList"/>
    <dgm:cxn modelId="{B44154A9-FDE6-4E72-98E5-341FA0A6C5B3}" srcId="{1E24ED8E-B2B1-418F-97B1-DC593FDA654E}" destId="{EB529055-BF0C-40B2-A645-4F4DD3EACC46}" srcOrd="4" destOrd="0" parTransId="{0ED90F45-38FA-4506-8B1E-FD854B2862A5}" sibTransId="{0B8D14F2-0683-459D-9AFE-1F07195E3A85}"/>
    <dgm:cxn modelId="{E458F6BA-ACE4-4326-8665-4CA02F729D1B}" type="presOf" srcId="{EB529055-BF0C-40B2-A645-4F4DD3EACC46}" destId="{C979D15A-4BF4-4B2B-A192-86F548D86368}" srcOrd="0" destOrd="0" presId="urn:microsoft.com/office/officeart/2008/layout/LinedList"/>
    <dgm:cxn modelId="{80C78AC2-C6CD-4C03-8313-C02C9FDDA8CE}" type="presOf" srcId="{0ADF6771-EC0C-484A-9BE9-2B71F6573F35}" destId="{96D8B92E-EBDC-4B8F-B5ED-ED41B93C4A79}" srcOrd="0" destOrd="0" presId="urn:microsoft.com/office/officeart/2008/layout/LinedList"/>
    <dgm:cxn modelId="{1C9352D6-33AB-4FED-93F8-39CEE26ACFD3}" type="presOf" srcId="{ACD1165D-2E44-4223-824F-D2FB424926A0}" destId="{7EE7CF01-2C59-42FB-993D-83DB777360F3}" srcOrd="0" destOrd="0" presId="urn:microsoft.com/office/officeart/2008/layout/LinedList"/>
    <dgm:cxn modelId="{3AAD57E7-6562-49BF-95A7-BF1AEB5BF486}" srcId="{1E24ED8E-B2B1-418F-97B1-DC593FDA654E}" destId="{4D2029A4-A596-432D-99D4-49FAB7A395DF}" srcOrd="1" destOrd="0" parTransId="{6F341C1C-9241-462B-B063-1E18BDF1A5AD}" sibTransId="{59085270-A57B-43AF-8ADD-182759B8E57D}"/>
    <dgm:cxn modelId="{CC6538F1-67B0-4691-B2FD-F85762AAF7DF}" srcId="{1E24ED8E-B2B1-418F-97B1-DC593FDA654E}" destId="{0ADF6771-EC0C-484A-9BE9-2B71F6573F35}" srcOrd="0" destOrd="0" parTransId="{3E07FE3E-2088-45CF-8BE1-915A3C80170E}" sibTransId="{2FA58A5C-003E-40C8-BE47-AE4DFC16AE9D}"/>
    <dgm:cxn modelId="{E39FEBF6-4E2F-4971-A555-7F6D15D65A53}" type="presOf" srcId="{5F42667C-6014-4370-BDB3-ACAC19640DE9}" destId="{6566B518-153B-4119-87C8-F6E758BB6049}" srcOrd="0" destOrd="0" presId="urn:microsoft.com/office/officeart/2008/layout/LinedList"/>
    <dgm:cxn modelId="{D5724BFF-2D3E-4F19-BD05-2C8041A17BAA}" type="presParOf" srcId="{4082BF1D-06A4-4872-BB78-963ACCC01AFE}" destId="{94531D7E-4ED7-466D-A191-D3C938B68D26}" srcOrd="0" destOrd="0" presId="urn:microsoft.com/office/officeart/2008/layout/LinedList"/>
    <dgm:cxn modelId="{0195EE91-0587-463E-9441-5428359B4306}" type="presParOf" srcId="{4082BF1D-06A4-4872-BB78-963ACCC01AFE}" destId="{600FC330-E987-4CDC-B50B-0F6F1159DA53}" srcOrd="1" destOrd="0" presId="urn:microsoft.com/office/officeart/2008/layout/LinedList"/>
    <dgm:cxn modelId="{FB86E7BC-5964-4213-91A1-187CCD235A8D}" type="presParOf" srcId="{600FC330-E987-4CDC-B50B-0F6F1159DA53}" destId="{96D8B92E-EBDC-4B8F-B5ED-ED41B93C4A79}" srcOrd="0" destOrd="0" presId="urn:microsoft.com/office/officeart/2008/layout/LinedList"/>
    <dgm:cxn modelId="{7808470B-85F3-4738-9442-8C2FD5780109}" type="presParOf" srcId="{600FC330-E987-4CDC-B50B-0F6F1159DA53}" destId="{B762095B-BFC6-4A9D-B2FD-C4C13D08F835}" srcOrd="1" destOrd="0" presId="urn:microsoft.com/office/officeart/2008/layout/LinedList"/>
    <dgm:cxn modelId="{715E4784-BA7E-4B4E-9738-76FEE5B86234}" type="presParOf" srcId="{4082BF1D-06A4-4872-BB78-963ACCC01AFE}" destId="{A8F309FB-AEF6-43EB-A238-264BDC0ECED8}" srcOrd="2" destOrd="0" presId="urn:microsoft.com/office/officeart/2008/layout/LinedList"/>
    <dgm:cxn modelId="{6FD19C6E-3183-403C-A701-7A35337AA3EC}" type="presParOf" srcId="{4082BF1D-06A4-4872-BB78-963ACCC01AFE}" destId="{7316A4C3-18DA-4D6B-BF86-CFAD6886BA8B}" srcOrd="3" destOrd="0" presId="urn:microsoft.com/office/officeart/2008/layout/LinedList"/>
    <dgm:cxn modelId="{61F79DAB-1BBB-4474-AF75-AAF29503B919}" type="presParOf" srcId="{7316A4C3-18DA-4D6B-BF86-CFAD6886BA8B}" destId="{0AEB58C0-771A-43B0-AF03-FC9BD88D25A3}" srcOrd="0" destOrd="0" presId="urn:microsoft.com/office/officeart/2008/layout/LinedList"/>
    <dgm:cxn modelId="{F6875F81-614A-4A43-8BA4-01DBD02B77EB}" type="presParOf" srcId="{7316A4C3-18DA-4D6B-BF86-CFAD6886BA8B}" destId="{A250AB54-3B26-4FC4-9765-0304BB52AC33}" srcOrd="1" destOrd="0" presId="urn:microsoft.com/office/officeart/2008/layout/LinedList"/>
    <dgm:cxn modelId="{D8790EC4-4ECD-4032-9FC4-FBB76A7393FD}" type="presParOf" srcId="{4082BF1D-06A4-4872-BB78-963ACCC01AFE}" destId="{9D721D2A-549D-4ADA-A38A-63B8A696172E}" srcOrd="4" destOrd="0" presId="urn:microsoft.com/office/officeart/2008/layout/LinedList"/>
    <dgm:cxn modelId="{3C3A52F4-6BFF-4BD0-9FAF-F85785BDE563}" type="presParOf" srcId="{4082BF1D-06A4-4872-BB78-963ACCC01AFE}" destId="{9A18A6D2-367A-4DDC-9E45-10A3317F6EC3}" srcOrd="5" destOrd="0" presId="urn:microsoft.com/office/officeart/2008/layout/LinedList"/>
    <dgm:cxn modelId="{7C7E1C57-A83A-4E7A-92F9-B7FE337FD49E}" type="presParOf" srcId="{9A18A6D2-367A-4DDC-9E45-10A3317F6EC3}" destId="{02868753-2C87-4A8A-96A6-471A679F3C97}" srcOrd="0" destOrd="0" presId="urn:microsoft.com/office/officeart/2008/layout/LinedList"/>
    <dgm:cxn modelId="{13AA47BD-9A4C-4A52-9DD5-B6B51312C712}" type="presParOf" srcId="{9A18A6D2-367A-4DDC-9E45-10A3317F6EC3}" destId="{A322BD5E-CD8C-40D6-BE2E-69707AA4E48C}" srcOrd="1" destOrd="0" presId="urn:microsoft.com/office/officeart/2008/layout/LinedList"/>
    <dgm:cxn modelId="{F6974D8C-8369-46D8-8465-30C4292233F4}" type="presParOf" srcId="{4082BF1D-06A4-4872-BB78-963ACCC01AFE}" destId="{28DC0E78-32A6-40B3-90B6-0DF6B16BD312}" srcOrd="6" destOrd="0" presId="urn:microsoft.com/office/officeart/2008/layout/LinedList"/>
    <dgm:cxn modelId="{E1C475ED-CF32-49CD-A379-C6BF2FF39B00}" type="presParOf" srcId="{4082BF1D-06A4-4872-BB78-963ACCC01AFE}" destId="{30B4B703-3BC9-46D7-A86B-19F98F81A4EB}" srcOrd="7" destOrd="0" presId="urn:microsoft.com/office/officeart/2008/layout/LinedList"/>
    <dgm:cxn modelId="{C2DA1F82-1A6D-45C2-B1B3-3BEE4F728585}" type="presParOf" srcId="{30B4B703-3BC9-46D7-A86B-19F98F81A4EB}" destId="{D9276BCF-1C5D-4C7B-BE89-6BF20C4B07F1}" srcOrd="0" destOrd="0" presId="urn:microsoft.com/office/officeart/2008/layout/LinedList"/>
    <dgm:cxn modelId="{2AE58564-42C4-4161-9E0A-4AACC347C8F7}" type="presParOf" srcId="{30B4B703-3BC9-46D7-A86B-19F98F81A4EB}" destId="{A3C41160-2A38-4F39-BE4E-E988EF23C5D3}" srcOrd="1" destOrd="0" presId="urn:microsoft.com/office/officeart/2008/layout/LinedList"/>
    <dgm:cxn modelId="{FF20D206-7FBE-4448-A206-CA823066F42B}" type="presParOf" srcId="{4082BF1D-06A4-4872-BB78-963ACCC01AFE}" destId="{AB2F6277-A84D-475E-A5DD-F4AE1DDEC5B6}" srcOrd="8" destOrd="0" presId="urn:microsoft.com/office/officeart/2008/layout/LinedList"/>
    <dgm:cxn modelId="{1E74EB8B-184E-4772-9D3A-132DF7C8F707}" type="presParOf" srcId="{4082BF1D-06A4-4872-BB78-963ACCC01AFE}" destId="{90FE07DD-BDCB-429B-864C-17511C25D8A5}" srcOrd="9" destOrd="0" presId="urn:microsoft.com/office/officeart/2008/layout/LinedList"/>
    <dgm:cxn modelId="{58EBDFF8-E79C-4800-AAE9-0A8F8E257EF6}" type="presParOf" srcId="{90FE07DD-BDCB-429B-864C-17511C25D8A5}" destId="{C979D15A-4BF4-4B2B-A192-86F548D86368}" srcOrd="0" destOrd="0" presId="urn:microsoft.com/office/officeart/2008/layout/LinedList"/>
    <dgm:cxn modelId="{0827C683-CCF7-46C5-B27E-AB3FCF3A772E}" type="presParOf" srcId="{90FE07DD-BDCB-429B-864C-17511C25D8A5}" destId="{46211EE0-82DD-4BD2-A980-0B4797D665AF}" srcOrd="1" destOrd="0" presId="urn:microsoft.com/office/officeart/2008/layout/LinedList"/>
    <dgm:cxn modelId="{52F21847-78E8-4665-92DB-1F22BF15CF2A}" type="presParOf" srcId="{4082BF1D-06A4-4872-BB78-963ACCC01AFE}" destId="{BBA4A9EA-806B-4582-8B24-BB04CBD4E0A2}" srcOrd="10" destOrd="0" presId="urn:microsoft.com/office/officeart/2008/layout/LinedList"/>
    <dgm:cxn modelId="{19429F1C-1C2A-4C2E-BEE2-3D435D3FB062}" type="presParOf" srcId="{4082BF1D-06A4-4872-BB78-963ACCC01AFE}" destId="{DE8FF488-843E-4C03-93FE-29E75DD5AF86}" srcOrd="11" destOrd="0" presId="urn:microsoft.com/office/officeart/2008/layout/LinedList"/>
    <dgm:cxn modelId="{9B790F81-47DC-484E-B3DE-144E8C75BC4D}" type="presParOf" srcId="{DE8FF488-843E-4C03-93FE-29E75DD5AF86}" destId="{6566B518-153B-4119-87C8-F6E758BB6049}" srcOrd="0" destOrd="0" presId="urn:microsoft.com/office/officeart/2008/layout/LinedList"/>
    <dgm:cxn modelId="{77E92F8E-47D2-43A2-93B8-0A32F8E2CB4C}" type="presParOf" srcId="{DE8FF488-843E-4C03-93FE-29E75DD5AF86}" destId="{ECA22066-8A7A-4181-AE78-5FE0DF1760DB}" srcOrd="1" destOrd="0" presId="urn:microsoft.com/office/officeart/2008/layout/LinedList"/>
    <dgm:cxn modelId="{BD9B2677-EFB8-4683-B113-F8E70E6A3F80}" type="presParOf" srcId="{4082BF1D-06A4-4872-BB78-963ACCC01AFE}" destId="{58EA1878-3CF2-4686-A26C-4CAAE3C1AFFC}" srcOrd="12" destOrd="0" presId="urn:microsoft.com/office/officeart/2008/layout/LinedList"/>
    <dgm:cxn modelId="{5C35342A-A90D-4A53-B8C6-213AA8F3CA8E}" type="presParOf" srcId="{4082BF1D-06A4-4872-BB78-963ACCC01AFE}" destId="{38913606-4D91-467B-80F2-0749F92FD27C}" srcOrd="13" destOrd="0" presId="urn:microsoft.com/office/officeart/2008/layout/LinedList"/>
    <dgm:cxn modelId="{A666ABDD-A572-4F28-BAA5-A7A8C9324B84}" type="presParOf" srcId="{38913606-4D91-467B-80F2-0749F92FD27C}" destId="{7EE7CF01-2C59-42FB-993D-83DB777360F3}" srcOrd="0" destOrd="0" presId="urn:microsoft.com/office/officeart/2008/layout/LinedList"/>
    <dgm:cxn modelId="{0E345814-11CC-4A5A-8239-74CD5ECC4A6E}" type="presParOf" srcId="{38913606-4D91-467B-80F2-0749F92FD27C}" destId="{509600BD-30D5-48C3-AE70-19EDD4EE258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9DE0C13-D392-488F-A2EF-83787D520577}" type="doc">
      <dgm:prSet loTypeId="urn:microsoft.com/office/officeart/2016/7/layout/ChevronBlockProcess" loCatId="process" qsTypeId="urn:microsoft.com/office/officeart/2005/8/quickstyle/simple4" qsCatId="simple" csTypeId="urn:microsoft.com/office/officeart/2005/8/colors/colorful5" csCatId="colorful"/>
      <dgm:spPr/>
      <dgm:t>
        <a:bodyPr/>
        <a:lstStyle/>
        <a:p>
          <a:endParaRPr lang="en-US"/>
        </a:p>
      </dgm:t>
    </dgm:pt>
    <dgm:pt modelId="{C36A5394-BEB9-46F0-9626-FB3A9075155C}">
      <dgm:prSet/>
      <dgm:spPr/>
      <dgm:t>
        <a:bodyPr/>
        <a:lstStyle/>
        <a:p>
          <a:r>
            <a:rPr lang="en-US"/>
            <a:t>Connect</a:t>
          </a:r>
        </a:p>
      </dgm:t>
    </dgm:pt>
    <dgm:pt modelId="{49850B4F-94B4-4701-B5F5-32D89DC2414E}" type="parTrans" cxnId="{3D4688E7-B977-43C0-93F9-3C5CDECF8FD1}">
      <dgm:prSet/>
      <dgm:spPr/>
      <dgm:t>
        <a:bodyPr/>
        <a:lstStyle/>
        <a:p>
          <a:endParaRPr lang="en-US"/>
        </a:p>
      </dgm:t>
    </dgm:pt>
    <dgm:pt modelId="{C6F9736A-DEA7-4819-A044-8F728E4299A2}" type="sibTrans" cxnId="{3D4688E7-B977-43C0-93F9-3C5CDECF8FD1}">
      <dgm:prSet/>
      <dgm:spPr/>
      <dgm:t>
        <a:bodyPr/>
        <a:lstStyle/>
        <a:p>
          <a:endParaRPr lang="en-US"/>
        </a:p>
      </dgm:t>
    </dgm:pt>
    <dgm:pt modelId="{84B63718-4918-4D2B-827E-3E5DB6DB1D54}">
      <dgm:prSet/>
      <dgm:spPr/>
      <dgm:t>
        <a:bodyPr/>
        <a:lstStyle/>
        <a:p>
          <a:r>
            <a:rPr lang="en-US"/>
            <a:t>Connect to Data Source</a:t>
          </a:r>
        </a:p>
      </dgm:t>
    </dgm:pt>
    <dgm:pt modelId="{2DA2D226-D776-45AA-A8CD-CD28010F15CA}" type="parTrans" cxnId="{43DB971B-E7E7-4EE6-B394-71923B04FD71}">
      <dgm:prSet/>
      <dgm:spPr/>
      <dgm:t>
        <a:bodyPr/>
        <a:lstStyle/>
        <a:p>
          <a:endParaRPr lang="en-US"/>
        </a:p>
      </dgm:t>
    </dgm:pt>
    <dgm:pt modelId="{1723E08B-86B7-44D2-A4FB-6B0DF18B1F0A}" type="sibTrans" cxnId="{43DB971B-E7E7-4EE6-B394-71923B04FD71}">
      <dgm:prSet/>
      <dgm:spPr/>
      <dgm:t>
        <a:bodyPr/>
        <a:lstStyle/>
        <a:p>
          <a:endParaRPr lang="en-US"/>
        </a:p>
      </dgm:t>
    </dgm:pt>
    <dgm:pt modelId="{732D07CD-CC81-4B7B-9675-C90A8EB70522}">
      <dgm:prSet/>
      <dgm:spPr/>
      <dgm:t>
        <a:bodyPr/>
        <a:lstStyle/>
        <a:p>
          <a:r>
            <a:rPr lang="en-US"/>
            <a:t>Tableau connects to all popular data sources. It has inbuilt connectors which take care of establishing the connection, once the connection parameters are supplied. Be it simple text files, relational sources, SQL sources or cloud data bases, Tableau connects to nearly every data source.</a:t>
          </a:r>
        </a:p>
      </dgm:t>
    </dgm:pt>
    <dgm:pt modelId="{F9D06390-C023-40DF-B5FD-0F309F4D53AC}" type="parTrans" cxnId="{41F7DCB7-9BEF-473A-83E3-88DF5EFFE5A0}">
      <dgm:prSet/>
      <dgm:spPr/>
      <dgm:t>
        <a:bodyPr/>
        <a:lstStyle/>
        <a:p>
          <a:endParaRPr lang="en-US"/>
        </a:p>
      </dgm:t>
    </dgm:pt>
    <dgm:pt modelId="{974BCD41-B252-4417-8F2F-21792CC961B2}" type="sibTrans" cxnId="{41F7DCB7-9BEF-473A-83E3-88DF5EFFE5A0}">
      <dgm:prSet/>
      <dgm:spPr/>
      <dgm:t>
        <a:bodyPr/>
        <a:lstStyle/>
        <a:p>
          <a:endParaRPr lang="en-US"/>
        </a:p>
      </dgm:t>
    </dgm:pt>
    <dgm:pt modelId="{9449337E-C0A7-4785-90FC-EE8101492531}">
      <dgm:prSet/>
      <dgm:spPr/>
      <dgm:t>
        <a:bodyPr/>
        <a:lstStyle/>
        <a:p>
          <a:r>
            <a:rPr lang="en-US"/>
            <a:t>Build</a:t>
          </a:r>
        </a:p>
      </dgm:t>
    </dgm:pt>
    <dgm:pt modelId="{E2A7A2C1-220F-47D5-9A89-AA28390B0AAD}" type="parTrans" cxnId="{30E977C4-C524-4B86-88C6-DE9CA570204D}">
      <dgm:prSet/>
      <dgm:spPr/>
      <dgm:t>
        <a:bodyPr/>
        <a:lstStyle/>
        <a:p>
          <a:endParaRPr lang="en-US"/>
        </a:p>
      </dgm:t>
    </dgm:pt>
    <dgm:pt modelId="{BE831E3C-8694-4C2A-872E-14972781FC1B}" type="sibTrans" cxnId="{30E977C4-C524-4B86-88C6-DE9CA570204D}">
      <dgm:prSet/>
      <dgm:spPr/>
      <dgm:t>
        <a:bodyPr/>
        <a:lstStyle/>
        <a:p>
          <a:endParaRPr lang="en-US"/>
        </a:p>
      </dgm:t>
    </dgm:pt>
    <dgm:pt modelId="{C89CFC7E-B364-4E44-87B8-071362FE28A9}">
      <dgm:prSet/>
      <dgm:spPr/>
      <dgm:t>
        <a:bodyPr/>
        <a:lstStyle/>
        <a:p>
          <a:r>
            <a:rPr lang="en-US"/>
            <a:t>Build Data Views</a:t>
          </a:r>
        </a:p>
      </dgm:t>
    </dgm:pt>
    <dgm:pt modelId="{017878EB-C474-4688-A44F-A4D3AD7F3BAF}" type="parTrans" cxnId="{3C172863-292B-4CBC-BCF9-03198A1038B8}">
      <dgm:prSet/>
      <dgm:spPr/>
      <dgm:t>
        <a:bodyPr/>
        <a:lstStyle/>
        <a:p>
          <a:endParaRPr lang="en-US"/>
        </a:p>
      </dgm:t>
    </dgm:pt>
    <dgm:pt modelId="{4A576110-77BB-42E1-A2A6-E291625F6575}" type="sibTrans" cxnId="{3C172863-292B-4CBC-BCF9-03198A1038B8}">
      <dgm:prSet/>
      <dgm:spPr/>
      <dgm:t>
        <a:bodyPr/>
        <a:lstStyle/>
        <a:p>
          <a:endParaRPr lang="en-US"/>
        </a:p>
      </dgm:t>
    </dgm:pt>
    <dgm:pt modelId="{C22CB678-B9D9-4DF9-999F-71F74D9F3735}">
      <dgm:prSet/>
      <dgm:spPr/>
      <dgm:t>
        <a:bodyPr/>
        <a:lstStyle/>
        <a:p>
          <a:r>
            <a:rPr lang="en-US"/>
            <a:t>After connecting to a data source, you get all the column and data available in the Tableau environment. You classify them as dimensions and measures, and create any hierarchy required.</a:t>
          </a:r>
        </a:p>
      </dgm:t>
    </dgm:pt>
    <dgm:pt modelId="{C844F554-206D-4304-BD68-709B6A80157A}" type="parTrans" cxnId="{F1E45893-0595-4EA4-B321-9CC7C0E209AE}">
      <dgm:prSet/>
      <dgm:spPr/>
      <dgm:t>
        <a:bodyPr/>
        <a:lstStyle/>
        <a:p>
          <a:endParaRPr lang="en-US"/>
        </a:p>
      </dgm:t>
    </dgm:pt>
    <dgm:pt modelId="{CF53A77C-CD2B-4F4E-AEB1-1CE54D2FFA4D}" type="sibTrans" cxnId="{F1E45893-0595-4EA4-B321-9CC7C0E209AE}">
      <dgm:prSet/>
      <dgm:spPr/>
      <dgm:t>
        <a:bodyPr/>
        <a:lstStyle/>
        <a:p>
          <a:endParaRPr lang="en-US"/>
        </a:p>
      </dgm:t>
    </dgm:pt>
    <dgm:pt modelId="{E0B68AF9-1279-4217-83B6-3A141EC5CFAC}">
      <dgm:prSet/>
      <dgm:spPr/>
      <dgm:t>
        <a:bodyPr/>
        <a:lstStyle/>
        <a:p>
          <a:r>
            <a:rPr lang="en-US"/>
            <a:t>Enhance</a:t>
          </a:r>
        </a:p>
      </dgm:t>
    </dgm:pt>
    <dgm:pt modelId="{DB4BE406-F6FA-4E7D-B0E4-3D982C09A7C7}" type="parTrans" cxnId="{930D6E16-0038-46D1-9938-D17438818351}">
      <dgm:prSet/>
      <dgm:spPr/>
      <dgm:t>
        <a:bodyPr/>
        <a:lstStyle/>
        <a:p>
          <a:endParaRPr lang="en-US"/>
        </a:p>
      </dgm:t>
    </dgm:pt>
    <dgm:pt modelId="{2C5F209E-5C32-4FC8-BCB7-5F8984D71E6B}" type="sibTrans" cxnId="{930D6E16-0038-46D1-9938-D17438818351}">
      <dgm:prSet/>
      <dgm:spPr/>
      <dgm:t>
        <a:bodyPr/>
        <a:lstStyle/>
        <a:p>
          <a:endParaRPr lang="en-US"/>
        </a:p>
      </dgm:t>
    </dgm:pt>
    <dgm:pt modelId="{C4CD6D26-F397-4B91-B2DC-231362B7B1D1}">
      <dgm:prSet/>
      <dgm:spPr/>
      <dgm:t>
        <a:bodyPr/>
        <a:lstStyle/>
        <a:p>
          <a:r>
            <a:rPr lang="en-US"/>
            <a:t>Enhance the Views</a:t>
          </a:r>
        </a:p>
      </dgm:t>
    </dgm:pt>
    <dgm:pt modelId="{5B80A359-6DEC-4386-8138-61A860BF3508}" type="parTrans" cxnId="{264D5155-B093-423E-92F3-5BC4812AEAC9}">
      <dgm:prSet/>
      <dgm:spPr/>
      <dgm:t>
        <a:bodyPr/>
        <a:lstStyle/>
        <a:p>
          <a:endParaRPr lang="en-US"/>
        </a:p>
      </dgm:t>
    </dgm:pt>
    <dgm:pt modelId="{C4863BE1-238D-4366-8A28-F14A639383BE}" type="sibTrans" cxnId="{264D5155-B093-423E-92F3-5BC4812AEAC9}">
      <dgm:prSet/>
      <dgm:spPr/>
      <dgm:t>
        <a:bodyPr/>
        <a:lstStyle/>
        <a:p>
          <a:endParaRPr lang="en-US"/>
        </a:p>
      </dgm:t>
    </dgm:pt>
    <dgm:pt modelId="{9B234B23-1385-4D1F-8436-FB184D10AF24}">
      <dgm:prSet/>
      <dgm:spPr/>
      <dgm:t>
        <a:bodyPr/>
        <a:lstStyle/>
        <a:p>
          <a:r>
            <a:rPr lang="en-US"/>
            <a:t>The views created above needs to be enhanced further by the use of filters, aggregations, labeling of axes, formatting of colors and borders, etc.</a:t>
          </a:r>
        </a:p>
      </dgm:t>
    </dgm:pt>
    <dgm:pt modelId="{9185E8DD-AF34-4EDC-889B-CAAAFC635905}" type="parTrans" cxnId="{C6AE8114-066C-4784-AFA1-C76D9B08A338}">
      <dgm:prSet/>
      <dgm:spPr/>
      <dgm:t>
        <a:bodyPr/>
        <a:lstStyle/>
        <a:p>
          <a:endParaRPr lang="en-US"/>
        </a:p>
      </dgm:t>
    </dgm:pt>
    <dgm:pt modelId="{82B0F324-B04C-47CC-985D-8EC164E2E721}" type="sibTrans" cxnId="{C6AE8114-066C-4784-AFA1-C76D9B08A338}">
      <dgm:prSet/>
      <dgm:spPr/>
      <dgm:t>
        <a:bodyPr/>
        <a:lstStyle/>
        <a:p>
          <a:endParaRPr lang="en-US"/>
        </a:p>
      </dgm:t>
    </dgm:pt>
    <dgm:pt modelId="{FCC198C1-7806-4A2E-A2D4-4D37DB26E814}">
      <dgm:prSet/>
      <dgm:spPr/>
      <dgm:t>
        <a:bodyPr/>
        <a:lstStyle/>
        <a:p>
          <a:r>
            <a:rPr lang="en-US"/>
            <a:t>Create</a:t>
          </a:r>
        </a:p>
      </dgm:t>
    </dgm:pt>
    <dgm:pt modelId="{477DCE98-4A2B-4C58-8EE8-5FFFC9C5CDE2}" type="parTrans" cxnId="{3EE04408-3C53-4025-BB53-3682FE345127}">
      <dgm:prSet/>
      <dgm:spPr/>
      <dgm:t>
        <a:bodyPr/>
        <a:lstStyle/>
        <a:p>
          <a:endParaRPr lang="en-US"/>
        </a:p>
      </dgm:t>
    </dgm:pt>
    <dgm:pt modelId="{879F1851-76F5-491D-92D0-3656B7A9C37F}" type="sibTrans" cxnId="{3EE04408-3C53-4025-BB53-3682FE345127}">
      <dgm:prSet/>
      <dgm:spPr/>
      <dgm:t>
        <a:bodyPr/>
        <a:lstStyle/>
        <a:p>
          <a:endParaRPr lang="en-US"/>
        </a:p>
      </dgm:t>
    </dgm:pt>
    <dgm:pt modelId="{092BFB51-0F8A-4764-A764-70991B41CFDA}">
      <dgm:prSet/>
      <dgm:spPr/>
      <dgm:t>
        <a:bodyPr/>
        <a:lstStyle/>
        <a:p>
          <a:r>
            <a:rPr lang="en-US"/>
            <a:t>Create Worksheets</a:t>
          </a:r>
        </a:p>
      </dgm:t>
    </dgm:pt>
    <dgm:pt modelId="{10677BA3-C717-4F11-994B-B9C4DBACC0BB}" type="parTrans" cxnId="{FF9357F8-BE44-46D4-9531-0A10D8BA6C9B}">
      <dgm:prSet/>
      <dgm:spPr/>
      <dgm:t>
        <a:bodyPr/>
        <a:lstStyle/>
        <a:p>
          <a:endParaRPr lang="en-US"/>
        </a:p>
      </dgm:t>
    </dgm:pt>
    <dgm:pt modelId="{D575FDE8-5A6C-4A5B-9082-1ACEFC80F44E}" type="sibTrans" cxnId="{FF9357F8-BE44-46D4-9531-0A10D8BA6C9B}">
      <dgm:prSet/>
      <dgm:spPr/>
      <dgm:t>
        <a:bodyPr/>
        <a:lstStyle/>
        <a:p>
          <a:endParaRPr lang="en-US"/>
        </a:p>
      </dgm:t>
    </dgm:pt>
    <dgm:pt modelId="{9EC75269-389F-4BB6-A985-F53B0C3104D6}">
      <dgm:prSet/>
      <dgm:spPr/>
      <dgm:t>
        <a:bodyPr/>
        <a:lstStyle/>
        <a:p>
          <a:r>
            <a:rPr lang="en-US"/>
            <a:t>Create different worksheets to create different views on the same or different data.</a:t>
          </a:r>
        </a:p>
      </dgm:t>
    </dgm:pt>
    <dgm:pt modelId="{D7E43E36-FE98-41E4-BCF4-3CA92F6A4B63}" type="parTrans" cxnId="{13CFFECA-E9B9-4FA5-945F-0D805CFEEFA1}">
      <dgm:prSet/>
      <dgm:spPr/>
      <dgm:t>
        <a:bodyPr/>
        <a:lstStyle/>
        <a:p>
          <a:endParaRPr lang="en-US"/>
        </a:p>
      </dgm:t>
    </dgm:pt>
    <dgm:pt modelId="{2243B0AB-0147-49E2-920C-7AC8200F55CF}" type="sibTrans" cxnId="{13CFFECA-E9B9-4FA5-945F-0D805CFEEFA1}">
      <dgm:prSet/>
      <dgm:spPr/>
      <dgm:t>
        <a:bodyPr/>
        <a:lstStyle/>
        <a:p>
          <a:endParaRPr lang="en-US"/>
        </a:p>
      </dgm:t>
    </dgm:pt>
    <dgm:pt modelId="{B1FB1717-B9F8-44E9-B40B-50B4DF1F68C1}">
      <dgm:prSet/>
      <dgm:spPr/>
      <dgm:t>
        <a:bodyPr/>
        <a:lstStyle/>
        <a:p>
          <a:r>
            <a:rPr lang="en-US"/>
            <a:t>Create and Organize</a:t>
          </a:r>
        </a:p>
      </dgm:t>
    </dgm:pt>
    <dgm:pt modelId="{7C667B22-A587-4A76-ABEC-FA1D90FF44D4}" type="parTrans" cxnId="{538A04F8-AECE-432A-AF5C-57855D5339C1}">
      <dgm:prSet/>
      <dgm:spPr/>
      <dgm:t>
        <a:bodyPr/>
        <a:lstStyle/>
        <a:p>
          <a:endParaRPr lang="en-US"/>
        </a:p>
      </dgm:t>
    </dgm:pt>
    <dgm:pt modelId="{18977DCB-EDF6-4ED0-9DA9-FBD2CFBCDA74}" type="sibTrans" cxnId="{538A04F8-AECE-432A-AF5C-57855D5339C1}">
      <dgm:prSet/>
      <dgm:spPr/>
      <dgm:t>
        <a:bodyPr/>
        <a:lstStyle/>
        <a:p>
          <a:endParaRPr lang="en-US"/>
        </a:p>
      </dgm:t>
    </dgm:pt>
    <dgm:pt modelId="{55AD819C-B141-4DD4-9E38-0E8BDCB86808}">
      <dgm:prSet/>
      <dgm:spPr/>
      <dgm:t>
        <a:bodyPr/>
        <a:lstStyle/>
        <a:p>
          <a:r>
            <a:rPr lang="en-US"/>
            <a:t>Create and Organize Dashboards</a:t>
          </a:r>
        </a:p>
      </dgm:t>
    </dgm:pt>
    <dgm:pt modelId="{A14E918D-D251-4D2E-94C2-A9BA229B5CC9}" type="parTrans" cxnId="{75CEEB10-D2FF-4106-9EF5-4DDEF0162D8F}">
      <dgm:prSet/>
      <dgm:spPr/>
      <dgm:t>
        <a:bodyPr/>
        <a:lstStyle/>
        <a:p>
          <a:endParaRPr lang="en-US"/>
        </a:p>
      </dgm:t>
    </dgm:pt>
    <dgm:pt modelId="{E1F2C914-FE35-4BC0-9CE9-7B18C77D0B00}" type="sibTrans" cxnId="{75CEEB10-D2FF-4106-9EF5-4DDEF0162D8F}">
      <dgm:prSet/>
      <dgm:spPr/>
      <dgm:t>
        <a:bodyPr/>
        <a:lstStyle/>
        <a:p>
          <a:endParaRPr lang="en-US"/>
        </a:p>
      </dgm:t>
    </dgm:pt>
    <dgm:pt modelId="{393E6652-970E-4700-A995-DCFB2408FEE2}">
      <dgm:prSet/>
      <dgm:spPr/>
      <dgm:t>
        <a:bodyPr/>
        <a:lstStyle/>
        <a:p>
          <a:r>
            <a:rPr lang="en-US"/>
            <a:t>Dashboards contain multiple worksheets which are linked. Hence, the action in any of the worksheet can change the result in the dashboard accordingly.</a:t>
          </a:r>
        </a:p>
      </dgm:t>
    </dgm:pt>
    <dgm:pt modelId="{3EDD9619-759C-489D-8CEC-8685431FC347}" type="parTrans" cxnId="{57601AA9-7F85-40B3-BFFB-9BA7904B4DA0}">
      <dgm:prSet/>
      <dgm:spPr/>
      <dgm:t>
        <a:bodyPr/>
        <a:lstStyle/>
        <a:p>
          <a:endParaRPr lang="en-US"/>
        </a:p>
      </dgm:t>
    </dgm:pt>
    <dgm:pt modelId="{B2B8AEB6-14FE-4D6E-9475-2E8323EC8331}" type="sibTrans" cxnId="{57601AA9-7F85-40B3-BFFB-9BA7904B4DA0}">
      <dgm:prSet/>
      <dgm:spPr/>
      <dgm:t>
        <a:bodyPr/>
        <a:lstStyle/>
        <a:p>
          <a:endParaRPr lang="en-US"/>
        </a:p>
      </dgm:t>
    </dgm:pt>
    <dgm:pt modelId="{A507515F-C119-4F78-844C-8EF51199BB81}">
      <dgm:prSet/>
      <dgm:spPr/>
      <dgm:t>
        <a:bodyPr/>
        <a:lstStyle/>
        <a:p>
          <a:r>
            <a:rPr lang="en-US"/>
            <a:t>Create</a:t>
          </a:r>
        </a:p>
      </dgm:t>
    </dgm:pt>
    <dgm:pt modelId="{D09D3FD3-9DB0-4ECA-B735-BB52918F53F0}" type="parTrans" cxnId="{7F3D43E1-D19C-4B35-978B-7D68B397E5F4}">
      <dgm:prSet/>
      <dgm:spPr/>
      <dgm:t>
        <a:bodyPr/>
        <a:lstStyle/>
        <a:p>
          <a:endParaRPr lang="en-US"/>
        </a:p>
      </dgm:t>
    </dgm:pt>
    <dgm:pt modelId="{3C3B0445-C646-4B32-B137-035F78A5C17F}" type="sibTrans" cxnId="{7F3D43E1-D19C-4B35-978B-7D68B397E5F4}">
      <dgm:prSet/>
      <dgm:spPr/>
      <dgm:t>
        <a:bodyPr/>
        <a:lstStyle/>
        <a:p>
          <a:endParaRPr lang="en-US"/>
        </a:p>
      </dgm:t>
    </dgm:pt>
    <dgm:pt modelId="{FF9498AC-1187-4BEC-8B27-592721FF2EAF}">
      <dgm:prSet/>
      <dgm:spPr/>
      <dgm:t>
        <a:bodyPr/>
        <a:lstStyle/>
        <a:p>
          <a:r>
            <a:rPr lang="en-US"/>
            <a:t>Create a Story</a:t>
          </a:r>
        </a:p>
      </dgm:t>
    </dgm:pt>
    <dgm:pt modelId="{27A93343-C97E-4B10-929C-42F1983ED009}" type="parTrans" cxnId="{4E112B20-60F0-4099-B17D-E1B0C24FF968}">
      <dgm:prSet/>
      <dgm:spPr/>
      <dgm:t>
        <a:bodyPr/>
        <a:lstStyle/>
        <a:p>
          <a:endParaRPr lang="en-US"/>
        </a:p>
      </dgm:t>
    </dgm:pt>
    <dgm:pt modelId="{2EDC5796-0989-4A70-A02C-82F573B20740}" type="sibTrans" cxnId="{4E112B20-60F0-4099-B17D-E1B0C24FF968}">
      <dgm:prSet/>
      <dgm:spPr/>
      <dgm:t>
        <a:bodyPr/>
        <a:lstStyle/>
        <a:p>
          <a:endParaRPr lang="en-US"/>
        </a:p>
      </dgm:t>
    </dgm:pt>
    <dgm:pt modelId="{41AAE232-1A4D-442F-81CB-1533E0DCD532}">
      <dgm:prSet/>
      <dgm:spPr/>
      <dgm:t>
        <a:bodyPr/>
        <a:lstStyle/>
        <a:p>
          <a:r>
            <a:rPr lang="en-US"/>
            <a:t>A story is a sheet that contains a sequence of worksheets or dashboards that work together to convey information. You can create stories to show how facts are connected, provide context, demonstrate how decisions relate to outcomes, or simply make a compelling case.</a:t>
          </a:r>
        </a:p>
      </dgm:t>
    </dgm:pt>
    <dgm:pt modelId="{5716F33C-4203-447C-8B9E-D0A5BD29F6DA}" type="parTrans" cxnId="{13EEEDC0-4419-4248-A228-1BB4B2829C10}">
      <dgm:prSet/>
      <dgm:spPr/>
      <dgm:t>
        <a:bodyPr/>
        <a:lstStyle/>
        <a:p>
          <a:endParaRPr lang="en-US"/>
        </a:p>
      </dgm:t>
    </dgm:pt>
    <dgm:pt modelId="{13B3B89B-1ACB-47B7-B5C8-5D172C84015D}" type="sibTrans" cxnId="{13EEEDC0-4419-4248-A228-1BB4B2829C10}">
      <dgm:prSet/>
      <dgm:spPr/>
      <dgm:t>
        <a:bodyPr/>
        <a:lstStyle/>
        <a:p>
          <a:endParaRPr lang="en-US"/>
        </a:p>
      </dgm:t>
    </dgm:pt>
    <dgm:pt modelId="{A3BD1600-34C8-4AB2-AC48-F61C1E574EF7}" type="pres">
      <dgm:prSet presAssocID="{D9DE0C13-D392-488F-A2EF-83787D520577}" presName="Name0" presStyleCnt="0">
        <dgm:presLayoutVars>
          <dgm:dir/>
          <dgm:animLvl val="lvl"/>
          <dgm:resizeHandles val="exact"/>
        </dgm:presLayoutVars>
      </dgm:prSet>
      <dgm:spPr/>
    </dgm:pt>
    <dgm:pt modelId="{50FC730E-0A44-4FCD-B3C0-E33F17490749}" type="pres">
      <dgm:prSet presAssocID="{C36A5394-BEB9-46F0-9626-FB3A9075155C}" presName="composite" presStyleCnt="0"/>
      <dgm:spPr/>
    </dgm:pt>
    <dgm:pt modelId="{37B8B2C9-5B8A-4AA8-95B5-665880BEF4E4}" type="pres">
      <dgm:prSet presAssocID="{C36A5394-BEB9-46F0-9626-FB3A9075155C}" presName="parTx" presStyleLbl="alignNode1" presStyleIdx="0" presStyleCnt="6">
        <dgm:presLayoutVars>
          <dgm:chMax val="0"/>
          <dgm:chPref val="0"/>
        </dgm:presLayoutVars>
      </dgm:prSet>
      <dgm:spPr/>
    </dgm:pt>
    <dgm:pt modelId="{F36663BC-24C9-4C87-B56D-1F00889971BF}" type="pres">
      <dgm:prSet presAssocID="{C36A5394-BEB9-46F0-9626-FB3A9075155C}" presName="desTx" presStyleLbl="alignAccFollowNode1" presStyleIdx="0" presStyleCnt="6">
        <dgm:presLayoutVars/>
      </dgm:prSet>
      <dgm:spPr/>
    </dgm:pt>
    <dgm:pt modelId="{DD100FBE-DB68-4765-9A20-F140B3FF83B2}" type="pres">
      <dgm:prSet presAssocID="{C6F9736A-DEA7-4819-A044-8F728E4299A2}" presName="space" presStyleCnt="0"/>
      <dgm:spPr/>
    </dgm:pt>
    <dgm:pt modelId="{264FA775-1358-4044-9326-0658061246B6}" type="pres">
      <dgm:prSet presAssocID="{9449337E-C0A7-4785-90FC-EE8101492531}" presName="composite" presStyleCnt="0"/>
      <dgm:spPr/>
    </dgm:pt>
    <dgm:pt modelId="{E97CFFCE-FEA8-43A1-B596-8D3286CA8910}" type="pres">
      <dgm:prSet presAssocID="{9449337E-C0A7-4785-90FC-EE8101492531}" presName="parTx" presStyleLbl="alignNode1" presStyleIdx="1" presStyleCnt="6">
        <dgm:presLayoutVars>
          <dgm:chMax val="0"/>
          <dgm:chPref val="0"/>
        </dgm:presLayoutVars>
      </dgm:prSet>
      <dgm:spPr/>
    </dgm:pt>
    <dgm:pt modelId="{2F47DA09-AD93-41CB-99BE-301294651F89}" type="pres">
      <dgm:prSet presAssocID="{9449337E-C0A7-4785-90FC-EE8101492531}" presName="desTx" presStyleLbl="alignAccFollowNode1" presStyleIdx="1" presStyleCnt="6">
        <dgm:presLayoutVars/>
      </dgm:prSet>
      <dgm:spPr/>
    </dgm:pt>
    <dgm:pt modelId="{E742FBA4-9569-4EFA-AB63-B221D1FDE045}" type="pres">
      <dgm:prSet presAssocID="{BE831E3C-8694-4C2A-872E-14972781FC1B}" presName="space" presStyleCnt="0"/>
      <dgm:spPr/>
    </dgm:pt>
    <dgm:pt modelId="{1AEDD29F-1D8A-4792-A100-434F40AE2411}" type="pres">
      <dgm:prSet presAssocID="{E0B68AF9-1279-4217-83B6-3A141EC5CFAC}" presName="composite" presStyleCnt="0"/>
      <dgm:spPr/>
    </dgm:pt>
    <dgm:pt modelId="{A6D8A3AE-8085-4219-8B7B-07D540251ED8}" type="pres">
      <dgm:prSet presAssocID="{E0B68AF9-1279-4217-83B6-3A141EC5CFAC}" presName="parTx" presStyleLbl="alignNode1" presStyleIdx="2" presStyleCnt="6">
        <dgm:presLayoutVars>
          <dgm:chMax val="0"/>
          <dgm:chPref val="0"/>
        </dgm:presLayoutVars>
      </dgm:prSet>
      <dgm:spPr/>
    </dgm:pt>
    <dgm:pt modelId="{1A4EEB1A-BD1F-467C-BFF1-C194C14D3D28}" type="pres">
      <dgm:prSet presAssocID="{E0B68AF9-1279-4217-83B6-3A141EC5CFAC}" presName="desTx" presStyleLbl="alignAccFollowNode1" presStyleIdx="2" presStyleCnt="6">
        <dgm:presLayoutVars/>
      </dgm:prSet>
      <dgm:spPr/>
    </dgm:pt>
    <dgm:pt modelId="{5978D66F-5C54-49F1-A0A9-30CB411962E7}" type="pres">
      <dgm:prSet presAssocID="{2C5F209E-5C32-4FC8-BCB7-5F8984D71E6B}" presName="space" presStyleCnt="0"/>
      <dgm:spPr/>
    </dgm:pt>
    <dgm:pt modelId="{3F7EC47B-C471-403F-A8C8-902845765C0B}" type="pres">
      <dgm:prSet presAssocID="{FCC198C1-7806-4A2E-A2D4-4D37DB26E814}" presName="composite" presStyleCnt="0"/>
      <dgm:spPr/>
    </dgm:pt>
    <dgm:pt modelId="{A273D455-FDB1-4765-BE22-5C92A9866888}" type="pres">
      <dgm:prSet presAssocID="{FCC198C1-7806-4A2E-A2D4-4D37DB26E814}" presName="parTx" presStyleLbl="alignNode1" presStyleIdx="3" presStyleCnt="6">
        <dgm:presLayoutVars>
          <dgm:chMax val="0"/>
          <dgm:chPref val="0"/>
        </dgm:presLayoutVars>
      </dgm:prSet>
      <dgm:spPr/>
    </dgm:pt>
    <dgm:pt modelId="{043C3B27-DCAF-4B26-9A47-38D6C847DD55}" type="pres">
      <dgm:prSet presAssocID="{FCC198C1-7806-4A2E-A2D4-4D37DB26E814}" presName="desTx" presStyleLbl="alignAccFollowNode1" presStyleIdx="3" presStyleCnt="6">
        <dgm:presLayoutVars/>
      </dgm:prSet>
      <dgm:spPr/>
    </dgm:pt>
    <dgm:pt modelId="{3DEF0459-1867-4DA8-92C3-15C288DF3E60}" type="pres">
      <dgm:prSet presAssocID="{879F1851-76F5-491D-92D0-3656B7A9C37F}" presName="space" presStyleCnt="0"/>
      <dgm:spPr/>
    </dgm:pt>
    <dgm:pt modelId="{58761306-A63B-4215-A7AF-F2EC63843B41}" type="pres">
      <dgm:prSet presAssocID="{B1FB1717-B9F8-44E9-B40B-50B4DF1F68C1}" presName="composite" presStyleCnt="0"/>
      <dgm:spPr/>
    </dgm:pt>
    <dgm:pt modelId="{06FA5698-B9D0-4A7A-98A7-C989BB787E5A}" type="pres">
      <dgm:prSet presAssocID="{B1FB1717-B9F8-44E9-B40B-50B4DF1F68C1}" presName="parTx" presStyleLbl="alignNode1" presStyleIdx="4" presStyleCnt="6">
        <dgm:presLayoutVars>
          <dgm:chMax val="0"/>
          <dgm:chPref val="0"/>
        </dgm:presLayoutVars>
      </dgm:prSet>
      <dgm:spPr/>
    </dgm:pt>
    <dgm:pt modelId="{EEC3C5B7-9186-4E21-BCE5-BA9AADD34534}" type="pres">
      <dgm:prSet presAssocID="{B1FB1717-B9F8-44E9-B40B-50B4DF1F68C1}" presName="desTx" presStyleLbl="alignAccFollowNode1" presStyleIdx="4" presStyleCnt="6">
        <dgm:presLayoutVars/>
      </dgm:prSet>
      <dgm:spPr/>
    </dgm:pt>
    <dgm:pt modelId="{A44B36BE-8CB3-423A-B91D-F405EA3177BF}" type="pres">
      <dgm:prSet presAssocID="{18977DCB-EDF6-4ED0-9DA9-FBD2CFBCDA74}" presName="space" presStyleCnt="0"/>
      <dgm:spPr/>
    </dgm:pt>
    <dgm:pt modelId="{F4046F67-E5DE-4530-82FE-140C44A39027}" type="pres">
      <dgm:prSet presAssocID="{A507515F-C119-4F78-844C-8EF51199BB81}" presName="composite" presStyleCnt="0"/>
      <dgm:spPr/>
    </dgm:pt>
    <dgm:pt modelId="{4C519687-FD3E-4AD7-8169-E4AE9D39B0A6}" type="pres">
      <dgm:prSet presAssocID="{A507515F-C119-4F78-844C-8EF51199BB81}" presName="parTx" presStyleLbl="alignNode1" presStyleIdx="5" presStyleCnt="6">
        <dgm:presLayoutVars>
          <dgm:chMax val="0"/>
          <dgm:chPref val="0"/>
        </dgm:presLayoutVars>
      </dgm:prSet>
      <dgm:spPr/>
    </dgm:pt>
    <dgm:pt modelId="{9469BE69-D2E9-4B81-AEED-8F48660052D9}" type="pres">
      <dgm:prSet presAssocID="{A507515F-C119-4F78-844C-8EF51199BB81}" presName="desTx" presStyleLbl="alignAccFollowNode1" presStyleIdx="5" presStyleCnt="6">
        <dgm:presLayoutVars/>
      </dgm:prSet>
      <dgm:spPr/>
    </dgm:pt>
  </dgm:ptLst>
  <dgm:cxnLst>
    <dgm:cxn modelId="{3EE04408-3C53-4025-BB53-3682FE345127}" srcId="{D9DE0C13-D392-488F-A2EF-83787D520577}" destId="{FCC198C1-7806-4A2E-A2D4-4D37DB26E814}" srcOrd="3" destOrd="0" parTransId="{477DCE98-4A2B-4C58-8EE8-5FFFC9C5CDE2}" sibTransId="{879F1851-76F5-491D-92D0-3656B7A9C37F}"/>
    <dgm:cxn modelId="{75CEEB10-D2FF-4106-9EF5-4DDEF0162D8F}" srcId="{B1FB1717-B9F8-44E9-B40B-50B4DF1F68C1}" destId="{55AD819C-B141-4DD4-9E38-0E8BDCB86808}" srcOrd="0" destOrd="0" parTransId="{A14E918D-D251-4D2E-94C2-A9BA229B5CC9}" sibTransId="{E1F2C914-FE35-4BC0-9CE9-7B18C77D0B00}"/>
    <dgm:cxn modelId="{C6AE8114-066C-4784-AFA1-C76D9B08A338}" srcId="{C4CD6D26-F397-4B91-B2DC-231362B7B1D1}" destId="{9B234B23-1385-4D1F-8436-FB184D10AF24}" srcOrd="0" destOrd="0" parTransId="{9185E8DD-AF34-4EDC-889B-CAAAFC635905}" sibTransId="{82B0F324-B04C-47CC-985D-8EC164E2E721}"/>
    <dgm:cxn modelId="{930D6E16-0038-46D1-9938-D17438818351}" srcId="{D9DE0C13-D392-488F-A2EF-83787D520577}" destId="{E0B68AF9-1279-4217-83B6-3A141EC5CFAC}" srcOrd="2" destOrd="0" parTransId="{DB4BE406-F6FA-4E7D-B0E4-3D982C09A7C7}" sibTransId="{2C5F209E-5C32-4FC8-BCB7-5F8984D71E6B}"/>
    <dgm:cxn modelId="{627A6A17-DAEA-4523-85AA-2F8CAE67FB56}" type="presOf" srcId="{C89CFC7E-B364-4E44-87B8-071362FE28A9}" destId="{2F47DA09-AD93-41CB-99BE-301294651F89}" srcOrd="0" destOrd="0" presId="urn:microsoft.com/office/officeart/2016/7/layout/ChevronBlockProcess"/>
    <dgm:cxn modelId="{43DB971B-E7E7-4EE6-B394-71923B04FD71}" srcId="{C36A5394-BEB9-46F0-9626-FB3A9075155C}" destId="{84B63718-4918-4D2B-827E-3E5DB6DB1D54}" srcOrd="0" destOrd="0" parTransId="{2DA2D226-D776-45AA-A8CD-CD28010F15CA}" sibTransId="{1723E08B-86B7-44D2-A4FB-6B0DF18B1F0A}"/>
    <dgm:cxn modelId="{A7A9DA1E-EBBB-4F02-B489-DCEC0E279CC3}" type="presOf" srcId="{84B63718-4918-4D2B-827E-3E5DB6DB1D54}" destId="{F36663BC-24C9-4C87-B56D-1F00889971BF}" srcOrd="0" destOrd="0" presId="urn:microsoft.com/office/officeart/2016/7/layout/ChevronBlockProcess"/>
    <dgm:cxn modelId="{4E112B20-60F0-4099-B17D-E1B0C24FF968}" srcId="{A507515F-C119-4F78-844C-8EF51199BB81}" destId="{FF9498AC-1187-4BEC-8B27-592721FF2EAF}" srcOrd="0" destOrd="0" parTransId="{27A93343-C97E-4B10-929C-42F1983ED009}" sibTransId="{2EDC5796-0989-4A70-A02C-82F573B20740}"/>
    <dgm:cxn modelId="{7CA26538-A08C-4AA4-8131-F3A83CD611FA}" type="presOf" srcId="{9B234B23-1385-4D1F-8436-FB184D10AF24}" destId="{1A4EEB1A-BD1F-467C-BFF1-C194C14D3D28}" srcOrd="0" destOrd="1" presId="urn:microsoft.com/office/officeart/2016/7/layout/ChevronBlockProcess"/>
    <dgm:cxn modelId="{7D44303D-38EE-4672-87C9-4C4E2EDE80CD}" type="presOf" srcId="{FCC198C1-7806-4A2E-A2D4-4D37DB26E814}" destId="{A273D455-FDB1-4765-BE22-5C92A9866888}" srcOrd="0" destOrd="0" presId="urn:microsoft.com/office/officeart/2016/7/layout/ChevronBlockProcess"/>
    <dgm:cxn modelId="{2A4D6E60-6D05-4A44-8321-CD944973A639}" type="presOf" srcId="{55AD819C-B141-4DD4-9E38-0E8BDCB86808}" destId="{EEC3C5B7-9186-4E21-BCE5-BA9AADD34534}" srcOrd="0" destOrd="0" presId="urn:microsoft.com/office/officeart/2016/7/layout/ChevronBlockProcess"/>
    <dgm:cxn modelId="{3C172863-292B-4CBC-BCF9-03198A1038B8}" srcId="{9449337E-C0A7-4785-90FC-EE8101492531}" destId="{C89CFC7E-B364-4E44-87B8-071362FE28A9}" srcOrd="0" destOrd="0" parTransId="{017878EB-C474-4688-A44F-A4D3AD7F3BAF}" sibTransId="{4A576110-77BB-42E1-A2A6-E291625F6575}"/>
    <dgm:cxn modelId="{BD6C5E43-8417-49C5-8E6D-F25047E27F45}" type="presOf" srcId="{9EC75269-389F-4BB6-A985-F53B0C3104D6}" destId="{043C3B27-DCAF-4B26-9A47-38D6C847DD55}" srcOrd="0" destOrd="1" presId="urn:microsoft.com/office/officeart/2016/7/layout/ChevronBlockProcess"/>
    <dgm:cxn modelId="{4C356768-2946-4690-BD86-B73567878084}" type="presOf" srcId="{D9DE0C13-D392-488F-A2EF-83787D520577}" destId="{A3BD1600-34C8-4AB2-AC48-F61C1E574EF7}" srcOrd="0" destOrd="0" presId="urn:microsoft.com/office/officeart/2016/7/layout/ChevronBlockProcess"/>
    <dgm:cxn modelId="{2C0A5349-32B1-4336-86F5-0DBBF34A32D0}" type="presOf" srcId="{E0B68AF9-1279-4217-83B6-3A141EC5CFAC}" destId="{A6D8A3AE-8085-4219-8B7B-07D540251ED8}" srcOrd="0" destOrd="0" presId="urn:microsoft.com/office/officeart/2016/7/layout/ChevronBlockProcess"/>
    <dgm:cxn modelId="{A289094B-A61A-4971-8951-2F903EAF5BDA}" type="presOf" srcId="{C36A5394-BEB9-46F0-9626-FB3A9075155C}" destId="{37B8B2C9-5B8A-4AA8-95B5-665880BEF4E4}" srcOrd="0" destOrd="0" presId="urn:microsoft.com/office/officeart/2016/7/layout/ChevronBlockProcess"/>
    <dgm:cxn modelId="{CB23424D-7E22-4DEE-A402-B474698A886E}" type="presOf" srcId="{B1FB1717-B9F8-44E9-B40B-50B4DF1F68C1}" destId="{06FA5698-B9D0-4A7A-98A7-C989BB787E5A}" srcOrd="0" destOrd="0" presId="urn:microsoft.com/office/officeart/2016/7/layout/ChevronBlockProcess"/>
    <dgm:cxn modelId="{4C838F6F-E3C8-404B-A397-BF6442F9CFDD}" type="presOf" srcId="{9449337E-C0A7-4785-90FC-EE8101492531}" destId="{E97CFFCE-FEA8-43A1-B596-8D3286CA8910}" srcOrd="0" destOrd="0" presId="urn:microsoft.com/office/officeart/2016/7/layout/ChevronBlockProcess"/>
    <dgm:cxn modelId="{264D5155-B093-423E-92F3-5BC4812AEAC9}" srcId="{E0B68AF9-1279-4217-83B6-3A141EC5CFAC}" destId="{C4CD6D26-F397-4B91-B2DC-231362B7B1D1}" srcOrd="0" destOrd="0" parTransId="{5B80A359-6DEC-4386-8138-61A860BF3508}" sibTransId="{C4863BE1-238D-4366-8A28-F14A639383BE}"/>
    <dgm:cxn modelId="{37A85258-DE92-4AD5-A1B2-E15578919C15}" type="presOf" srcId="{FF9498AC-1187-4BEC-8B27-592721FF2EAF}" destId="{9469BE69-D2E9-4B81-AEED-8F48660052D9}" srcOrd="0" destOrd="0" presId="urn:microsoft.com/office/officeart/2016/7/layout/ChevronBlockProcess"/>
    <dgm:cxn modelId="{F1E45893-0595-4EA4-B321-9CC7C0E209AE}" srcId="{C89CFC7E-B364-4E44-87B8-071362FE28A9}" destId="{C22CB678-B9D9-4DF9-999F-71F74D9F3735}" srcOrd="0" destOrd="0" parTransId="{C844F554-206D-4304-BD68-709B6A80157A}" sibTransId="{CF53A77C-CD2B-4F4E-AEB1-1CE54D2FFA4D}"/>
    <dgm:cxn modelId="{EA43B393-4B22-4F76-A469-C0E9BDD43C82}" type="presOf" srcId="{A507515F-C119-4F78-844C-8EF51199BB81}" destId="{4C519687-FD3E-4AD7-8169-E4AE9D39B0A6}" srcOrd="0" destOrd="0" presId="urn:microsoft.com/office/officeart/2016/7/layout/ChevronBlockProcess"/>
    <dgm:cxn modelId="{0D664A97-EB31-4FA8-9D97-7473B69A624D}" type="presOf" srcId="{C22CB678-B9D9-4DF9-999F-71F74D9F3735}" destId="{2F47DA09-AD93-41CB-99BE-301294651F89}" srcOrd="0" destOrd="1" presId="urn:microsoft.com/office/officeart/2016/7/layout/ChevronBlockProcess"/>
    <dgm:cxn modelId="{47EC3CA4-0478-4E1B-AE4A-1DFFCCC7D8C6}" type="presOf" srcId="{732D07CD-CC81-4B7B-9675-C90A8EB70522}" destId="{F36663BC-24C9-4C87-B56D-1F00889971BF}" srcOrd="0" destOrd="1" presId="urn:microsoft.com/office/officeart/2016/7/layout/ChevronBlockProcess"/>
    <dgm:cxn modelId="{57601AA9-7F85-40B3-BFFB-9BA7904B4DA0}" srcId="{55AD819C-B141-4DD4-9E38-0E8BDCB86808}" destId="{393E6652-970E-4700-A995-DCFB2408FEE2}" srcOrd="0" destOrd="0" parTransId="{3EDD9619-759C-489D-8CEC-8685431FC347}" sibTransId="{B2B8AEB6-14FE-4D6E-9475-2E8323EC8331}"/>
    <dgm:cxn modelId="{41F7DCB7-9BEF-473A-83E3-88DF5EFFE5A0}" srcId="{84B63718-4918-4D2B-827E-3E5DB6DB1D54}" destId="{732D07CD-CC81-4B7B-9675-C90A8EB70522}" srcOrd="0" destOrd="0" parTransId="{F9D06390-C023-40DF-B5FD-0F309F4D53AC}" sibTransId="{974BCD41-B252-4417-8F2F-21792CC961B2}"/>
    <dgm:cxn modelId="{E6E4D0B9-AC03-40B2-9EF2-04496DEA3C53}" type="presOf" srcId="{C4CD6D26-F397-4B91-B2DC-231362B7B1D1}" destId="{1A4EEB1A-BD1F-467C-BFF1-C194C14D3D28}" srcOrd="0" destOrd="0" presId="urn:microsoft.com/office/officeart/2016/7/layout/ChevronBlockProcess"/>
    <dgm:cxn modelId="{13EEEDC0-4419-4248-A228-1BB4B2829C10}" srcId="{FF9498AC-1187-4BEC-8B27-592721FF2EAF}" destId="{41AAE232-1A4D-442F-81CB-1533E0DCD532}" srcOrd="0" destOrd="0" parTransId="{5716F33C-4203-447C-8B9E-D0A5BD29F6DA}" sibTransId="{13B3B89B-1ACB-47B7-B5C8-5D172C84015D}"/>
    <dgm:cxn modelId="{30E977C4-C524-4B86-88C6-DE9CA570204D}" srcId="{D9DE0C13-D392-488F-A2EF-83787D520577}" destId="{9449337E-C0A7-4785-90FC-EE8101492531}" srcOrd="1" destOrd="0" parTransId="{E2A7A2C1-220F-47D5-9A89-AA28390B0AAD}" sibTransId="{BE831E3C-8694-4C2A-872E-14972781FC1B}"/>
    <dgm:cxn modelId="{13CFFECA-E9B9-4FA5-945F-0D805CFEEFA1}" srcId="{092BFB51-0F8A-4764-A764-70991B41CFDA}" destId="{9EC75269-389F-4BB6-A985-F53B0C3104D6}" srcOrd="0" destOrd="0" parTransId="{D7E43E36-FE98-41E4-BCF4-3CA92F6A4B63}" sibTransId="{2243B0AB-0147-49E2-920C-7AC8200F55CF}"/>
    <dgm:cxn modelId="{920626D5-0FF6-464B-AA3E-6CA648286860}" type="presOf" srcId="{092BFB51-0F8A-4764-A764-70991B41CFDA}" destId="{043C3B27-DCAF-4B26-9A47-38D6C847DD55}" srcOrd="0" destOrd="0" presId="urn:microsoft.com/office/officeart/2016/7/layout/ChevronBlockProcess"/>
    <dgm:cxn modelId="{DD9522DE-E288-4CC2-9F2F-D7B8D8358EF2}" type="presOf" srcId="{41AAE232-1A4D-442F-81CB-1533E0DCD532}" destId="{9469BE69-D2E9-4B81-AEED-8F48660052D9}" srcOrd="0" destOrd="1" presId="urn:microsoft.com/office/officeart/2016/7/layout/ChevronBlockProcess"/>
    <dgm:cxn modelId="{7F3D43E1-D19C-4B35-978B-7D68B397E5F4}" srcId="{D9DE0C13-D392-488F-A2EF-83787D520577}" destId="{A507515F-C119-4F78-844C-8EF51199BB81}" srcOrd="5" destOrd="0" parTransId="{D09D3FD3-9DB0-4ECA-B735-BB52918F53F0}" sibTransId="{3C3B0445-C646-4B32-B137-035F78A5C17F}"/>
    <dgm:cxn modelId="{3D4688E7-B977-43C0-93F9-3C5CDECF8FD1}" srcId="{D9DE0C13-D392-488F-A2EF-83787D520577}" destId="{C36A5394-BEB9-46F0-9626-FB3A9075155C}" srcOrd="0" destOrd="0" parTransId="{49850B4F-94B4-4701-B5F5-32D89DC2414E}" sibTransId="{C6F9736A-DEA7-4819-A044-8F728E4299A2}"/>
    <dgm:cxn modelId="{9C00FFF4-61EC-4510-81D8-28EC681C2855}" type="presOf" srcId="{393E6652-970E-4700-A995-DCFB2408FEE2}" destId="{EEC3C5B7-9186-4E21-BCE5-BA9AADD34534}" srcOrd="0" destOrd="1" presId="urn:microsoft.com/office/officeart/2016/7/layout/ChevronBlockProcess"/>
    <dgm:cxn modelId="{538A04F8-AECE-432A-AF5C-57855D5339C1}" srcId="{D9DE0C13-D392-488F-A2EF-83787D520577}" destId="{B1FB1717-B9F8-44E9-B40B-50B4DF1F68C1}" srcOrd="4" destOrd="0" parTransId="{7C667B22-A587-4A76-ABEC-FA1D90FF44D4}" sibTransId="{18977DCB-EDF6-4ED0-9DA9-FBD2CFBCDA74}"/>
    <dgm:cxn modelId="{FF9357F8-BE44-46D4-9531-0A10D8BA6C9B}" srcId="{FCC198C1-7806-4A2E-A2D4-4D37DB26E814}" destId="{092BFB51-0F8A-4764-A764-70991B41CFDA}" srcOrd="0" destOrd="0" parTransId="{10677BA3-C717-4F11-994B-B9C4DBACC0BB}" sibTransId="{D575FDE8-5A6C-4A5B-9082-1ACEFC80F44E}"/>
    <dgm:cxn modelId="{0EDE230C-21C4-4BC6-BD9A-926486315897}" type="presParOf" srcId="{A3BD1600-34C8-4AB2-AC48-F61C1E574EF7}" destId="{50FC730E-0A44-4FCD-B3C0-E33F17490749}" srcOrd="0" destOrd="0" presId="urn:microsoft.com/office/officeart/2016/7/layout/ChevronBlockProcess"/>
    <dgm:cxn modelId="{C5FBB2EE-2EEC-410E-8C34-084F7DC59B50}" type="presParOf" srcId="{50FC730E-0A44-4FCD-B3C0-E33F17490749}" destId="{37B8B2C9-5B8A-4AA8-95B5-665880BEF4E4}" srcOrd="0" destOrd="0" presId="urn:microsoft.com/office/officeart/2016/7/layout/ChevronBlockProcess"/>
    <dgm:cxn modelId="{2CF9BA7B-B8ED-49BF-AFB1-04FD32CFFC04}" type="presParOf" srcId="{50FC730E-0A44-4FCD-B3C0-E33F17490749}" destId="{F36663BC-24C9-4C87-B56D-1F00889971BF}" srcOrd="1" destOrd="0" presId="urn:microsoft.com/office/officeart/2016/7/layout/ChevronBlockProcess"/>
    <dgm:cxn modelId="{F2227C60-DD5E-4522-8F4D-E772F045241A}" type="presParOf" srcId="{A3BD1600-34C8-4AB2-AC48-F61C1E574EF7}" destId="{DD100FBE-DB68-4765-9A20-F140B3FF83B2}" srcOrd="1" destOrd="0" presId="urn:microsoft.com/office/officeart/2016/7/layout/ChevronBlockProcess"/>
    <dgm:cxn modelId="{7E27E687-96BD-4467-81B6-545BEF1B97FE}" type="presParOf" srcId="{A3BD1600-34C8-4AB2-AC48-F61C1E574EF7}" destId="{264FA775-1358-4044-9326-0658061246B6}" srcOrd="2" destOrd="0" presId="urn:microsoft.com/office/officeart/2016/7/layout/ChevronBlockProcess"/>
    <dgm:cxn modelId="{24EA60C0-E629-497A-A47B-6CC866362A78}" type="presParOf" srcId="{264FA775-1358-4044-9326-0658061246B6}" destId="{E97CFFCE-FEA8-43A1-B596-8D3286CA8910}" srcOrd="0" destOrd="0" presId="urn:microsoft.com/office/officeart/2016/7/layout/ChevronBlockProcess"/>
    <dgm:cxn modelId="{E026BA1B-FE86-476E-84F9-3F9B2B378201}" type="presParOf" srcId="{264FA775-1358-4044-9326-0658061246B6}" destId="{2F47DA09-AD93-41CB-99BE-301294651F89}" srcOrd="1" destOrd="0" presId="urn:microsoft.com/office/officeart/2016/7/layout/ChevronBlockProcess"/>
    <dgm:cxn modelId="{FD903B9D-FFFA-494C-AA75-FCE4A73EFC95}" type="presParOf" srcId="{A3BD1600-34C8-4AB2-AC48-F61C1E574EF7}" destId="{E742FBA4-9569-4EFA-AB63-B221D1FDE045}" srcOrd="3" destOrd="0" presId="urn:microsoft.com/office/officeart/2016/7/layout/ChevronBlockProcess"/>
    <dgm:cxn modelId="{2C04DEAF-76FC-48F4-8110-3600E91E4BCC}" type="presParOf" srcId="{A3BD1600-34C8-4AB2-AC48-F61C1E574EF7}" destId="{1AEDD29F-1D8A-4792-A100-434F40AE2411}" srcOrd="4" destOrd="0" presId="urn:microsoft.com/office/officeart/2016/7/layout/ChevronBlockProcess"/>
    <dgm:cxn modelId="{CB3897E6-9504-45A0-88BD-0E7135E6BA74}" type="presParOf" srcId="{1AEDD29F-1D8A-4792-A100-434F40AE2411}" destId="{A6D8A3AE-8085-4219-8B7B-07D540251ED8}" srcOrd="0" destOrd="0" presId="urn:microsoft.com/office/officeart/2016/7/layout/ChevronBlockProcess"/>
    <dgm:cxn modelId="{389C639C-EC3D-4394-8B9D-ADC98CDA1DCD}" type="presParOf" srcId="{1AEDD29F-1D8A-4792-A100-434F40AE2411}" destId="{1A4EEB1A-BD1F-467C-BFF1-C194C14D3D28}" srcOrd="1" destOrd="0" presId="urn:microsoft.com/office/officeart/2016/7/layout/ChevronBlockProcess"/>
    <dgm:cxn modelId="{F106E53A-99E3-4A10-AB48-4B8C16BD8E12}" type="presParOf" srcId="{A3BD1600-34C8-4AB2-AC48-F61C1E574EF7}" destId="{5978D66F-5C54-49F1-A0A9-30CB411962E7}" srcOrd="5" destOrd="0" presId="urn:microsoft.com/office/officeart/2016/7/layout/ChevronBlockProcess"/>
    <dgm:cxn modelId="{32A33152-0A72-4781-A1AB-B462ECA1DAC0}" type="presParOf" srcId="{A3BD1600-34C8-4AB2-AC48-F61C1E574EF7}" destId="{3F7EC47B-C471-403F-A8C8-902845765C0B}" srcOrd="6" destOrd="0" presId="urn:microsoft.com/office/officeart/2016/7/layout/ChevronBlockProcess"/>
    <dgm:cxn modelId="{4A605051-E8C1-4246-931C-01CA6A1CA18B}" type="presParOf" srcId="{3F7EC47B-C471-403F-A8C8-902845765C0B}" destId="{A273D455-FDB1-4765-BE22-5C92A9866888}" srcOrd="0" destOrd="0" presId="urn:microsoft.com/office/officeart/2016/7/layout/ChevronBlockProcess"/>
    <dgm:cxn modelId="{01376D08-FEEF-47D3-93B2-7897667DB0CF}" type="presParOf" srcId="{3F7EC47B-C471-403F-A8C8-902845765C0B}" destId="{043C3B27-DCAF-4B26-9A47-38D6C847DD55}" srcOrd="1" destOrd="0" presId="urn:microsoft.com/office/officeart/2016/7/layout/ChevronBlockProcess"/>
    <dgm:cxn modelId="{EC342376-4829-4FFA-ABA8-362E33AF94EC}" type="presParOf" srcId="{A3BD1600-34C8-4AB2-AC48-F61C1E574EF7}" destId="{3DEF0459-1867-4DA8-92C3-15C288DF3E60}" srcOrd="7" destOrd="0" presId="urn:microsoft.com/office/officeart/2016/7/layout/ChevronBlockProcess"/>
    <dgm:cxn modelId="{4AF7E899-F238-4FF1-9DBC-8C691A1924D5}" type="presParOf" srcId="{A3BD1600-34C8-4AB2-AC48-F61C1E574EF7}" destId="{58761306-A63B-4215-A7AF-F2EC63843B41}" srcOrd="8" destOrd="0" presId="urn:microsoft.com/office/officeart/2016/7/layout/ChevronBlockProcess"/>
    <dgm:cxn modelId="{5517662B-45E7-4D2E-80B5-9CC93D8A02D1}" type="presParOf" srcId="{58761306-A63B-4215-A7AF-F2EC63843B41}" destId="{06FA5698-B9D0-4A7A-98A7-C989BB787E5A}" srcOrd="0" destOrd="0" presId="urn:microsoft.com/office/officeart/2016/7/layout/ChevronBlockProcess"/>
    <dgm:cxn modelId="{5F013F5F-2DC2-4244-8969-4CFB75763B99}" type="presParOf" srcId="{58761306-A63B-4215-A7AF-F2EC63843B41}" destId="{EEC3C5B7-9186-4E21-BCE5-BA9AADD34534}" srcOrd="1" destOrd="0" presId="urn:microsoft.com/office/officeart/2016/7/layout/ChevronBlockProcess"/>
    <dgm:cxn modelId="{4F22AC41-2EB2-4FF0-A349-B5DF823FED4F}" type="presParOf" srcId="{A3BD1600-34C8-4AB2-AC48-F61C1E574EF7}" destId="{A44B36BE-8CB3-423A-B91D-F405EA3177BF}" srcOrd="9" destOrd="0" presId="urn:microsoft.com/office/officeart/2016/7/layout/ChevronBlockProcess"/>
    <dgm:cxn modelId="{C8023930-9DFB-4D58-A9A7-446D26EDB7C8}" type="presParOf" srcId="{A3BD1600-34C8-4AB2-AC48-F61C1E574EF7}" destId="{F4046F67-E5DE-4530-82FE-140C44A39027}" srcOrd="10" destOrd="0" presId="urn:microsoft.com/office/officeart/2016/7/layout/ChevronBlockProcess"/>
    <dgm:cxn modelId="{1CF11157-942D-4D1F-9A50-3E451C06D492}" type="presParOf" srcId="{F4046F67-E5DE-4530-82FE-140C44A39027}" destId="{4C519687-FD3E-4AD7-8169-E4AE9D39B0A6}" srcOrd="0" destOrd="0" presId="urn:microsoft.com/office/officeart/2016/7/layout/ChevronBlockProcess"/>
    <dgm:cxn modelId="{F187005E-928C-43CD-A223-989B2D9253AF}" type="presParOf" srcId="{F4046F67-E5DE-4530-82FE-140C44A39027}" destId="{9469BE69-D2E9-4B81-AEED-8F48660052D9}" srcOrd="1" destOrd="0" presId="urn:microsoft.com/office/officeart/2016/7/layout/Chevron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5F18F32-264E-483A-BF60-18FCAD491C3C}" type="doc">
      <dgm:prSet loTypeId="urn:microsoft.com/office/officeart/2008/layout/LinedList" loCatId="list" qsTypeId="urn:microsoft.com/office/officeart/2005/8/quickstyle/simple2" qsCatId="simple" csTypeId="urn:microsoft.com/office/officeart/2005/8/colors/accent3_2" csCatId="accent3"/>
      <dgm:spPr/>
      <dgm:t>
        <a:bodyPr/>
        <a:lstStyle/>
        <a:p>
          <a:endParaRPr lang="en-US"/>
        </a:p>
      </dgm:t>
    </dgm:pt>
    <dgm:pt modelId="{F6F59802-EAC3-4D01-A0A9-318581E2FE56}">
      <dgm:prSet/>
      <dgm:spPr/>
      <dgm:t>
        <a:bodyPr/>
        <a:lstStyle/>
        <a:p>
          <a:r>
            <a:rPr lang="en-US"/>
            <a:t>1)  Bar Chart</a:t>
          </a:r>
        </a:p>
      </dgm:t>
    </dgm:pt>
    <dgm:pt modelId="{9A4F9786-AE83-4C71-8DA4-D8A195E7DC81}" type="parTrans" cxnId="{6D900E48-46B7-4B27-9618-6FFF0FF6641F}">
      <dgm:prSet/>
      <dgm:spPr/>
      <dgm:t>
        <a:bodyPr/>
        <a:lstStyle/>
        <a:p>
          <a:endParaRPr lang="en-US"/>
        </a:p>
      </dgm:t>
    </dgm:pt>
    <dgm:pt modelId="{1BE3DC12-41D4-48DA-AA8A-2286EEA85F87}" type="sibTrans" cxnId="{6D900E48-46B7-4B27-9618-6FFF0FF6641F}">
      <dgm:prSet/>
      <dgm:spPr/>
      <dgm:t>
        <a:bodyPr/>
        <a:lstStyle/>
        <a:p>
          <a:endParaRPr lang="en-US"/>
        </a:p>
      </dgm:t>
    </dgm:pt>
    <dgm:pt modelId="{613DDA99-EA27-4671-B9CA-D25CBE3345D2}">
      <dgm:prSet/>
      <dgm:spPr/>
      <dgm:t>
        <a:bodyPr/>
        <a:lstStyle/>
        <a:p>
          <a:r>
            <a:rPr lang="en-US"/>
            <a:t>2)  Line Chart</a:t>
          </a:r>
        </a:p>
      </dgm:t>
    </dgm:pt>
    <dgm:pt modelId="{C57BE29B-FF10-433F-9792-2129CFCB9EF3}" type="parTrans" cxnId="{091B360B-D799-4E75-BE54-0A18379676D7}">
      <dgm:prSet/>
      <dgm:spPr/>
      <dgm:t>
        <a:bodyPr/>
        <a:lstStyle/>
        <a:p>
          <a:endParaRPr lang="en-US"/>
        </a:p>
      </dgm:t>
    </dgm:pt>
    <dgm:pt modelId="{BFF17F9A-9BC1-480A-AFCA-8279936091C0}" type="sibTrans" cxnId="{091B360B-D799-4E75-BE54-0A18379676D7}">
      <dgm:prSet/>
      <dgm:spPr/>
      <dgm:t>
        <a:bodyPr/>
        <a:lstStyle/>
        <a:p>
          <a:endParaRPr lang="en-US"/>
        </a:p>
      </dgm:t>
    </dgm:pt>
    <dgm:pt modelId="{99AD6CA4-884E-4EC6-8918-9D157EA49326}">
      <dgm:prSet/>
      <dgm:spPr/>
      <dgm:t>
        <a:bodyPr/>
        <a:lstStyle/>
        <a:p>
          <a:r>
            <a:rPr lang="en-US"/>
            <a:t>3)  Pie Chart</a:t>
          </a:r>
        </a:p>
      </dgm:t>
    </dgm:pt>
    <dgm:pt modelId="{24742564-6FF5-4197-8E10-818D0CC5202E}" type="parTrans" cxnId="{1EA4338F-AE7D-41D9-811E-D538675093B8}">
      <dgm:prSet/>
      <dgm:spPr/>
      <dgm:t>
        <a:bodyPr/>
        <a:lstStyle/>
        <a:p>
          <a:endParaRPr lang="en-US"/>
        </a:p>
      </dgm:t>
    </dgm:pt>
    <dgm:pt modelId="{65C26EB6-5145-42F3-AAB4-33D5AC6C0F41}" type="sibTrans" cxnId="{1EA4338F-AE7D-41D9-811E-D538675093B8}">
      <dgm:prSet/>
      <dgm:spPr/>
      <dgm:t>
        <a:bodyPr/>
        <a:lstStyle/>
        <a:p>
          <a:endParaRPr lang="en-US"/>
        </a:p>
      </dgm:t>
    </dgm:pt>
    <dgm:pt modelId="{7AE15280-35CA-4742-9542-5D5EDF7BF3B9}">
      <dgm:prSet/>
      <dgm:spPr/>
      <dgm:t>
        <a:bodyPr/>
        <a:lstStyle/>
        <a:p>
          <a:r>
            <a:rPr lang="en-US"/>
            <a:t>4)  Crosstab</a:t>
          </a:r>
        </a:p>
      </dgm:t>
    </dgm:pt>
    <dgm:pt modelId="{54E9EAEC-3093-4299-974D-533CFF4242F6}" type="parTrans" cxnId="{6925B3D6-7660-4788-8243-96E1DD9D8923}">
      <dgm:prSet/>
      <dgm:spPr/>
      <dgm:t>
        <a:bodyPr/>
        <a:lstStyle/>
        <a:p>
          <a:endParaRPr lang="en-US"/>
        </a:p>
      </dgm:t>
    </dgm:pt>
    <dgm:pt modelId="{C0D2FAD9-B2EF-45CE-AE8C-1A4805AE54C5}" type="sibTrans" cxnId="{6925B3D6-7660-4788-8243-96E1DD9D8923}">
      <dgm:prSet/>
      <dgm:spPr/>
      <dgm:t>
        <a:bodyPr/>
        <a:lstStyle/>
        <a:p>
          <a:endParaRPr lang="en-US"/>
        </a:p>
      </dgm:t>
    </dgm:pt>
    <dgm:pt modelId="{3731C10C-7009-4FBF-BE7A-513929076DDD}">
      <dgm:prSet/>
      <dgm:spPr/>
      <dgm:t>
        <a:bodyPr/>
        <a:lstStyle/>
        <a:p>
          <a:r>
            <a:rPr lang="en-US"/>
            <a:t>5)  Scatter Plot</a:t>
          </a:r>
        </a:p>
      </dgm:t>
    </dgm:pt>
    <dgm:pt modelId="{76C0E0A4-9161-4F49-9DAB-B4DC4E118E8D}" type="parTrans" cxnId="{DF56DC8F-4A0D-43B6-BC9A-8525A81B3483}">
      <dgm:prSet/>
      <dgm:spPr/>
      <dgm:t>
        <a:bodyPr/>
        <a:lstStyle/>
        <a:p>
          <a:endParaRPr lang="en-US"/>
        </a:p>
      </dgm:t>
    </dgm:pt>
    <dgm:pt modelId="{27BC7442-42E8-4CAB-ACFB-16818DD287F7}" type="sibTrans" cxnId="{DF56DC8F-4A0D-43B6-BC9A-8525A81B3483}">
      <dgm:prSet/>
      <dgm:spPr/>
      <dgm:t>
        <a:bodyPr/>
        <a:lstStyle/>
        <a:p>
          <a:endParaRPr lang="en-US"/>
        </a:p>
      </dgm:t>
    </dgm:pt>
    <dgm:pt modelId="{B7AFC5F6-800F-4F35-931D-38BD07809FA7}">
      <dgm:prSet/>
      <dgm:spPr/>
      <dgm:t>
        <a:bodyPr/>
        <a:lstStyle/>
        <a:p>
          <a:r>
            <a:rPr lang="en-US"/>
            <a:t>6)  Bubble Chart</a:t>
          </a:r>
        </a:p>
      </dgm:t>
    </dgm:pt>
    <dgm:pt modelId="{2FAE86B8-F563-41D6-A316-7C4B93CC11D5}" type="parTrans" cxnId="{295FF108-0CF0-4CDD-BE6B-BF50A89706E8}">
      <dgm:prSet/>
      <dgm:spPr/>
      <dgm:t>
        <a:bodyPr/>
        <a:lstStyle/>
        <a:p>
          <a:endParaRPr lang="en-US"/>
        </a:p>
      </dgm:t>
    </dgm:pt>
    <dgm:pt modelId="{DD5F59B7-E887-4597-B11A-175B749209C6}" type="sibTrans" cxnId="{295FF108-0CF0-4CDD-BE6B-BF50A89706E8}">
      <dgm:prSet/>
      <dgm:spPr/>
      <dgm:t>
        <a:bodyPr/>
        <a:lstStyle/>
        <a:p>
          <a:endParaRPr lang="en-US"/>
        </a:p>
      </dgm:t>
    </dgm:pt>
    <dgm:pt modelId="{D0D16627-A84C-4B24-9DB1-24AB7BB20110}">
      <dgm:prSet/>
      <dgm:spPr/>
      <dgm:t>
        <a:bodyPr/>
        <a:lstStyle/>
        <a:p>
          <a:r>
            <a:rPr lang="en-US"/>
            <a:t>7)  Bullet Graph</a:t>
          </a:r>
        </a:p>
      </dgm:t>
    </dgm:pt>
    <dgm:pt modelId="{6DE86AB7-0461-4824-8A48-CA6ABCD2FA0F}" type="parTrans" cxnId="{BDB46B48-449C-46E0-93A7-13E8B7DF7F68}">
      <dgm:prSet/>
      <dgm:spPr/>
      <dgm:t>
        <a:bodyPr/>
        <a:lstStyle/>
        <a:p>
          <a:endParaRPr lang="en-US"/>
        </a:p>
      </dgm:t>
    </dgm:pt>
    <dgm:pt modelId="{ABDC4A8D-4AF4-446B-BC6A-C980E32EECEF}" type="sibTrans" cxnId="{BDB46B48-449C-46E0-93A7-13E8B7DF7F68}">
      <dgm:prSet/>
      <dgm:spPr/>
      <dgm:t>
        <a:bodyPr/>
        <a:lstStyle/>
        <a:p>
          <a:endParaRPr lang="en-US"/>
        </a:p>
      </dgm:t>
    </dgm:pt>
    <dgm:pt modelId="{3552965E-3300-4F33-8632-018F84C2781C}">
      <dgm:prSet/>
      <dgm:spPr/>
      <dgm:t>
        <a:bodyPr/>
        <a:lstStyle/>
        <a:p>
          <a:r>
            <a:rPr lang="en-US"/>
            <a:t>8)  Box Plot</a:t>
          </a:r>
        </a:p>
      </dgm:t>
    </dgm:pt>
    <dgm:pt modelId="{ACC91992-E3AC-4F2E-839E-A80DC30E605C}" type="parTrans" cxnId="{0FCDACF5-CBBA-42D6-B87C-A3F7B5DCE5DA}">
      <dgm:prSet/>
      <dgm:spPr/>
      <dgm:t>
        <a:bodyPr/>
        <a:lstStyle/>
        <a:p>
          <a:endParaRPr lang="en-US"/>
        </a:p>
      </dgm:t>
    </dgm:pt>
    <dgm:pt modelId="{6D657AC6-74BE-4E03-AE4C-D8951AD35BB4}" type="sibTrans" cxnId="{0FCDACF5-CBBA-42D6-B87C-A3F7B5DCE5DA}">
      <dgm:prSet/>
      <dgm:spPr/>
      <dgm:t>
        <a:bodyPr/>
        <a:lstStyle/>
        <a:p>
          <a:endParaRPr lang="en-US"/>
        </a:p>
      </dgm:t>
    </dgm:pt>
    <dgm:pt modelId="{8EE6A7FA-E9F5-4922-8BB4-8792523731AA}">
      <dgm:prSet/>
      <dgm:spPr/>
      <dgm:t>
        <a:bodyPr/>
        <a:lstStyle/>
        <a:p>
          <a:r>
            <a:rPr lang="en-US"/>
            <a:t>9)  Tree Map</a:t>
          </a:r>
        </a:p>
      </dgm:t>
    </dgm:pt>
    <dgm:pt modelId="{05803963-C171-48C0-A81B-2905D994913C}" type="parTrans" cxnId="{7DD8DE1B-E841-4EA0-AD7E-51FAC4B219C8}">
      <dgm:prSet/>
      <dgm:spPr/>
      <dgm:t>
        <a:bodyPr/>
        <a:lstStyle/>
        <a:p>
          <a:endParaRPr lang="en-US"/>
        </a:p>
      </dgm:t>
    </dgm:pt>
    <dgm:pt modelId="{CF1A7E05-2326-414B-BCA1-FC0B04A548C4}" type="sibTrans" cxnId="{7DD8DE1B-E841-4EA0-AD7E-51FAC4B219C8}">
      <dgm:prSet/>
      <dgm:spPr/>
      <dgm:t>
        <a:bodyPr/>
        <a:lstStyle/>
        <a:p>
          <a:endParaRPr lang="en-US"/>
        </a:p>
      </dgm:t>
    </dgm:pt>
    <dgm:pt modelId="{E845A228-0CB7-4579-B46C-AF7EADAB3847}">
      <dgm:prSet/>
      <dgm:spPr/>
      <dgm:t>
        <a:bodyPr/>
        <a:lstStyle/>
        <a:p>
          <a:r>
            <a:rPr lang="en-US"/>
            <a:t>10) Bump Chart</a:t>
          </a:r>
        </a:p>
      </dgm:t>
    </dgm:pt>
    <dgm:pt modelId="{99034D92-7F16-4C6E-A26F-F1EEAA346531}" type="parTrans" cxnId="{4F16D571-5E25-40D3-ACC4-04244B793C08}">
      <dgm:prSet/>
      <dgm:spPr/>
      <dgm:t>
        <a:bodyPr/>
        <a:lstStyle/>
        <a:p>
          <a:endParaRPr lang="en-US"/>
        </a:p>
      </dgm:t>
    </dgm:pt>
    <dgm:pt modelId="{217A7B02-FCFC-4A25-948D-F0B42CAACF8E}" type="sibTrans" cxnId="{4F16D571-5E25-40D3-ACC4-04244B793C08}">
      <dgm:prSet/>
      <dgm:spPr/>
      <dgm:t>
        <a:bodyPr/>
        <a:lstStyle/>
        <a:p>
          <a:endParaRPr lang="en-US"/>
        </a:p>
      </dgm:t>
    </dgm:pt>
    <dgm:pt modelId="{600D7DC5-1F08-47BC-9E72-0860A8C02019}">
      <dgm:prSet/>
      <dgm:spPr/>
      <dgm:t>
        <a:bodyPr/>
        <a:lstStyle/>
        <a:p>
          <a:r>
            <a:rPr lang="en-US"/>
            <a:t>11) Gantt Chart</a:t>
          </a:r>
        </a:p>
      </dgm:t>
    </dgm:pt>
    <dgm:pt modelId="{CA05FEB6-D532-401C-803A-A51887545E4F}" type="parTrans" cxnId="{CD912CA2-4F57-43E6-B3E2-FDE3A65E687B}">
      <dgm:prSet/>
      <dgm:spPr/>
      <dgm:t>
        <a:bodyPr/>
        <a:lstStyle/>
        <a:p>
          <a:endParaRPr lang="en-US"/>
        </a:p>
      </dgm:t>
    </dgm:pt>
    <dgm:pt modelId="{0BD81F1A-C3D6-4ED6-A482-AF495F5D31CF}" type="sibTrans" cxnId="{CD912CA2-4F57-43E6-B3E2-FDE3A65E687B}">
      <dgm:prSet/>
      <dgm:spPr/>
      <dgm:t>
        <a:bodyPr/>
        <a:lstStyle/>
        <a:p>
          <a:endParaRPr lang="en-US"/>
        </a:p>
      </dgm:t>
    </dgm:pt>
    <dgm:pt modelId="{09E4E1EA-EA63-4A95-AF5B-180AF9CE159D}">
      <dgm:prSet/>
      <dgm:spPr/>
      <dgm:t>
        <a:bodyPr/>
        <a:lstStyle/>
        <a:p>
          <a:r>
            <a:rPr lang="en-US"/>
            <a:t>12) Histogram</a:t>
          </a:r>
        </a:p>
      </dgm:t>
    </dgm:pt>
    <dgm:pt modelId="{72C3099C-BDF2-4C6A-B2AE-0DE747A5A303}" type="parTrans" cxnId="{98084CF7-9842-406A-91E6-E6EA689BE76A}">
      <dgm:prSet/>
      <dgm:spPr/>
      <dgm:t>
        <a:bodyPr/>
        <a:lstStyle/>
        <a:p>
          <a:endParaRPr lang="en-US"/>
        </a:p>
      </dgm:t>
    </dgm:pt>
    <dgm:pt modelId="{465F92E7-8841-445C-8BBC-26C536505C32}" type="sibTrans" cxnId="{98084CF7-9842-406A-91E6-E6EA689BE76A}">
      <dgm:prSet/>
      <dgm:spPr/>
      <dgm:t>
        <a:bodyPr/>
        <a:lstStyle/>
        <a:p>
          <a:endParaRPr lang="en-US"/>
        </a:p>
      </dgm:t>
    </dgm:pt>
    <dgm:pt modelId="{68246FD0-2470-4949-BED3-A5CB7B339574}">
      <dgm:prSet/>
      <dgm:spPr/>
      <dgm:t>
        <a:bodyPr/>
        <a:lstStyle/>
        <a:p>
          <a:r>
            <a:rPr lang="en-US"/>
            <a:t>13) Motion Charts</a:t>
          </a:r>
        </a:p>
      </dgm:t>
    </dgm:pt>
    <dgm:pt modelId="{8793DC21-38F7-4B22-B5D9-59C7234F4DA1}" type="parTrans" cxnId="{B80360A7-D416-4DD9-8A02-6563B3CA1B20}">
      <dgm:prSet/>
      <dgm:spPr/>
      <dgm:t>
        <a:bodyPr/>
        <a:lstStyle/>
        <a:p>
          <a:endParaRPr lang="en-US"/>
        </a:p>
      </dgm:t>
    </dgm:pt>
    <dgm:pt modelId="{8F8F6BAD-CD83-4C09-99EF-72BC44A810F3}" type="sibTrans" cxnId="{B80360A7-D416-4DD9-8A02-6563B3CA1B20}">
      <dgm:prSet/>
      <dgm:spPr/>
      <dgm:t>
        <a:bodyPr/>
        <a:lstStyle/>
        <a:p>
          <a:endParaRPr lang="en-US"/>
        </a:p>
      </dgm:t>
    </dgm:pt>
    <dgm:pt modelId="{0F243058-A664-4030-92B5-5A4C66B7A6E0}">
      <dgm:prSet/>
      <dgm:spPr/>
      <dgm:t>
        <a:bodyPr/>
        <a:lstStyle/>
        <a:p>
          <a:r>
            <a:rPr lang="en-US"/>
            <a:t>14) Waterfall Charts</a:t>
          </a:r>
        </a:p>
      </dgm:t>
    </dgm:pt>
    <dgm:pt modelId="{FCBB19D3-E81E-4EBF-BF23-3F048A8066AC}" type="parTrans" cxnId="{14967720-8843-48F5-83BF-EBA09FD335C4}">
      <dgm:prSet/>
      <dgm:spPr/>
      <dgm:t>
        <a:bodyPr/>
        <a:lstStyle/>
        <a:p>
          <a:endParaRPr lang="en-US"/>
        </a:p>
      </dgm:t>
    </dgm:pt>
    <dgm:pt modelId="{0CD3F8C1-A549-4020-B997-B9E231BDC3F8}" type="sibTrans" cxnId="{14967720-8843-48F5-83BF-EBA09FD335C4}">
      <dgm:prSet/>
      <dgm:spPr/>
      <dgm:t>
        <a:bodyPr/>
        <a:lstStyle/>
        <a:p>
          <a:endParaRPr lang="en-US"/>
        </a:p>
      </dgm:t>
    </dgm:pt>
    <dgm:pt modelId="{850C3025-7C88-4DCF-8A27-417A85B1476C}" type="pres">
      <dgm:prSet presAssocID="{85F18F32-264E-483A-BF60-18FCAD491C3C}" presName="vert0" presStyleCnt="0">
        <dgm:presLayoutVars>
          <dgm:dir/>
          <dgm:animOne val="branch"/>
          <dgm:animLvl val="lvl"/>
        </dgm:presLayoutVars>
      </dgm:prSet>
      <dgm:spPr/>
    </dgm:pt>
    <dgm:pt modelId="{C4E4A405-2B0F-4C31-9842-DDD072DAA453}" type="pres">
      <dgm:prSet presAssocID="{F6F59802-EAC3-4D01-A0A9-318581E2FE56}" presName="thickLine" presStyleLbl="alignNode1" presStyleIdx="0" presStyleCnt="14"/>
      <dgm:spPr/>
    </dgm:pt>
    <dgm:pt modelId="{6FAB7DB2-2E28-41F8-B9CE-CE2F4FF921F6}" type="pres">
      <dgm:prSet presAssocID="{F6F59802-EAC3-4D01-A0A9-318581E2FE56}" presName="horz1" presStyleCnt="0"/>
      <dgm:spPr/>
    </dgm:pt>
    <dgm:pt modelId="{7622860F-7C29-46CE-A025-0B5D504F0FF1}" type="pres">
      <dgm:prSet presAssocID="{F6F59802-EAC3-4D01-A0A9-318581E2FE56}" presName="tx1" presStyleLbl="revTx" presStyleIdx="0" presStyleCnt="14"/>
      <dgm:spPr/>
    </dgm:pt>
    <dgm:pt modelId="{FF5D2129-8C5C-401C-9187-7732C0BD6F9E}" type="pres">
      <dgm:prSet presAssocID="{F6F59802-EAC3-4D01-A0A9-318581E2FE56}" presName="vert1" presStyleCnt="0"/>
      <dgm:spPr/>
    </dgm:pt>
    <dgm:pt modelId="{62E94404-4B81-4A15-A713-DE35EEA2FE94}" type="pres">
      <dgm:prSet presAssocID="{613DDA99-EA27-4671-B9CA-D25CBE3345D2}" presName="thickLine" presStyleLbl="alignNode1" presStyleIdx="1" presStyleCnt="14"/>
      <dgm:spPr/>
    </dgm:pt>
    <dgm:pt modelId="{4333F260-989F-4900-B362-EFBAB47751DE}" type="pres">
      <dgm:prSet presAssocID="{613DDA99-EA27-4671-B9CA-D25CBE3345D2}" presName="horz1" presStyleCnt="0"/>
      <dgm:spPr/>
    </dgm:pt>
    <dgm:pt modelId="{20270CB6-1D81-4D21-B365-7FC17E847F36}" type="pres">
      <dgm:prSet presAssocID="{613DDA99-EA27-4671-B9CA-D25CBE3345D2}" presName="tx1" presStyleLbl="revTx" presStyleIdx="1" presStyleCnt="14"/>
      <dgm:spPr/>
    </dgm:pt>
    <dgm:pt modelId="{1D795525-F82C-4120-ADFC-AA1833E6318F}" type="pres">
      <dgm:prSet presAssocID="{613DDA99-EA27-4671-B9CA-D25CBE3345D2}" presName="vert1" presStyleCnt="0"/>
      <dgm:spPr/>
    </dgm:pt>
    <dgm:pt modelId="{5CBAA413-323D-4764-9A14-7C41F97B15B9}" type="pres">
      <dgm:prSet presAssocID="{99AD6CA4-884E-4EC6-8918-9D157EA49326}" presName="thickLine" presStyleLbl="alignNode1" presStyleIdx="2" presStyleCnt="14"/>
      <dgm:spPr/>
    </dgm:pt>
    <dgm:pt modelId="{7062D157-1571-4F47-886F-9B5A274F68E7}" type="pres">
      <dgm:prSet presAssocID="{99AD6CA4-884E-4EC6-8918-9D157EA49326}" presName="horz1" presStyleCnt="0"/>
      <dgm:spPr/>
    </dgm:pt>
    <dgm:pt modelId="{F5257899-EE66-4D19-BC58-3F8CB5BDC861}" type="pres">
      <dgm:prSet presAssocID="{99AD6CA4-884E-4EC6-8918-9D157EA49326}" presName="tx1" presStyleLbl="revTx" presStyleIdx="2" presStyleCnt="14"/>
      <dgm:spPr/>
    </dgm:pt>
    <dgm:pt modelId="{82059AE2-1FB5-4A3C-A9F9-B4E714914C0B}" type="pres">
      <dgm:prSet presAssocID="{99AD6CA4-884E-4EC6-8918-9D157EA49326}" presName="vert1" presStyleCnt="0"/>
      <dgm:spPr/>
    </dgm:pt>
    <dgm:pt modelId="{95AB1DE3-0815-4509-87F7-5CD76A516AF6}" type="pres">
      <dgm:prSet presAssocID="{7AE15280-35CA-4742-9542-5D5EDF7BF3B9}" presName="thickLine" presStyleLbl="alignNode1" presStyleIdx="3" presStyleCnt="14"/>
      <dgm:spPr/>
    </dgm:pt>
    <dgm:pt modelId="{6FEB80C3-686F-4ADC-B7CD-44E970F56DCB}" type="pres">
      <dgm:prSet presAssocID="{7AE15280-35CA-4742-9542-5D5EDF7BF3B9}" presName="horz1" presStyleCnt="0"/>
      <dgm:spPr/>
    </dgm:pt>
    <dgm:pt modelId="{92D160FE-D0A4-4F09-A431-C71383698DB8}" type="pres">
      <dgm:prSet presAssocID="{7AE15280-35CA-4742-9542-5D5EDF7BF3B9}" presName="tx1" presStyleLbl="revTx" presStyleIdx="3" presStyleCnt="14"/>
      <dgm:spPr/>
    </dgm:pt>
    <dgm:pt modelId="{00F37B76-0566-499C-A4E0-29A9A575D944}" type="pres">
      <dgm:prSet presAssocID="{7AE15280-35CA-4742-9542-5D5EDF7BF3B9}" presName="vert1" presStyleCnt="0"/>
      <dgm:spPr/>
    </dgm:pt>
    <dgm:pt modelId="{829D2CFF-0878-4599-A36C-2B66A77D1BBA}" type="pres">
      <dgm:prSet presAssocID="{3731C10C-7009-4FBF-BE7A-513929076DDD}" presName="thickLine" presStyleLbl="alignNode1" presStyleIdx="4" presStyleCnt="14"/>
      <dgm:spPr/>
    </dgm:pt>
    <dgm:pt modelId="{B7E0BA7A-30C9-446E-9097-3C1303307061}" type="pres">
      <dgm:prSet presAssocID="{3731C10C-7009-4FBF-BE7A-513929076DDD}" presName="horz1" presStyleCnt="0"/>
      <dgm:spPr/>
    </dgm:pt>
    <dgm:pt modelId="{EE76FC01-D33D-409B-B034-C7510DABDF41}" type="pres">
      <dgm:prSet presAssocID="{3731C10C-7009-4FBF-BE7A-513929076DDD}" presName="tx1" presStyleLbl="revTx" presStyleIdx="4" presStyleCnt="14"/>
      <dgm:spPr/>
    </dgm:pt>
    <dgm:pt modelId="{82C70BA8-11B9-47FE-A759-76CB6DAB6C4F}" type="pres">
      <dgm:prSet presAssocID="{3731C10C-7009-4FBF-BE7A-513929076DDD}" presName="vert1" presStyleCnt="0"/>
      <dgm:spPr/>
    </dgm:pt>
    <dgm:pt modelId="{E6FFC9EA-9817-4860-94BB-48C9DF5481EF}" type="pres">
      <dgm:prSet presAssocID="{B7AFC5F6-800F-4F35-931D-38BD07809FA7}" presName="thickLine" presStyleLbl="alignNode1" presStyleIdx="5" presStyleCnt="14"/>
      <dgm:spPr/>
    </dgm:pt>
    <dgm:pt modelId="{26F6AD0F-9463-49CF-9FFC-B1381DECEB0E}" type="pres">
      <dgm:prSet presAssocID="{B7AFC5F6-800F-4F35-931D-38BD07809FA7}" presName="horz1" presStyleCnt="0"/>
      <dgm:spPr/>
    </dgm:pt>
    <dgm:pt modelId="{D137C939-A6DE-48EA-B2A8-C1B541333D4B}" type="pres">
      <dgm:prSet presAssocID="{B7AFC5F6-800F-4F35-931D-38BD07809FA7}" presName="tx1" presStyleLbl="revTx" presStyleIdx="5" presStyleCnt="14"/>
      <dgm:spPr/>
    </dgm:pt>
    <dgm:pt modelId="{82C64926-8029-444F-90B4-8AE042E1139A}" type="pres">
      <dgm:prSet presAssocID="{B7AFC5F6-800F-4F35-931D-38BD07809FA7}" presName="vert1" presStyleCnt="0"/>
      <dgm:spPr/>
    </dgm:pt>
    <dgm:pt modelId="{CA7D5DFB-E32C-4CF6-B605-EF95449D0585}" type="pres">
      <dgm:prSet presAssocID="{D0D16627-A84C-4B24-9DB1-24AB7BB20110}" presName="thickLine" presStyleLbl="alignNode1" presStyleIdx="6" presStyleCnt="14"/>
      <dgm:spPr/>
    </dgm:pt>
    <dgm:pt modelId="{63F587BD-A746-465F-A1D6-327E7305E676}" type="pres">
      <dgm:prSet presAssocID="{D0D16627-A84C-4B24-9DB1-24AB7BB20110}" presName="horz1" presStyleCnt="0"/>
      <dgm:spPr/>
    </dgm:pt>
    <dgm:pt modelId="{BA118128-7628-43C6-B9BD-D541D7A138F8}" type="pres">
      <dgm:prSet presAssocID="{D0D16627-A84C-4B24-9DB1-24AB7BB20110}" presName="tx1" presStyleLbl="revTx" presStyleIdx="6" presStyleCnt="14"/>
      <dgm:spPr/>
    </dgm:pt>
    <dgm:pt modelId="{16601A72-6BC2-4C8B-A7DD-B0E82B1625EA}" type="pres">
      <dgm:prSet presAssocID="{D0D16627-A84C-4B24-9DB1-24AB7BB20110}" presName="vert1" presStyleCnt="0"/>
      <dgm:spPr/>
    </dgm:pt>
    <dgm:pt modelId="{59DA8B58-B0C7-4B22-A285-11F0FA0B4FB8}" type="pres">
      <dgm:prSet presAssocID="{3552965E-3300-4F33-8632-018F84C2781C}" presName="thickLine" presStyleLbl="alignNode1" presStyleIdx="7" presStyleCnt="14"/>
      <dgm:spPr/>
    </dgm:pt>
    <dgm:pt modelId="{929A3844-568B-49E8-B266-E08DAC25ACD7}" type="pres">
      <dgm:prSet presAssocID="{3552965E-3300-4F33-8632-018F84C2781C}" presName="horz1" presStyleCnt="0"/>
      <dgm:spPr/>
    </dgm:pt>
    <dgm:pt modelId="{06D43720-335F-48B4-9863-1F169196B7D1}" type="pres">
      <dgm:prSet presAssocID="{3552965E-3300-4F33-8632-018F84C2781C}" presName="tx1" presStyleLbl="revTx" presStyleIdx="7" presStyleCnt="14"/>
      <dgm:spPr/>
    </dgm:pt>
    <dgm:pt modelId="{5BDA5B0F-9878-4D79-A9B1-188587E74D53}" type="pres">
      <dgm:prSet presAssocID="{3552965E-3300-4F33-8632-018F84C2781C}" presName="vert1" presStyleCnt="0"/>
      <dgm:spPr/>
    </dgm:pt>
    <dgm:pt modelId="{A71E5BFC-805E-4951-BEB5-9ED40619BD67}" type="pres">
      <dgm:prSet presAssocID="{8EE6A7FA-E9F5-4922-8BB4-8792523731AA}" presName="thickLine" presStyleLbl="alignNode1" presStyleIdx="8" presStyleCnt="14"/>
      <dgm:spPr/>
    </dgm:pt>
    <dgm:pt modelId="{0F67E07E-5532-4BE4-ABAF-F4D3E937A633}" type="pres">
      <dgm:prSet presAssocID="{8EE6A7FA-E9F5-4922-8BB4-8792523731AA}" presName="horz1" presStyleCnt="0"/>
      <dgm:spPr/>
    </dgm:pt>
    <dgm:pt modelId="{779884F7-3E5F-4C38-A68C-7568EF433700}" type="pres">
      <dgm:prSet presAssocID="{8EE6A7FA-E9F5-4922-8BB4-8792523731AA}" presName="tx1" presStyleLbl="revTx" presStyleIdx="8" presStyleCnt="14"/>
      <dgm:spPr/>
    </dgm:pt>
    <dgm:pt modelId="{71CCA0FB-0431-4ABD-A47A-9BFA412FD1C8}" type="pres">
      <dgm:prSet presAssocID="{8EE6A7FA-E9F5-4922-8BB4-8792523731AA}" presName="vert1" presStyleCnt="0"/>
      <dgm:spPr/>
    </dgm:pt>
    <dgm:pt modelId="{EE74EB36-B6BF-43D2-B420-03BB67C7456C}" type="pres">
      <dgm:prSet presAssocID="{E845A228-0CB7-4579-B46C-AF7EADAB3847}" presName="thickLine" presStyleLbl="alignNode1" presStyleIdx="9" presStyleCnt="14"/>
      <dgm:spPr/>
    </dgm:pt>
    <dgm:pt modelId="{E397711A-B9EE-4E03-B594-0FFA467C8B2E}" type="pres">
      <dgm:prSet presAssocID="{E845A228-0CB7-4579-B46C-AF7EADAB3847}" presName="horz1" presStyleCnt="0"/>
      <dgm:spPr/>
    </dgm:pt>
    <dgm:pt modelId="{AC3E06C6-C83B-4AC1-BAA4-72F7E4EC57B4}" type="pres">
      <dgm:prSet presAssocID="{E845A228-0CB7-4579-B46C-AF7EADAB3847}" presName="tx1" presStyleLbl="revTx" presStyleIdx="9" presStyleCnt="14"/>
      <dgm:spPr/>
    </dgm:pt>
    <dgm:pt modelId="{EA85A2BF-D30D-4ACE-B1B7-CA92A364F6DB}" type="pres">
      <dgm:prSet presAssocID="{E845A228-0CB7-4579-B46C-AF7EADAB3847}" presName="vert1" presStyleCnt="0"/>
      <dgm:spPr/>
    </dgm:pt>
    <dgm:pt modelId="{BBECCBF7-E772-46E1-943D-AF4343EAE2BB}" type="pres">
      <dgm:prSet presAssocID="{600D7DC5-1F08-47BC-9E72-0860A8C02019}" presName="thickLine" presStyleLbl="alignNode1" presStyleIdx="10" presStyleCnt="14"/>
      <dgm:spPr/>
    </dgm:pt>
    <dgm:pt modelId="{3AF655D0-2726-4B89-B300-C642BCEC544D}" type="pres">
      <dgm:prSet presAssocID="{600D7DC5-1F08-47BC-9E72-0860A8C02019}" presName="horz1" presStyleCnt="0"/>
      <dgm:spPr/>
    </dgm:pt>
    <dgm:pt modelId="{74347261-A972-4169-9711-A7DA31A85A84}" type="pres">
      <dgm:prSet presAssocID="{600D7DC5-1F08-47BC-9E72-0860A8C02019}" presName="tx1" presStyleLbl="revTx" presStyleIdx="10" presStyleCnt="14"/>
      <dgm:spPr/>
    </dgm:pt>
    <dgm:pt modelId="{E3B70868-FC65-4918-B87F-22C5BCAF38A2}" type="pres">
      <dgm:prSet presAssocID="{600D7DC5-1F08-47BC-9E72-0860A8C02019}" presName="vert1" presStyleCnt="0"/>
      <dgm:spPr/>
    </dgm:pt>
    <dgm:pt modelId="{89B75B9A-B4BC-4155-A55B-4CA56C0229C1}" type="pres">
      <dgm:prSet presAssocID="{09E4E1EA-EA63-4A95-AF5B-180AF9CE159D}" presName="thickLine" presStyleLbl="alignNode1" presStyleIdx="11" presStyleCnt="14"/>
      <dgm:spPr/>
    </dgm:pt>
    <dgm:pt modelId="{192462B5-D295-455B-9130-B47B8479B35D}" type="pres">
      <dgm:prSet presAssocID="{09E4E1EA-EA63-4A95-AF5B-180AF9CE159D}" presName="horz1" presStyleCnt="0"/>
      <dgm:spPr/>
    </dgm:pt>
    <dgm:pt modelId="{C0673F4F-5DB5-44A2-ABF0-20BDE921B36B}" type="pres">
      <dgm:prSet presAssocID="{09E4E1EA-EA63-4A95-AF5B-180AF9CE159D}" presName="tx1" presStyleLbl="revTx" presStyleIdx="11" presStyleCnt="14"/>
      <dgm:spPr/>
    </dgm:pt>
    <dgm:pt modelId="{162AEF45-44AD-43DE-8CD4-D1739117B40D}" type="pres">
      <dgm:prSet presAssocID="{09E4E1EA-EA63-4A95-AF5B-180AF9CE159D}" presName="vert1" presStyleCnt="0"/>
      <dgm:spPr/>
    </dgm:pt>
    <dgm:pt modelId="{78338FAB-76E1-4A5A-B526-622A7A96F56C}" type="pres">
      <dgm:prSet presAssocID="{68246FD0-2470-4949-BED3-A5CB7B339574}" presName="thickLine" presStyleLbl="alignNode1" presStyleIdx="12" presStyleCnt="14"/>
      <dgm:spPr/>
    </dgm:pt>
    <dgm:pt modelId="{BA9DC867-B73F-41B8-96B7-88D00EFC9F90}" type="pres">
      <dgm:prSet presAssocID="{68246FD0-2470-4949-BED3-A5CB7B339574}" presName="horz1" presStyleCnt="0"/>
      <dgm:spPr/>
    </dgm:pt>
    <dgm:pt modelId="{E510DAF2-000C-41D4-B6CD-269B11FD6359}" type="pres">
      <dgm:prSet presAssocID="{68246FD0-2470-4949-BED3-A5CB7B339574}" presName="tx1" presStyleLbl="revTx" presStyleIdx="12" presStyleCnt="14"/>
      <dgm:spPr/>
    </dgm:pt>
    <dgm:pt modelId="{90C03BC4-9DAF-4CAB-942C-1436D18BB7CE}" type="pres">
      <dgm:prSet presAssocID="{68246FD0-2470-4949-BED3-A5CB7B339574}" presName="vert1" presStyleCnt="0"/>
      <dgm:spPr/>
    </dgm:pt>
    <dgm:pt modelId="{08ECFFC6-79F5-442B-918D-F009EAC78D20}" type="pres">
      <dgm:prSet presAssocID="{0F243058-A664-4030-92B5-5A4C66B7A6E0}" presName="thickLine" presStyleLbl="alignNode1" presStyleIdx="13" presStyleCnt="14"/>
      <dgm:spPr/>
    </dgm:pt>
    <dgm:pt modelId="{E94C7C2F-4BCE-488E-880C-BE7155585F67}" type="pres">
      <dgm:prSet presAssocID="{0F243058-A664-4030-92B5-5A4C66B7A6E0}" presName="horz1" presStyleCnt="0"/>
      <dgm:spPr/>
    </dgm:pt>
    <dgm:pt modelId="{C925EAC2-573B-45C0-BB88-66CAECE6EDD3}" type="pres">
      <dgm:prSet presAssocID="{0F243058-A664-4030-92B5-5A4C66B7A6E0}" presName="tx1" presStyleLbl="revTx" presStyleIdx="13" presStyleCnt="14"/>
      <dgm:spPr/>
    </dgm:pt>
    <dgm:pt modelId="{42D30881-13F1-4936-BE3F-E150EC7C4420}" type="pres">
      <dgm:prSet presAssocID="{0F243058-A664-4030-92B5-5A4C66B7A6E0}" presName="vert1" presStyleCnt="0"/>
      <dgm:spPr/>
    </dgm:pt>
  </dgm:ptLst>
  <dgm:cxnLst>
    <dgm:cxn modelId="{295FF108-0CF0-4CDD-BE6B-BF50A89706E8}" srcId="{85F18F32-264E-483A-BF60-18FCAD491C3C}" destId="{B7AFC5F6-800F-4F35-931D-38BD07809FA7}" srcOrd="5" destOrd="0" parTransId="{2FAE86B8-F563-41D6-A316-7C4B93CC11D5}" sibTransId="{DD5F59B7-E887-4597-B11A-175B749209C6}"/>
    <dgm:cxn modelId="{091B360B-D799-4E75-BE54-0A18379676D7}" srcId="{85F18F32-264E-483A-BF60-18FCAD491C3C}" destId="{613DDA99-EA27-4671-B9CA-D25CBE3345D2}" srcOrd="1" destOrd="0" parTransId="{C57BE29B-FF10-433F-9792-2129CFCB9EF3}" sibTransId="{BFF17F9A-9BC1-480A-AFCA-8279936091C0}"/>
    <dgm:cxn modelId="{7DD8DE1B-E841-4EA0-AD7E-51FAC4B219C8}" srcId="{85F18F32-264E-483A-BF60-18FCAD491C3C}" destId="{8EE6A7FA-E9F5-4922-8BB4-8792523731AA}" srcOrd="8" destOrd="0" parTransId="{05803963-C171-48C0-A81B-2905D994913C}" sibTransId="{CF1A7E05-2326-414B-BCA1-FC0B04A548C4}"/>
    <dgm:cxn modelId="{A77BFA1D-5CFA-44CD-8375-6DDCDE1D417C}" type="presOf" srcId="{D0D16627-A84C-4B24-9DB1-24AB7BB20110}" destId="{BA118128-7628-43C6-B9BD-D541D7A138F8}" srcOrd="0" destOrd="0" presId="urn:microsoft.com/office/officeart/2008/layout/LinedList"/>
    <dgm:cxn modelId="{14967720-8843-48F5-83BF-EBA09FD335C4}" srcId="{85F18F32-264E-483A-BF60-18FCAD491C3C}" destId="{0F243058-A664-4030-92B5-5A4C66B7A6E0}" srcOrd="13" destOrd="0" parTransId="{FCBB19D3-E81E-4EBF-BF23-3F048A8066AC}" sibTransId="{0CD3F8C1-A549-4020-B997-B9E231BDC3F8}"/>
    <dgm:cxn modelId="{47775C28-B349-4DD1-82AA-748B14C30055}" type="presOf" srcId="{0F243058-A664-4030-92B5-5A4C66B7A6E0}" destId="{C925EAC2-573B-45C0-BB88-66CAECE6EDD3}" srcOrd="0" destOrd="0" presId="urn:microsoft.com/office/officeart/2008/layout/LinedList"/>
    <dgm:cxn modelId="{8A90E260-5381-4EF2-B58A-0C824AFDA68D}" type="presOf" srcId="{F6F59802-EAC3-4D01-A0A9-318581E2FE56}" destId="{7622860F-7C29-46CE-A025-0B5D504F0FF1}" srcOrd="0" destOrd="0" presId="urn:microsoft.com/office/officeart/2008/layout/LinedList"/>
    <dgm:cxn modelId="{6D900E48-46B7-4B27-9618-6FFF0FF6641F}" srcId="{85F18F32-264E-483A-BF60-18FCAD491C3C}" destId="{F6F59802-EAC3-4D01-A0A9-318581E2FE56}" srcOrd="0" destOrd="0" parTransId="{9A4F9786-AE83-4C71-8DA4-D8A195E7DC81}" sibTransId="{1BE3DC12-41D4-48DA-AA8A-2286EEA85F87}"/>
    <dgm:cxn modelId="{BDB46B48-449C-46E0-93A7-13E8B7DF7F68}" srcId="{85F18F32-264E-483A-BF60-18FCAD491C3C}" destId="{D0D16627-A84C-4B24-9DB1-24AB7BB20110}" srcOrd="6" destOrd="0" parTransId="{6DE86AB7-0461-4824-8A48-CA6ABCD2FA0F}" sibTransId="{ABDC4A8D-4AF4-446B-BC6A-C980E32EECEF}"/>
    <dgm:cxn modelId="{D2339448-A275-4EA1-8C0C-EBD596932775}" type="presOf" srcId="{B7AFC5F6-800F-4F35-931D-38BD07809FA7}" destId="{D137C939-A6DE-48EA-B2A8-C1B541333D4B}" srcOrd="0" destOrd="0" presId="urn:microsoft.com/office/officeart/2008/layout/LinedList"/>
    <dgm:cxn modelId="{A881076B-7989-480D-8F3C-D40019CCF6A4}" type="presOf" srcId="{613DDA99-EA27-4671-B9CA-D25CBE3345D2}" destId="{20270CB6-1D81-4D21-B365-7FC17E847F36}" srcOrd="0" destOrd="0" presId="urn:microsoft.com/office/officeart/2008/layout/LinedList"/>
    <dgm:cxn modelId="{F777284B-B7A2-4D67-BC54-BBCC6D71CC7B}" type="presOf" srcId="{7AE15280-35CA-4742-9542-5D5EDF7BF3B9}" destId="{92D160FE-D0A4-4F09-A431-C71383698DB8}" srcOrd="0" destOrd="0" presId="urn:microsoft.com/office/officeart/2008/layout/LinedList"/>
    <dgm:cxn modelId="{731BA94D-6A5F-4ED1-BB3A-D1F364C4C552}" type="presOf" srcId="{68246FD0-2470-4949-BED3-A5CB7B339574}" destId="{E510DAF2-000C-41D4-B6CD-269B11FD6359}" srcOrd="0" destOrd="0" presId="urn:microsoft.com/office/officeart/2008/layout/LinedList"/>
    <dgm:cxn modelId="{0B07AE4F-01A5-4492-AD1A-DBD97DF3A6DB}" type="presOf" srcId="{3552965E-3300-4F33-8632-018F84C2781C}" destId="{06D43720-335F-48B4-9863-1F169196B7D1}" srcOrd="0" destOrd="0" presId="urn:microsoft.com/office/officeart/2008/layout/LinedList"/>
    <dgm:cxn modelId="{4F16D571-5E25-40D3-ACC4-04244B793C08}" srcId="{85F18F32-264E-483A-BF60-18FCAD491C3C}" destId="{E845A228-0CB7-4579-B46C-AF7EADAB3847}" srcOrd="9" destOrd="0" parTransId="{99034D92-7F16-4C6E-A26F-F1EEAA346531}" sibTransId="{217A7B02-FCFC-4A25-948D-F0B42CAACF8E}"/>
    <dgm:cxn modelId="{1EA4338F-AE7D-41D9-811E-D538675093B8}" srcId="{85F18F32-264E-483A-BF60-18FCAD491C3C}" destId="{99AD6CA4-884E-4EC6-8918-9D157EA49326}" srcOrd="2" destOrd="0" parTransId="{24742564-6FF5-4197-8E10-818D0CC5202E}" sibTransId="{65C26EB6-5145-42F3-AAB4-33D5AC6C0F41}"/>
    <dgm:cxn modelId="{DF56DC8F-4A0D-43B6-BC9A-8525A81B3483}" srcId="{85F18F32-264E-483A-BF60-18FCAD491C3C}" destId="{3731C10C-7009-4FBF-BE7A-513929076DDD}" srcOrd="4" destOrd="0" parTransId="{76C0E0A4-9161-4F49-9DAB-B4DC4E118E8D}" sibTransId="{27BC7442-42E8-4CAB-ACFB-16818DD287F7}"/>
    <dgm:cxn modelId="{0D73079D-DF99-46CB-8193-9915D5852C88}" type="presOf" srcId="{600D7DC5-1F08-47BC-9E72-0860A8C02019}" destId="{74347261-A972-4169-9711-A7DA31A85A84}" srcOrd="0" destOrd="0" presId="urn:microsoft.com/office/officeart/2008/layout/LinedList"/>
    <dgm:cxn modelId="{CD912CA2-4F57-43E6-B3E2-FDE3A65E687B}" srcId="{85F18F32-264E-483A-BF60-18FCAD491C3C}" destId="{600D7DC5-1F08-47BC-9E72-0860A8C02019}" srcOrd="10" destOrd="0" parTransId="{CA05FEB6-D532-401C-803A-A51887545E4F}" sibTransId="{0BD81F1A-C3D6-4ED6-A482-AF495F5D31CF}"/>
    <dgm:cxn modelId="{B80360A7-D416-4DD9-8A02-6563B3CA1B20}" srcId="{85F18F32-264E-483A-BF60-18FCAD491C3C}" destId="{68246FD0-2470-4949-BED3-A5CB7B339574}" srcOrd="12" destOrd="0" parTransId="{8793DC21-38F7-4B22-B5D9-59C7234F4DA1}" sibTransId="{8F8F6BAD-CD83-4C09-99EF-72BC44A810F3}"/>
    <dgm:cxn modelId="{EF7554AE-0C10-432B-9C57-655D1FCAD5D5}" type="presOf" srcId="{99AD6CA4-884E-4EC6-8918-9D157EA49326}" destId="{F5257899-EE66-4D19-BC58-3F8CB5BDC861}" srcOrd="0" destOrd="0" presId="urn:microsoft.com/office/officeart/2008/layout/LinedList"/>
    <dgm:cxn modelId="{43E80ED0-C764-4A3D-B997-199F9C33258B}" type="presOf" srcId="{85F18F32-264E-483A-BF60-18FCAD491C3C}" destId="{850C3025-7C88-4DCF-8A27-417A85B1476C}" srcOrd="0" destOrd="0" presId="urn:microsoft.com/office/officeart/2008/layout/LinedList"/>
    <dgm:cxn modelId="{CF02AFD2-D18E-4D3F-8744-6950001C6C06}" type="presOf" srcId="{E845A228-0CB7-4579-B46C-AF7EADAB3847}" destId="{AC3E06C6-C83B-4AC1-BAA4-72F7E4EC57B4}" srcOrd="0" destOrd="0" presId="urn:microsoft.com/office/officeart/2008/layout/LinedList"/>
    <dgm:cxn modelId="{6925B3D6-7660-4788-8243-96E1DD9D8923}" srcId="{85F18F32-264E-483A-BF60-18FCAD491C3C}" destId="{7AE15280-35CA-4742-9542-5D5EDF7BF3B9}" srcOrd="3" destOrd="0" parTransId="{54E9EAEC-3093-4299-974D-533CFF4242F6}" sibTransId="{C0D2FAD9-B2EF-45CE-AE8C-1A4805AE54C5}"/>
    <dgm:cxn modelId="{525001DD-15E9-49FF-9451-DD0CCA7B35D2}" type="presOf" srcId="{3731C10C-7009-4FBF-BE7A-513929076DDD}" destId="{EE76FC01-D33D-409B-B034-C7510DABDF41}" srcOrd="0" destOrd="0" presId="urn:microsoft.com/office/officeart/2008/layout/LinedList"/>
    <dgm:cxn modelId="{64138BF0-D914-46BE-9E74-A647FF527B73}" type="presOf" srcId="{09E4E1EA-EA63-4A95-AF5B-180AF9CE159D}" destId="{C0673F4F-5DB5-44A2-ABF0-20BDE921B36B}" srcOrd="0" destOrd="0" presId="urn:microsoft.com/office/officeart/2008/layout/LinedList"/>
    <dgm:cxn modelId="{B48F83F4-CA9A-4D85-9636-F7207BFDC882}" type="presOf" srcId="{8EE6A7FA-E9F5-4922-8BB4-8792523731AA}" destId="{779884F7-3E5F-4C38-A68C-7568EF433700}" srcOrd="0" destOrd="0" presId="urn:microsoft.com/office/officeart/2008/layout/LinedList"/>
    <dgm:cxn modelId="{0FCDACF5-CBBA-42D6-B87C-A3F7B5DCE5DA}" srcId="{85F18F32-264E-483A-BF60-18FCAD491C3C}" destId="{3552965E-3300-4F33-8632-018F84C2781C}" srcOrd="7" destOrd="0" parTransId="{ACC91992-E3AC-4F2E-839E-A80DC30E605C}" sibTransId="{6D657AC6-74BE-4E03-AE4C-D8951AD35BB4}"/>
    <dgm:cxn modelId="{98084CF7-9842-406A-91E6-E6EA689BE76A}" srcId="{85F18F32-264E-483A-BF60-18FCAD491C3C}" destId="{09E4E1EA-EA63-4A95-AF5B-180AF9CE159D}" srcOrd="11" destOrd="0" parTransId="{72C3099C-BDF2-4C6A-B2AE-0DE747A5A303}" sibTransId="{465F92E7-8841-445C-8BBC-26C536505C32}"/>
    <dgm:cxn modelId="{BD0BF9EE-2302-4D51-8FEE-C150DC905306}" type="presParOf" srcId="{850C3025-7C88-4DCF-8A27-417A85B1476C}" destId="{C4E4A405-2B0F-4C31-9842-DDD072DAA453}" srcOrd="0" destOrd="0" presId="urn:microsoft.com/office/officeart/2008/layout/LinedList"/>
    <dgm:cxn modelId="{F15CFABF-BFA0-4420-B1A9-2E210704FD48}" type="presParOf" srcId="{850C3025-7C88-4DCF-8A27-417A85B1476C}" destId="{6FAB7DB2-2E28-41F8-B9CE-CE2F4FF921F6}" srcOrd="1" destOrd="0" presId="urn:microsoft.com/office/officeart/2008/layout/LinedList"/>
    <dgm:cxn modelId="{F482BB14-F61B-43E3-80A1-740A2ECD350A}" type="presParOf" srcId="{6FAB7DB2-2E28-41F8-B9CE-CE2F4FF921F6}" destId="{7622860F-7C29-46CE-A025-0B5D504F0FF1}" srcOrd="0" destOrd="0" presId="urn:microsoft.com/office/officeart/2008/layout/LinedList"/>
    <dgm:cxn modelId="{AC89A2AE-2A54-4FB8-AB91-4455F848C4BC}" type="presParOf" srcId="{6FAB7DB2-2E28-41F8-B9CE-CE2F4FF921F6}" destId="{FF5D2129-8C5C-401C-9187-7732C0BD6F9E}" srcOrd="1" destOrd="0" presId="urn:microsoft.com/office/officeart/2008/layout/LinedList"/>
    <dgm:cxn modelId="{DF373ADB-72AE-40DB-9210-165BDF6633A5}" type="presParOf" srcId="{850C3025-7C88-4DCF-8A27-417A85B1476C}" destId="{62E94404-4B81-4A15-A713-DE35EEA2FE94}" srcOrd="2" destOrd="0" presId="urn:microsoft.com/office/officeart/2008/layout/LinedList"/>
    <dgm:cxn modelId="{8A269B86-016B-41F7-860D-CCEFD6CA6140}" type="presParOf" srcId="{850C3025-7C88-4DCF-8A27-417A85B1476C}" destId="{4333F260-989F-4900-B362-EFBAB47751DE}" srcOrd="3" destOrd="0" presId="urn:microsoft.com/office/officeart/2008/layout/LinedList"/>
    <dgm:cxn modelId="{ECEBC5CA-55F1-4424-A089-946CC0BF4539}" type="presParOf" srcId="{4333F260-989F-4900-B362-EFBAB47751DE}" destId="{20270CB6-1D81-4D21-B365-7FC17E847F36}" srcOrd="0" destOrd="0" presId="urn:microsoft.com/office/officeart/2008/layout/LinedList"/>
    <dgm:cxn modelId="{86599730-A6A4-4088-A6CB-3B28E5510C4C}" type="presParOf" srcId="{4333F260-989F-4900-B362-EFBAB47751DE}" destId="{1D795525-F82C-4120-ADFC-AA1833E6318F}" srcOrd="1" destOrd="0" presId="urn:microsoft.com/office/officeart/2008/layout/LinedList"/>
    <dgm:cxn modelId="{6AC74099-9A86-434B-AC8B-5B969BC3EC26}" type="presParOf" srcId="{850C3025-7C88-4DCF-8A27-417A85B1476C}" destId="{5CBAA413-323D-4764-9A14-7C41F97B15B9}" srcOrd="4" destOrd="0" presId="urn:microsoft.com/office/officeart/2008/layout/LinedList"/>
    <dgm:cxn modelId="{57D04C17-43D4-47E2-AE8B-71372CB67238}" type="presParOf" srcId="{850C3025-7C88-4DCF-8A27-417A85B1476C}" destId="{7062D157-1571-4F47-886F-9B5A274F68E7}" srcOrd="5" destOrd="0" presId="urn:microsoft.com/office/officeart/2008/layout/LinedList"/>
    <dgm:cxn modelId="{57860CED-7E36-49F5-BB13-271DE9FAD5A8}" type="presParOf" srcId="{7062D157-1571-4F47-886F-9B5A274F68E7}" destId="{F5257899-EE66-4D19-BC58-3F8CB5BDC861}" srcOrd="0" destOrd="0" presId="urn:microsoft.com/office/officeart/2008/layout/LinedList"/>
    <dgm:cxn modelId="{56BF9B40-366B-486B-9876-1D6FE0AC30AC}" type="presParOf" srcId="{7062D157-1571-4F47-886F-9B5A274F68E7}" destId="{82059AE2-1FB5-4A3C-A9F9-B4E714914C0B}" srcOrd="1" destOrd="0" presId="urn:microsoft.com/office/officeart/2008/layout/LinedList"/>
    <dgm:cxn modelId="{4539C108-EF38-475F-9433-50EA5518C9A8}" type="presParOf" srcId="{850C3025-7C88-4DCF-8A27-417A85B1476C}" destId="{95AB1DE3-0815-4509-87F7-5CD76A516AF6}" srcOrd="6" destOrd="0" presId="urn:microsoft.com/office/officeart/2008/layout/LinedList"/>
    <dgm:cxn modelId="{2A52E5DC-F681-4860-BA28-4F28A83A1F89}" type="presParOf" srcId="{850C3025-7C88-4DCF-8A27-417A85B1476C}" destId="{6FEB80C3-686F-4ADC-B7CD-44E970F56DCB}" srcOrd="7" destOrd="0" presId="urn:microsoft.com/office/officeart/2008/layout/LinedList"/>
    <dgm:cxn modelId="{8948B1CB-9B9B-4071-BB20-089DF1B1FC08}" type="presParOf" srcId="{6FEB80C3-686F-4ADC-B7CD-44E970F56DCB}" destId="{92D160FE-D0A4-4F09-A431-C71383698DB8}" srcOrd="0" destOrd="0" presId="urn:microsoft.com/office/officeart/2008/layout/LinedList"/>
    <dgm:cxn modelId="{CE5BD0D6-1C0A-4564-A05F-F16027790F96}" type="presParOf" srcId="{6FEB80C3-686F-4ADC-B7CD-44E970F56DCB}" destId="{00F37B76-0566-499C-A4E0-29A9A575D944}" srcOrd="1" destOrd="0" presId="urn:microsoft.com/office/officeart/2008/layout/LinedList"/>
    <dgm:cxn modelId="{85235C0D-DBEF-4C9F-9B27-68AF33EC92C8}" type="presParOf" srcId="{850C3025-7C88-4DCF-8A27-417A85B1476C}" destId="{829D2CFF-0878-4599-A36C-2B66A77D1BBA}" srcOrd="8" destOrd="0" presId="urn:microsoft.com/office/officeart/2008/layout/LinedList"/>
    <dgm:cxn modelId="{66C27B29-6332-48C3-BA57-6CF968C02264}" type="presParOf" srcId="{850C3025-7C88-4DCF-8A27-417A85B1476C}" destId="{B7E0BA7A-30C9-446E-9097-3C1303307061}" srcOrd="9" destOrd="0" presId="urn:microsoft.com/office/officeart/2008/layout/LinedList"/>
    <dgm:cxn modelId="{016BCB5C-74F0-459B-B002-734EA3694038}" type="presParOf" srcId="{B7E0BA7A-30C9-446E-9097-3C1303307061}" destId="{EE76FC01-D33D-409B-B034-C7510DABDF41}" srcOrd="0" destOrd="0" presId="urn:microsoft.com/office/officeart/2008/layout/LinedList"/>
    <dgm:cxn modelId="{43ECA4D3-1326-4974-9058-FFBBAFB8395B}" type="presParOf" srcId="{B7E0BA7A-30C9-446E-9097-3C1303307061}" destId="{82C70BA8-11B9-47FE-A759-76CB6DAB6C4F}" srcOrd="1" destOrd="0" presId="urn:microsoft.com/office/officeart/2008/layout/LinedList"/>
    <dgm:cxn modelId="{F56BC48E-5FE2-4488-A383-F8D08A5A2916}" type="presParOf" srcId="{850C3025-7C88-4DCF-8A27-417A85B1476C}" destId="{E6FFC9EA-9817-4860-94BB-48C9DF5481EF}" srcOrd="10" destOrd="0" presId="urn:microsoft.com/office/officeart/2008/layout/LinedList"/>
    <dgm:cxn modelId="{D549E0CF-B6E5-419F-AAAF-189C61F47796}" type="presParOf" srcId="{850C3025-7C88-4DCF-8A27-417A85B1476C}" destId="{26F6AD0F-9463-49CF-9FFC-B1381DECEB0E}" srcOrd="11" destOrd="0" presId="urn:microsoft.com/office/officeart/2008/layout/LinedList"/>
    <dgm:cxn modelId="{723EFF2D-92EA-470F-8B89-95967183E3BD}" type="presParOf" srcId="{26F6AD0F-9463-49CF-9FFC-B1381DECEB0E}" destId="{D137C939-A6DE-48EA-B2A8-C1B541333D4B}" srcOrd="0" destOrd="0" presId="urn:microsoft.com/office/officeart/2008/layout/LinedList"/>
    <dgm:cxn modelId="{48F601CA-1A64-49C6-A6DB-8AC2D01327B7}" type="presParOf" srcId="{26F6AD0F-9463-49CF-9FFC-B1381DECEB0E}" destId="{82C64926-8029-444F-90B4-8AE042E1139A}" srcOrd="1" destOrd="0" presId="urn:microsoft.com/office/officeart/2008/layout/LinedList"/>
    <dgm:cxn modelId="{2D2CA9E7-9A29-423B-992B-91626D84D06A}" type="presParOf" srcId="{850C3025-7C88-4DCF-8A27-417A85B1476C}" destId="{CA7D5DFB-E32C-4CF6-B605-EF95449D0585}" srcOrd="12" destOrd="0" presId="urn:microsoft.com/office/officeart/2008/layout/LinedList"/>
    <dgm:cxn modelId="{23995E75-0539-4D09-8B9F-0AC7F15A3502}" type="presParOf" srcId="{850C3025-7C88-4DCF-8A27-417A85B1476C}" destId="{63F587BD-A746-465F-A1D6-327E7305E676}" srcOrd="13" destOrd="0" presId="urn:microsoft.com/office/officeart/2008/layout/LinedList"/>
    <dgm:cxn modelId="{358B1CEB-FF61-4B22-9A1A-C3794C353805}" type="presParOf" srcId="{63F587BD-A746-465F-A1D6-327E7305E676}" destId="{BA118128-7628-43C6-B9BD-D541D7A138F8}" srcOrd="0" destOrd="0" presId="urn:microsoft.com/office/officeart/2008/layout/LinedList"/>
    <dgm:cxn modelId="{8D027E5E-087E-4F7E-A774-A0A2B69EBDB4}" type="presParOf" srcId="{63F587BD-A746-465F-A1D6-327E7305E676}" destId="{16601A72-6BC2-4C8B-A7DD-B0E82B1625EA}" srcOrd="1" destOrd="0" presId="urn:microsoft.com/office/officeart/2008/layout/LinedList"/>
    <dgm:cxn modelId="{F78700E8-BF14-4767-BA6E-AFD4229CF786}" type="presParOf" srcId="{850C3025-7C88-4DCF-8A27-417A85B1476C}" destId="{59DA8B58-B0C7-4B22-A285-11F0FA0B4FB8}" srcOrd="14" destOrd="0" presId="urn:microsoft.com/office/officeart/2008/layout/LinedList"/>
    <dgm:cxn modelId="{8B1A2D80-50AB-44E3-914D-8A23AE35AA05}" type="presParOf" srcId="{850C3025-7C88-4DCF-8A27-417A85B1476C}" destId="{929A3844-568B-49E8-B266-E08DAC25ACD7}" srcOrd="15" destOrd="0" presId="urn:microsoft.com/office/officeart/2008/layout/LinedList"/>
    <dgm:cxn modelId="{DB63BD50-0C9E-4856-82C6-6F48AC11DE72}" type="presParOf" srcId="{929A3844-568B-49E8-B266-E08DAC25ACD7}" destId="{06D43720-335F-48B4-9863-1F169196B7D1}" srcOrd="0" destOrd="0" presId="urn:microsoft.com/office/officeart/2008/layout/LinedList"/>
    <dgm:cxn modelId="{58A17210-12D2-4E90-BCD0-408A401384E2}" type="presParOf" srcId="{929A3844-568B-49E8-B266-E08DAC25ACD7}" destId="{5BDA5B0F-9878-4D79-A9B1-188587E74D53}" srcOrd="1" destOrd="0" presId="urn:microsoft.com/office/officeart/2008/layout/LinedList"/>
    <dgm:cxn modelId="{44CCF7D4-7C6D-4E52-8820-13B9E4898764}" type="presParOf" srcId="{850C3025-7C88-4DCF-8A27-417A85B1476C}" destId="{A71E5BFC-805E-4951-BEB5-9ED40619BD67}" srcOrd="16" destOrd="0" presId="urn:microsoft.com/office/officeart/2008/layout/LinedList"/>
    <dgm:cxn modelId="{C55368C6-FF36-45D5-9347-31690EABAAAC}" type="presParOf" srcId="{850C3025-7C88-4DCF-8A27-417A85B1476C}" destId="{0F67E07E-5532-4BE4-ABAF-F4D3E937A633}" srcOrd="17" destOrd="0" presId="urn:microsoft.com/office/officeart/2008/layout/LinedList"/>
    <dgm:cxn modelId="{C6BD299C-C960-494C-8B99-BC5986FA1BF7}" type="presParOf" srcId="{0F67E07E-5532-4BE4-ABAF-F4D3E937A633}" destId="{779884F7-3E5F-4C38-A68C-7568EF433700}" srcOrd="0" destOrd="0" presId="urn:microsoft.com/office/officeart/2008/layout/LinedList"/>
    <dgm:cxn modelId="{E232A615-F8B4-415B-951E-91B8D460A7D7}" type="presParOf" srcId="{0F67E07E-5532-4BE4-ABAF-F4D3E937A633}" destId="{71CCA0FB-0431-4ABD-A47A-9BFA412FD1C8}" srcOrd="1" destOrd="0" presId="urn:microsoft.com/office/officeart/2008/layout/LinedList"/>
    <dgm:cxn modelId="{BD1BA448-1ADA-43E5-8521-60CF1A0AC5C9}" type="presParOf" srcId="{850C3025-7C88-4DCF-8A27-417A85B1476C}" destId="{EE74EB36-B6BF-43D2-B420-03BB67C7456C}" srcOrd="18" destOrd="0" presId="urn:microsoft.com/office/officeart/2008/layout/LinedList"/>
    <dgm:cxn modelId="{727C63D9-3AA9-4F4E-9D7E-2B09EC3B173C}" type="presParOf" srcId="{850C3025-7C88-4DCF-8A27-417A85B1476C}" destId="{E397711A-B9EE-4E03-B594-0FFA467C8B2E}" srcOrd="19" destOrd="0" presId="urn:microsoft.com/office/officeart/2008/layout/LinedList"/>
    <dgm:cxn modelId="{958B1535-698C-4701-915E-D5C7A0FD9F43}" type="presParOf" srcId="{E397711A-B9EE-4E03-B594-0FFA467C8B2E}" destId="{AC3E06C6-C83B-4AC1-BAA4-72F7E4EC57B4}" srcOrd="0" destOrd="0" presId="urn:microsoft.com/office/officeart/2008/layout/LinedList"/>
    <dgm:cxn modelId="{B93E1FEC-85EE-4165-BC9A-82B6AB701580}" type="presParOf" srcId="{E397711A-B9EE-4E03-B594-0FFA467C8B2E}" destId="{EA85A2BF-D30D-4ACE-B1B7-CA92A364F6DB}" srcOrd="1" destOrd="0" presId="urn:microsoft.com/office/officeart/2008/layout/LinedList"/>
    <dgm:cxn modelId="{135BC291-39A0-4436-A5A5-5A0385B72874}" type="presParOf" srcId="{850C3025-7C88-4DCF-8A27-417A85B1476C}" destId="{BBECCBF7-E772-46E1-943D-AF4343EAE2BB}" srcOrd="20" destOrd="0" presId="urn:microsoft.com/office/officeart/2008/layout/LinedList"/>
    <dgm:cxn modelId="{4597BAD9-F4CE-4CF7-B84A-8A506C58EB28}" type="presParOf" srcId="{850C3025-7C88-4DCF-8A27-417A85B1476C}" destId="{3AF655D0-2726-4B89-B300-C642BCEC544D}" srcOrd="21" destOrd="0" presId="urn:microsoft.com/office/officeart/2008/layout/LinedList"/>
    <dgm:cxn modelId="{37A6E11E-D39C-4163-AABF-7E46FDEB0BA6}" type="presParOf" srcId="{3AF655D0-2726-4B89-B300-C642BCEC544D}" destId="{74347261-A972-4169-9711-A7DA31A85A84}" srcOrd="0" destOrd="0" presId="urn:microsoft.com/office/officeart/2008/layout/LinedList"/>
    <dgm:cxn modelId="{DFE41235-597E-4A2D-9C38-281A04AEE0C1}" type="presParOf" srcId="{3AF655D0-2726-4B89-B300-C642BCEC544D}" destId="{E3B70868-FC65-4918-B87F-22C5BCAF38A2}" srcOrd="1" destOrd="0" presId="urn:microsoft.com/office/officeart/2008/layout/LinedList"/>
    <dgm:cxn modelId="{C8AF172A-AEE0-42DC-B768-C328AC844CA1}" type="presParOf" srcId="{850C3025-7C88-4DCF-8A27-417A85B1476C}" destId="{89B75B9A-B4BC-4155-A55B-4CA56C0229C1}" srcOrd="22" destOrd="0" presId="urn:microsoft.com/office/officeart/2008/layout/LinedList"/>
    <dgm:cxn modelId="{1E781163-527A-4173-9AC3-443F8052699F}" type="presParOf" srcId="{850C3025-7C88-4DCF-8A27-417A85B1476C}" destId="{192462B5-D295-455B-9130-B47B8479B35D}" srcOrd="23" destOrd="0" presId="urn:microsoft.com/office/officeart/2008/layout/LinedList"/>
    <dgm:cxn modelId="{708EEFB4-D1B2-4F30-BBA9-4DBB3208AF26}" type="presParOf" srcId="{192462B5-D295-455B-9130-B47B8479B35D}" destId="{C0673F4F-5DB5-44A2-ABF0-20BDE921B36B}" srcOrd="0" destOrd="0" presId="urn:microsoft.com/office/officeart/2008/layout/LinedList"/>
    <dgm:cxn modelId="{794FB8DF-2AD3-432B-A935-08659328C001}" type="presParOf" srcId="{192462B5-D295-455B-9130-B47B8479B35D}" destId="{162AEF45-44AD-43DE-8CD4-D1739117B40D}" srcOrd="1" destOrd="0" presId="urn:microsoft.com/office/officeart/2008/layout/LinedList"/>
    <dgm:cxn modelId="{94F3F0FC-63E3-4F66-B0C2-753896AD3684}" type="presParOf" srcId="{850C3025-7C88-4DCF-8A27-417A85B1476C}" destId="{78338FAB-76E1-4A5A-B526-622A7A96F56C}" srcOrd="24" destOrd="0" presId="urn:microsoft.com/office/officeart/2008/layout/LinedList"/>
    <dgm:cxn modelId="{8F0C3DDA-7BB1-4B75-92B9-CB163147BF86}" type="presParOf" srcId="{850C3025-7C88-4DCF-8A27-417A85B1476C}" destId="{BA9DC867-B73F-41B8-96B7-88D00EFC9F90}" srcOrd="25" destOrd="0" presId="urn:microsoft.com/office/officeart/2008/layout/LinedList"/>
    <dgm:cxn modelId="{DBDAB65E-2F40-44EF-8ADF-5854160CAC8F}" type="presParOf" srcId="{BA9DC867-B73F-41B8-96B7-88D00EFC9F90}" destId="{E510DAF2-000C-41D4-B6CD-269B11FD6359}" srcOrd="0" destOrd="0" presId="urn:microsoft.com/office/officeart/2008/layout/LinedList"/>
    <dgm:cxn modelId="{2109D7BF-BFC0-40D2-ACF6-8EC0492629F0}" type="presParOf" srcId="{BA9DC867-B73F-41B8-96B7-88D00EFC9F90}" destId="{90C03BC4-9DAF-4CAB-942C-1436D18BB7CE}" srcOrd="1" destOrd="0" presId="urn:microsoft.com/office/officeart/2008/layout/LinedList"/>
    <dgm:cxn modelId="{29A206B9-AF44-4172-90F2-909D35D7118E}" type="presParOf" srcId="{850C3025-7C88-4DCF-8A27-417A85B1476C}" destId="{08ECFFC6-79F5-442B-918D-F009EAC78D20}" srcOrd="26" destOrd="0" presId="urn:microsoft.com/office/officeart/2008/layout/LinedList"/>
    <dgm:cxn modelId="{6BC48A09-C090-4A3E-B4EC-90538C39BFB6}" type="presParOf" srcId="{850C3025-7C88-4DCF-8A27-417A85B1476C}" destId="{E94C7C2F-4BCE-488E-880C-BE7155585F67}" srcOrd="27" destOrd="0" presId="urn:microsoft.com/office/officeart/2008/layout/LinedList"/>
    <dgm:cxn modelId="{E4EF5CB4-0149-4752-A17E-C8BFC6258739}" type="presParOf" srcId="{E94C7C2F-4BCE-488E-880C-BE7155585F67}" destId="{C925EAC2-573B-45C0-BB88-66CAECE6EDD3}" srcOrd="0" destOrd="0" presId="urn:microsoft.com/office/officeart/2008/layout/LinedList"/>
    <dgm:cxn modelId="{B3FEA045-A1DA-4C62-AD32-35B1677EA175}" type="presParOf" srcId="{E94C7C2F-4BCE-488E-880C-BE7155585F67}" destId="{42D30881-13F1-4936-BE3F-E150EC7C442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0798188-308B-4C2B-8D84-E1B4EB399B47}" type="doc">
      <dgm:prSet loTypeId="urn:microsoft.com/office/officeart/2008/layout/LinedList" loCatId="list" qsTypeId="urn:microsoft.com/office/officeart/2005/8/quickstyle/simple5" qsCatId="simple" csTypeId="urn:microsoft.com/office/officeart/2005/8/colors/colorful5" csCatId="colorful"/>
      <dgm:spPr/>
      <dgm:t>
        <a:bodyPr/>
        <a:lstStyle/>
        <a:p>
          <a:endParaRPr lang="en-US"/>
        </a:p>
      </dgm:t>
    </dgm:pt>
    <dgm:pt modelId="{16C58876-82F5-4E6A-AE7B-EE11A54C0ADE}">
      <dgm:prSet/>
      <dgm:spPr/>
      <dgm:t>
        <a:bodyPr/>
        <a:lstStyle/>
        <a:p>
          <a:r>
            <a:rPr lang="en-US"/>
            <a:t>A bar chart represents data in rectangular bars with the length of the bar proportional to the value of the variable. </a:t>
          </a:r>
        </a:p>
      </dgm:t>
    </dgm:pt>
    <dgm:pt modelId="{4AE603B8-E118-4A90-8C94-16F6AF77E72B}" type="parTrans" cxnId="{6EEFA277-BE01-4227-9C60-70BD3A5E3C20}">
      <dgm:prSet/>
      <dgm:spPr/>
      <dgm:t>
        <a:bodyPr/>
        <a:lstStyle/>
        <a:p>
          <a:endParaRPr lang="en-US"/>
        </a:p>
      </dgm:t>
    </dgm:pt>
    <dgm:pt modelId="{E67C23D2-4CED-4E9F-9100-5C1564325B01}" type="sibTrans" cxnId="{6EEFA277-BE01-4227-9C60-70BD3A5E3C20}">
      <dgm:prSet/>
      <dgm:spPr/>
      <dgm:t>
        <a:bodyPr/>
        <a:lstStyle/>
        <a:p>
          <a:endParaRPr lang="en-US"/>
        </a:p>
      </dgm:t>
    </dgm:pt>
    <dgm:pt modelId="{C6823B67-4A8D-4A2F-B400-4CAA75A879FD}">
      <dgm:prSet/>
      <dgm:spPr/>
      <dgm:t>
        <a:bodyPr/>
        <a:lstStyle/>
        <a:p>
          <a:r>
            <a:rPr lang="en-US"/>
            <a:t>Tableau automatically produces a bar chart when you drag a dimension to the Row shelf and measure to the Column shelf. </a:t>
          </a:r>
        </a:p>
      </dgm:t>
    </dgm:pt>
    <dgm:pt modelId="{DCF6BAC9-42A8-47FB-AE26-FB5E5F9EA0C0}" type="parTrans" cxnId="{FDAA2F4C-2298-478A-9939-5F684B20DE8C}">
      <dgm:prSet/>
      <dgm:spPr/>
      <dgm:t>
        <a:bodyPr/>
        <a:lstStyle/>
        <a:p>
          <a:endParaRPr lang="en-US"/>
        </a:p>
      </dgm:t>
    </dgm:pt>
    <dgm:pt modelId="{723C9424-5329-4849-BC00-E4A30AAF750F}" type="sibTrans" cxnId="{FDAA2F4C-2298-478A-9939-5F684B20DE8C}">
      <dgm:prSet/>
      <dgm:spPr/>
      <dgm:t>
        <a:bodyPr/>
        <a:lstStyle/>
        <a:p>
          <a:endParaRPr lang="en-US"/>
        </a:p>
      </dgm:t>
    </dgm:pt>
    <dgm:pt modelId="{3BB524B5-EFA8-4B01-A9A2-78F176D1E539}">
      <dgm:prSet/>
      <dgm:spPr/>
      <dgm:t>
        <a:bodyPr/>
        <a:lstStyle/>
        <a:p>
          <a:r>
            <a:rPr lang="en-US"/>
            <a:t>We can also use the bar chart option present in the Show Me button. </a:t>
          </a:r>
        </a:p>
      </dgm:t>
    </dgm:pt>
    <dgm:pt modelId="{B6931E5F-1C3B-40F9-AFF4-85D675DE24C9}" type="parTrans" cxnId="{25A55CA7-3600-4C5D-8986-2DF192C434B2}">
      <dgm:prSet/>
      <dgm:spPr/>
      <dgm:t>
        <a:bodyPr/>
        <a:lstStyle/>
        <a:p>
          <a:endParaRPr lang="en-US"/>
        </a:p>
      </dgm:t>
    </dgm:pt>
    <dgm:pt modelId="{58DA5435-8B26-4FC7-AFB5-66DBD7DA9D73}" type="sibTrans" cxnId="{25A55CA7-3600-4C5D-8986-2DF192C434B2}">
      <dgm:prSet/>
      <dgm:spPr/>
      <dgm:t>
        <a:bodyPr/>
        <a:lstStyle/>
        <a:p>
          <a:endParaRPr lang="en-US"/>
        </a:p>
      </dgm:t>
    </dgm:pt>
    <dgm:pt modelId="{DC0E5139-B3D0-4E99-AE90-2FDF839C2551}">
      <dgm:prSet/>
      <dgm:spPr/>
      <dgm:t>
        <a:bodyPr/>
        <a:lstStyle/>
        <a:p>
          <a:r>
            <a:rPr lang="en-US"/>
            <a:t>If the data is not appropriate for bar chart, then this option will be automatically greyed out.</a:t>
          </a:r>
        </a:p>
      </dgm:t>
    </dgm:pt>
    <dgm:pt modelId="{06599B58-8041-42FC-853E-1BFBA7D56A9A}" type="parTrans" cxnId="{1A6CF494-DE00-48AF-92B5-DDDD26CB1C40}">
      <dgm:prSet/>
      <dgm:spPr/>
      <dgm:t>
        <a:bodyPr/>
        <a:lstStyle/>
        <a:p>
          <a:endParaRPr lang="en-US"/>
        </a:p>
      </dgm:t>
    </dgm:pt>
    <dgm:pt modelId="{0368DBBF-0CEA-4C8B-9F1C-F7BCE17C851F}" type="sibTrans" cxnId="{1A6CF494-DE00-48AF-92B5-DDDD26CB1C40}">
      <dgm:prSet/>
      <dgm:spPr/>
      <dgm:t>
        <a:bodyPr/>
        <a:lstStyle/>
        <a:p>
          <a:endParaRPr lang="en-US"/>
        </a:p>
      </dgm:t>
    </dgm:pt>
    <dgm:pt modelId="{8091422D-58FF-4EAA-B9C8-DDB6B7D0375F}" type="pres">
      <dgm:prSet presAssocID="{70798188-308B-4C2B-8D84-E1B4EB399B47}" presName="vert0" presStyleCnt="0">
        <dgm:presLayoutVars>
          <dgm:dir/>
          <dgm:animOne val="branch"/>
          <dgm:animLvl val="lvl"/>
        </dgm:presLayoutVars>
      </dgm:prSet>
      <dgm:spPr/>
    </dgm:pt>
    <dgm:pt modelId="{831DB002-A26B-416F-AD73-FA2587C4EBCA}" type="pres">
      <dgm:prSet presAssocID="{16C58876-82F5-4E6A-AE7B-EE11A54C0ADE}" presName="thickLine" presStyleLbl="alignNode1" presStyleIdx="0" presStyleCnt="4"/>
      <dgm:spPr/>
    </dgm:pt>
    <dgm:pt modelId="{8682D5E5-C04D-46E4-85C6-EE9E0A19EF89}" type="pres">
      <dgm:prSet presAssocID="{16C58876-82F5-4E6A-AE7B-EE11A54C0ADE}" presName="horz1" presStyleCnt="0"/>
      <dgm:spPr/>
    </dgm:pt>
    <dgm:pt modelId="{E55D8C7E-2CA9-4DF7-B60D-60FB87035E4D}" type="pres">
      <dgm:prSet presAssocID="{16C58876-82F5-4E6A-AE7B-EE11A54C0ADE}" presName="tx1" presStyleLbl="revTx" presStyleIdx="0" presStyleCnt="4"/>
      <dgm:spPr/>
    </dgm:pt>
    <dgm:pt modelId="{BD4F295B-F02E-4958-BF8C-ACF5DBE4AC2E}" type="pres">
      <dgm:prSet presAssocID="{16C58876-82F5-4E6A-AE7B-EE11A54C0ADE}" presName="vert1" presStyleCnt="0"/>
      <dgm:spPr/>
    </dgm:pt>
    <dgm:pt modelId="{BF4CF10A-E57C-4259-BD5A-7E8D50724ED5}" type="pres">
      <dgm:prSet presAssocID="{C6823B67-4A8D-4A2F-B400-4CAA75A879FD}" presName="thickLine" presStyleLbl="alignNode1" presStyleIdx="1" presStyleCnt="4"/>
      <dgm:spPr/>
    </dgm:pt>
    <dgm:pt modelId="{08C77837-EE75-4458-A9C1-5145308D3786}" type="pres">
      <dgm:prSet presAssocID="{C6823B67-4A8D-4A2F-B400-4CAA75A879FD}" presName="horz1" presStyleCnt="0"/>
      <dgm:spPr/>
    </dgm:pt>
    <dgm:pt modelId="{9A45E27C-FC8F-4976-B5F2-B97FE4AD25D8}" type="pres">
      <dgm:prSet presAssocID="{C6823B67-4A8D-4A2F-B400-4CAA75A879FD}" presName="tx1" presStyleLbl="revTx" presStyleIdx="1" presStyleCnt="4"/>
      <dgm:spPr/>
    </dgm:pt>
    <dgm:pt modelId="{8422E9E5-61BD-4299-A30B-524917C6F940}" type="pres">
      <dgm:prSet presAssocID="{C6823B67-4A8D-4A2F-B400-4CAA75A879FD}" presName="vert1" presStyleCnt="0"/>
      <dgm:spPr/>
    </dgm:pt>
    <dgm:pt modelId="{A2475151-92F9-499B-A12C-E4D9CE779B58}" type="pres">
      <dgm:prSet presAssocID="{3BB524B5-EFA8-4B01-A9A2-78F176D1E539}" presName="thickLine" presStyleLbl="alignNode1" presStyleIdx="2" presStyleCnt="4"/>
      <dgm:spPr/>
    </dgm:pt>
    <dgm:pt modelId="{9EF7F4FC-0E94-421B-A112-34F70FBA1079}" type="pres">
      <dgm:prSet presAssocID="{3BB524B5-EFA8-4B01-A9A2-78F176D1E539}" presName="horz1" presStyleCnt="0"/>
      <dgm:spPr/>
    </dgm:pt>
    <dgm:pt modelId="{3624BE8F-4A5D-4B2C-924D-76D7C20262CA}" type="pres">
      <dgm:prSet presAssocID="{3BB524B5-EFA8-4B01-A9A2-78F176D1E539}" presName="tx1" presStyleLbl="revTx" presStyleIdx="2" presStyleCnt="4"/>
      <dgm:spPr/>
    </dgm:pt>
    <dgm:pt modelId="{57AEABEE-6B17-488C-9617-F7AB36CC9795}" type="pres">
      <dgm:prSet presAssocID="{3BB524B5-EFA8-4B01-A9A2-78F176D1E539}" presName="vert1" presStyleCnt="0"/>
      <dgm:spPr/>
    </dgm:pt>
    <dgm:pt modelId="{FB9C8F2D-4300-4E82-BE1A-B39AB42D1A40}" type="pres">
      <dgm:prSet presAssocID="{DC0E5139-B3D0-4E99-AE90-2FDF839C2551}" presName="thickLine" presStyleLbl="alignNode1" presStyleIdx="3" presStyleCnt="4"/>
      <dgm:spPr/>
    </dgm:pt>
    <dgm:pt modelId="{B79762F3-882E-485B-B60F-B95FFDBFA7E2}" type="pres">
      <dgm:prSet presAssocID="{DC0E5139-B3D0-4E99-AE90-2FDF839C2551}" presName="horz1" presStyleCnt="0"/>
      <dgm:spPr/>
    </dgm:pt>
    <dgm:pt modelId="{5D6FD563-6369-4164-A98C-BED4DE998BBE}" type="pres">
      <dgm:prSet presAssocID="{DC0E5139-B3D0-4E99-AE90-2FDF839C2551}" presName="tx1" presStyleLbl="revTx" presStyleIdx="3" presStyleCnt="4"/>
      <dgm:spPr/>
    </dgm:pt>
    <dgm:pt modelId="{5B1C8222-9ADE-42AC-9B3E-E1FBFCF1614C}" type="pres">
      <dgm:prSet presAssocID="{DC0E5139-B3D0-4E99-AE90-2FDF839C2551}" presName="vert1" presStyleCnt="0"/>
      <dgm:spPr/>
    </dgm:pt>
  </dgm:ptLst>
  <dgm:cxnLst>
    <dgm:cxn modelId="{B77CD13E-3DA3-4DF0-8D11-76CEF107EC87}" type="presOf" srcId="{DC0E5139-B3D0-4E99-AE90-2FDF839C2551}" destId="{5D6FD563-6369-4164-A98C-BED4DE998BBE}" srcOrd="0" destOrd="0" presId="urn:microsoft.com/office/officeart/2008/layout/LinedList"/>
    <dgm:cxn modelId="{C109ED69-989F-498C-A526-5D3C76C67FB6}" type="presOf" srcId="{3BB524B5-EFA8-4B01-A9A2-78F176D1E539}" destId="{3624BE8F-4A5D-4B2C-924D-76D7C20262CA}" srcOrd="0" destOrd="0" presId="urn:microsoft.com/office/officeart/2008/layout/LinedList"/>
    <dgm:cxn modelId="{FDAA2F4C-2298-478A-9939-5F684B20DE8C}" srcId="{70798188-308B-4C2B-8D84-E1B4EB399B47}" destId="{C6823B67-4A8D-4A2F-B400-4CAA75A879FD}" srcOrd="1" destOrd="0" parTransId="{DCF6BAC9-42A8-47FB-AE26-FB5E5F9EA0C0}" sibTransId="{723C9424-5329-4849-BC00-E4A30AAF750F}"/>
    <dgm:cxn modelId="{6EEFA277-BE01-4227-9C60-70BD3A5E3C20}" srcId="{70798188-308B-4C2B-8D84-E1B4EB399B47}" destId="{16C58876-82F5-4E6A-AE7B-EE11A54C0ADE}" srcOrd="0" destOrd="0" parTransId="{4AE603B8-E118-4A90-8C94-16F6AF77E72B}" sibTransId="{E67C23D2-4CED-4E9F-9100-5C1564325B01}"/>
    <dgm:cxn modelId="{2FAEA87F-A59A-4C0A-B430-4C3ADA47097F}" type="presOf" srcId="{C6823B67-4A8D-4A2F-B400-4CAA75A879FD}" destId="{9A45E27C-FC8F-4976-B5F2-B97FE4AD25D8}" srcOrd="0" destOrd="0" presId="urn:microsoft.com/office/officeart/2008/layout/LinedList"/>
    <dgm:cxn modelId="{1A6CF494-DE00-48AF-92B5-DDDD26CB1C40}" srcId="{70798188-308B-4C2B-8D84-E1B4EB399B47}" destId="{DC0E5139-B3D0-4E99-AE90-2FDF839C2551}" srcOrd="3" destOrd="0" parTransId="{06599B58-8041-42FC-853E-1BFBA7D56A9A}" sibTransId="{0368DBBF-0CEA-4C8B-9F1C-F7BCE17C851F}"/>
    <dgm:cxn modelId="{663CCD9C-899B-46DB-A630-541F795C18DB}" type="presOf" srcId="{70798188-308B-4C2B-8D84-E1B4EB399B47}" destId="{8091422D-58FF-4EAA-B9C8-DDB6B7D0375F}" srcOrd="0" destOrd="0" presId="urn:microsoft.com/office/officeart/2008/layout/LinedList"/>
    <dgm:cxn modelId="{25A55CA7-3600-4C5D-8986-2DF192C434B2}" srcId="{70798188-308B-4C2B-8D84-E1B4EB399B47}" destId="{3BB524B5-EFA8-4B01-A9A2-78F176D1E539}" srcOrd="2" destOrd="0" parTransId="{B6931E5F-1C3B-40F9-AFF4-85D675DE24C9}" sibTransId="{58DA5435-8B26-4FC7-AFB5-66DBD7DA9D73}"/>
    <dgm:cxn modelId="{A86E2FB5-2204-4E93-928C-98131693A827}" type="presOf" srcId="{16C58876-82F5-4E6A-AE7B-EE11A54C0ADE}" destId="{E55D8C7E-2CA9-4DF7-B60D-60FB87035E4D}" srcOrd="0" destOrd="0" presId="urn:microsoft.com/office/officeart/2008/layout/LinedList"/>
    <dgm:cxn modelId="{5BE56CCC-E095-4D18-A2F9-E6FB7B0FD007}" type="presParOf" srcId="{8091422D-58FF-4EAA-B9C8-DDB6B7D0375F}" destId="{831DB002-A26B-416F-AD73-FA2587C4EBCA}" srcOrd="0" destOrd="0" presId="urn:microsoft.com/office/officeart/2008/layout/LinedList"/>
    <dgm:cxn modelId="{6FEB2837-E52C-4789-AE18-A4B3802D31A0}" type="presParOf" srcId="{8091422D-58FF-4EAA-B9C8-DDB6B7D0375F}" destId="{8682D5E5-C04D-46E4-85C6-EE9E0A19EF89}" srcOrd="1" destOrd="0" presId="urn:microsoft.com/office/officeart/2008/layout/LinedList"/>
    <dgm:cxn modelId="{2CF830DD-6604-4591-848E-F43E7B180E54}" type="presParOf" srcId="{8682D5E5-C04D-46E4-85C6-EE9E0A19EF89}" destId="{E55D8C7E-2CA9-4DF7-B60D-60FB87035E4D}" srcOrd="0" destOrd="0" presId="urn:microsoft.com/office/officeart/2008/layout/LinedList"/>
    <dgm:cxn modelId="{64EBBBEF-4FF8-4681-B7FF-59E24F8D83FE}" type="presParOf" srcId="{8682D5E5-C04D-46E4-85C6-EE9E0A19EF89}" destId="{BD4F295B-F02E-4958-BF8C-ACF5DBE4AC2E}" srcOrd="1" destOrd="0" presId="urn:microsoft.com/office/officeart/2008/layout/LinedList"/>
    <dgm:cxn modelId="{12F59D3C-2F21-4F7D-8C8E-211FE8DCA399}" type="presParOf" srcId="{8091422D-58FF-4EAA-B9C8-DDB6B7D0375F}" destId="{BF4CF10A-E57C-4259-BD5A-7E8D50724ED5}" srcOrd="2" destOrd="0" presId="urn:microsoft.com/office/officeart/2008/layout/LinedList"/>
    <dgm:cxn modelId="{A1C84ABF-FBC0-47F9-852C-8D6A56BAF81B}" type="presParOf" srcId="{8091422D-58FF-4EAA-B9C8-DDB6B7D0375F}" destId="{08C77837-EE75-4458-A9C1-5145308D3786}" srcOrd="3" destOrd="0" presId="urn:microsoft.com/office/officeart/2008/layout/LinedList"/>
    <dgm:cxn modelId="{7E847702-BF05-495B-AA70-A0390EAEB0E5}" type="presParOf" srcId="{08C77837-EE75-4458-A9C1-5145308D3786}" destId="{9A45E27C-FC8F-4976-B5F2-B97FE4AD25D8}" srcOrd="0" destOrd="0" presId="urn:microsoft.com/office/officeart/2008/layout/LinedList"/>
    <dgm:cxn modelId="{1E0EC954-808A-45A2-A7AF-FB5A93506335}" type="presParOf" srcId="{08C77837-EE75-4458-A9C1-5145308D3786}" destId="{8422E9E5-61BD-4299-A30B-524917C6F940}" srcOrd="1" destOrd="0" presId="urn:microsoft.com/office/officeart/2008/layout/LinedList"/>
    <dgm:cxn modelId="{8D562273-7A6E-49D2-9A26-7585B0AFFD44}" type="presParOf" srcId="{8091422D-58FF-4EAA-B9C8-DDB6B7D0375F}" destId="{A2475151-92F9-499B-A12C-E4D9CE779B58}" srcOrd="4" destOrd="0" presId="urn:microsoft.com/office/officeart/2008/layout/LinedList"/>
    <dgm:cxn modelId="{93DFBA88-5EC0-425F-A940-310C63A13333}" type="presParOf" srcId="{8091422D-58FF-4EAA-B9C8-DDB6B7D0375F}" destId="{9EF7F4FC-0E94-421B-A112-34F70FBA1079}" srcOrd="5" destOrd="0" presId="urn:microsoft.com/office/officeart/2008/layout/LinedList"/>
    <dgm:cxn modelId="{8CBC3D16-E1FD-407E-9CD0-FFA7245F2A7B}" type="presParOf" srcId="{9EF7F4FC-0E94-421B-A112-34F70FBA1079}" destId="{3624BE8F-4A5D-4B2C-924D-76D7C20262CA}" srcOrd="0" destOrd="0" presId="urn:microsoft.com/office/officeart/2008/layout/LinedList"/>
    <dgm:cxn modelId="{B86E6D47-D299-4DFA-A268-933238C76E02}" type="presParOf" srcId="{9EF7F4FC-0E94-421B-A112-34F70FBA1079}" destId="{57AEABEE-6B17-488C-9617-F7AB36CC9795}" srcOrd="1" destOrd="0" presId="urn:microsoft.com/office/officeart/2008/layout/LinedList"/>
    <dgm:cxn modelId="{88AE30B1-AF49-446A-9A33-109651FA4020}" type="presParOf" srcId="{8091422D-58FF-4EAA-B9C8-DDB6B7D0375F}" destId="{FB9C8F2D-4300-4E82-BE1A-B39AB42D1A40}" srcOrd="6" destOrd="0" presId="urn:microsoft.com/office/officeart/2008/layout/LinedList"/>
    <dgm:cxn modelId="{E4E2DF7E-37BE-43CA-8DF5-329F43DF584A}" type="presParOf" srcId="{8091422D-58FF-4EAA-B9C8-DDB6B7D0375F}" destId="{B79762F3-882E-485B-B60F-B95FFDBFA7E2}" srcOrd="7" destOrd="0" presId="urn:microsoft.com/office/officeart/2008/layout/LinedList"/>
    <dgm:cxn modelId="{FA86A1A8-0E31-4C0F-A1B5-E56FF94E65C5}" type="presParOf" srcId="{B79762F3-882E-485B-B60F-B95FFDBFA7E2}" destId="{5D6FD563-6369-4164-A98C-BED4DE998BBE}" srcOrd="0" destOrd="0" presId="urn:microsoft.com/office/officeart/2008/layout/LinedList"/>
    <dgm:cxn modelId="{189FAD9E-C962-4D00-A5E7-A60F392183C0}" type="presParOf" srcId="{B79762F3-882E-485B-B60F-B95FFDBFA7E2}" destId="{5B1C8222-9ADE-42AC-9B3E-E1FBFCF1614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E891EE-1316-4AD3-8480-66311BC76FAE}">
      <dsp:nvSpPr>
        <dsp:cNvPr id="0" name=""/>
        <dsp:cNvSpPr/>
      </dsp:nvSpPr>
      <dsp:spPr>
        <a:xfrm>
          <a:off x="0" y="783443"/>
          <a:ext cx="6492875" cy="556152"/>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Tableau is a Business Intelligence tool for visually analyzing the data.</a:t>
          </a:r>
        </a:p>
      </dsp:txBody>
      <dsp:txXfrm>
        <a:off x="27149" y="810592"/>
        <a:ext cx="6438577" cy="501854"/>
      </dsp:txXfrm>
    </dsp:sp>
    <dsp:sp modelId="{CE34EF8E-DA69-4406-9906-F4F9ED27D956}">
      <dsp:nvSpPr>
        <dsp:cNvPr id="0" name=""/>
        <dsp:cNvSpPr/>
      </dsp:nvSpPr>
      <dsp:spPr>
        <a:xfrm>
          <a:off x="0" y="1379915"/>
          <a:ext cx="6492875" cy="556152"/>
        </a:xfrm>
        <a:prstGeom prst="roundRect">
          <a:avLst/>
        </a:prstGeom>
        <a:solidFill>
          <a:schemeClr val="accent5">
            <a:hueOff val="-1351709"/>
            <a:satOff val="-3484"/>
            <a:lumOff val="-235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Users can create and distribute an interactive and shareable dashboard, which depict the trends, variations, and density of the data in the form of graphs and charts. </a:t>
          </a:r>
        </a:p>
      </dsp:txBody>
      <dsp:txXfrm>
        <a:off x="27149" y="1407064"/>
        <a:ext cx="6438577" cy="501854"/>
      </dsp:txXfrm>
    </dsp:sp>
    <dsp:sp modelId="{C90A7D08-FA9F-49D3-8D9A-5B3E644ED091}">
      <dsp:nvSpPr>
        <dsp:cNvPr id="0" name=""/>
        <dsp:cNvSpPr/>
      </dsp:nvSpPr>
      <dsp:spPr>
        <a:xfrm>
          <a:off x="0" y="1976387"/>
          <a:ext cx="6492875" cy="556152"/>
        </a:xfrm>
        <a:prstGeom prst="roundRect">
          <a:avLst/>
        </a:prstGeom>
        <a:solidFill>
          <a:schemeClr val="accent5">
            <a:hueOff val="-2703417"/>
            <a:satOff val="-6968"/>
            <a:lumOff val="-4706"/>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Tableau can connect to files, relational and Big Data sources to acquire and process data. </a:t>
          </a:r>
        </a:p>
      </dsp:txBody>
      <dsp:txXfrm>
        <a:off x="27149" y="2003536"/>
        <a:ext cx="6438577" cy="501854"/>
      </dsp:txXfrm>
    </dsp:sp>
    <dsp:sp modelId="{58D85E02-AC6A-42BF-84D9-846C53F5D0F9}">
      <dsp:nvSpPr>
        <dsp:cNvPr id="0" name=""/>
        <dsp:cNvSpPr/>
      </dsp:nvSpPr>
      <dsp:spPr>
        <a:xfrm>
          <a:off x="0" y="2572860"/>
          <a:ext cx="6492875" cy="556152"/>
        </a:xfrm>
        <a:prstGeom prst="roundRect">
          <a:avLst/>
        </a:prstGeom>
        <a:solidFill>
          <a:schemeClr val="accent5">
            <a:hueOff val="-4055126"/>
            <a:satOff val="-10451"/>
            <a:lumOff val="-7059"/>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The software allows data blending and real-time collaboration, which makes it very unique. </a:t>
          </a:r>
        </a:p>
      </dsp:txBody>
      <dsp:txXfrm>
        <a:off x="27149" y="2600009"/>
        <a:ext cx="6438577" cy="501854"/>
      </dsp:txXfrm>
    </dsp:sp>
    <dsp:sp modelId="{A2E3D1C1-E844-4C17-AD5E-748E6E1B30E7}">
      <dsp:nvSpPr>
        <dsp:cNvPr id="0" name=""/>
        <dsp:cNvSpPr/>
      </dsp:nvSpPr>
      <dsp:spPr>
        <a:xfrm>
          <a:off x="0" y="3169332"/>
          <a:ext cx="6492875" cy="556152"/>
        </a:xfrm>
        <a:prstGeom prst="roundRect">
          <a:avLst/>
        </a:prstGeom>
        <a:solidFill>
          <a:schemeClr val="accent5">
            <a:hueOff val="-5406834"/>
            <a:satOff val="-13935"/>
            <a:lumOff val="-941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It is used by businesses, academic researchers, and many government organizations for visual data analysis. </a:t>
          </a:r>
        </a:p>
      </dsp:txBody>
      <dsp:txXfrm>
        <a:off x="27149" y="3196481"/>
        <a:ext cx="6438577" cy="501854"/>
      </dsp:txXfrm>
    </dsp:sp>
    <dsp:sp modelId="{8D7B5D3B-503B-433B-BACB-9C6162CA602F}">
      <dsp:nvSpPr>
        <dsp:cNvPr id="0" name=""/>
        <dsp:cNvSpPr/>
      </dsp:nvSpPr>
      <dsp:spPr>
        <a:xfrm>
          <a:off x="0" y="3765804"/>
          <a:ext cx="6492875" cy="556152"/>
        </a:xfrm>
        <a:prstGeom prst="roundRect">
          <a:avLst/>
        </a:prstGeom>
        <a:solidFill>
          <a:schemeClr val="accent5">
            <a:hueOff val="-6758543"/>
            <a:satOff val="-17419"/>
            <a:lumOff val="-1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It is also positioned as a leader Business Intelligence and Analytics Platform in Gartner Magic Quadrant.</a:t>
          </a:r>
        </a:p>
      </dsp:txBody>
      <dsp:txXfrm>
        <a:off x="27149" y="3792953"/>
        <a:ext cx="6438577" cy="5018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531D7E-4ED7-466D-A191-D3C938B68D26}">
      <dsp:nvSpPr>
        <dsp:cNvPr id="0" name=""/>
        <dsp:cNvSpPr/>
      </dsp:nvSpPr>
      <dsp:spPr>
        <a:xfrm>
          <a:off x="0" y="623"/>
          <a:ext cx="6492875"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96D8B92E-EBDC-4B8F-B5ED-ED41B93C4A79}">
      <dsp:nvSpPr>
        <dsp:cNvPr id="0" name=""/>
        <dsp:cNvSpPr/>
      </dsp:nvSpPr>
      <dsp:spPr>
        <a:xfrm>
          <a:off x="0" y="623"/>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b="1" kern="1200"/>
            <a:t>Speed of Analysis</a:t>
          </a:r>
          <a:r>
            <a:rPr lang="en-US" sz="3300" kern="1200"/>
            <a:t> </a:t>
          </a:r>
        </a:p>
      </dsp:txBody>
      <dsp:txXfrm>
        <a:off x="0" y="623"/>
        <a:ext cx="6492875" cy="729164"/>
      </dsp:txXfrm>
    </dsp:sp>
    <dsp:sp modelId="{A8F309FB-AEF6-43EB-A238-264BDC0ECED8}">
      <dsp:nvSpPr>
        <dsp:cNvPr id="0" name=""/>
        <dsp:cNvSpPr/>
      </dsp:nvSpPr>
      <dsp:spPr>
        <a:xfrm>
          <a:off x="0" y="729788"/>
          <a:ext cx="6492875"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AEB58C0-771A-43B0-AF03-FC9BD88D25A3}">
      <dsp:nvSpPr>
        <dsp:cNvPr id="0" name=""/>
        <dsp:cNvSpPr/>
      </dsp:nvSpPr>
      <dsp:spPr>
        <a:xfrm>
          <a:off x="0" y="729788"/>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b="1" kern="1200"/>
            <a:t>Self-Reliant</a:t>
          </a:r>
          <a:endParaRPr lang="en-US" sz="3300" kern="1200"/>
        </a:p>
      </dsp:txBody>
      <dsp:txXfrm>
        <a:off x="0" y="729788"/>
        <a:ext cx="6492875" cy="729164"/>
      </dsp:txXfrm>
    </dsp:sp>
    <dsp:sp modelId="{9D721D2A-549D-4ADA-A38A-63B8A696172E}">
      <dsp:nvSpPr>
        <dsp:cNvPr id="0" name=""/>
        <dsp:cNvSpPr/>
      </dsp:nvSpPr>
      <dsp:spPr>
        <a:xfrm>
          <a:off x="0" y="1458952"/>
          <a:ext cx="6492875"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2868753-2C87-4A8A-96A6-471A679F3C97}">
      <dsp:nvSpPr>
        <dsp:cNvPr id="0" name=""/>
        <dsp:cNvSpPr/>
      </dsp:nvSpPr>
      <dsp:spPr>
        <a:xfrm>
          <a:off x="0" y="1458952"/>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b="1" kern="1200"/>
            <a:t>Visual Discovery</a:t>
          </a:r>
          <a:r>
            <a:rPr lang="en-US" sz="3300" kern="1200"/>
            <a:t> </a:t>
          </a:r>
        </a:p>
      </dsp:txBody>
      <dsp:txXfrm>
        <a:off x="0" y="1458952"/>
        <a:ext cx="6492875" cy="729164"/>
      </dsp:txXfrm>
    </dsp:sp>
    <dsp:sp modelId="{28DC0E78-32A6-40B3-90B6-0DF6B16BD312}">
      <dsp:nvSpPr>
        <dsp:cNvPr id="0" name=""/>
        <dsp:cNvSpPr/>
      </dsp:nvSpPr>
      <dsp:spPr>
        <a:xfrm>
          <a:off x="0" y="2188117"/>
          <a:ext cx="6492875"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9276BCF-1C5D-4C7B-BE89-6BF20C4B07F1}">
      <dsp:nvSpPr>
        <dsp:cNvPr id="0" name=""/>
        <dsp:cNvSpPr/>
      </dsp:nvSpPr>
      <dsp:spPr>
        <a:xfrm>
          <a:off x="0" y="2188117"/>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b="1" kern="1200"/>
            <a:t>Blend Diverse Data Sets</a:t>
          </a:r>
          <a:endParaRPr lang="en-US" sz="3300" kern="1200"/>
        </a:p>
      </dsp:txBody>
      <dsp:txXfrm>
        <a:off x="0" y="2188117"/>
        <a:ext cx="6492875" cy="729164"/>
      </dsp:txXfrm>
    </dsp:sp>
    <dsp:sp modelId="{AB2F6277-A84D-475E-A5DD-F4AE1DDEC5B6}">
      <dsp:nvSpPr>
        <dsp:cNvPr id="0" name=""/>
        <dsp:cNvSpPr/>
      </dsp:nvSpPr>
      <dsp:spPr>
        <a:xfrm>
          <a:off x="0" y="2917282"/>
          <a:ext cx="6492875"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979D15A-4BF4-4B2B-A192-86F548D86368}">
      <dsp:nvSpPr>
        <dsp:cNvPr id="0" name=""/>
        <dsp:cNvSpPr/>
      </dsp:nvSpPr>
      <dsp:spPr>
        <a:xfrm>
          <a:off x="0" y="2917282"/>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b="1" kern="1200"/>
            <a:t>Architecture Agnostic</a:t>
          </a:r>
          <a:endParaRPr lang="en-US" sz="3300" kern="1200"/>
        </a:p>
      </dsp:txBody>
      <dsp:txXfrm>
        <a:off x="0" y="2917282"/>
        <a:ext cx="6492875" cy="729164"/>
      </dsp:txXfrm>
    </dsp:sp>
    <dsp:sp modelId="{BBA4A9EA-806B-4582-8B24-BB04CBD4E0A2}">
      <dsp:nvSpPr>
        <dsp:cNvPr id="0" name=""/>
        <dsp:cNvSpPr/>
      </dsp:nvSpPr>
      <dsp:spPr>
        <a:xfrm>
          <a:off x="0" y="3646447"/>
          <a:ext cx="6492875"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566B518-153B-4119-87C8-F6E758BB6049}">
      <dsp:nvSpPr>
        <dsp:cNvPr id="0" name=""/>
        <dsp:cNvSpPr/>
      </dsp:nvSpPr>
      <dsp:spPr>
        <a:xfrm>
          <a:off x="0" y="3646447"/>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b="1" kern="1200"/>
            <a:t>Real-Time Collaboration</a:t>
          </a:r>
          <a:r>
            <a:rPr lang="en-US" sz="3300" kern="1200"/>
            <a:t> </a:t>
          </a:r>
        </a:p>
      </dsp:txBody>
      <dsp:txXfrm>
        <a:off x="0" y="3646447"/>
        <a:ext cx="6492875" cy="729164"/>
      </dsp:txXfrm>
    </dsp:sp>
    <dsp:sp modelId="{58EA1878-3CF2-4686-A26C-4CAAE3C1AFFC}">
      <dsp:nvSpPr>
        <dsp:cNvPr id="0" name=""/>
        <dsp:cNvSpPr/>
      </dsp:nvSpPr>
      <dsp:spPr>
        <a:xfrm>
          <a:off x="0" y="4375611"/>
          <a:ext cx="6492875"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EE7CF01-2C59-42FB-993D-83DB777360F3}">
      <dsp:nvSpPr>
        <dsp:cNvPr id="0" name=""/>
        <dsp:cNvSpPr/>
      </dsp:nvSpPr>
      <dsp:spPr>
        <a:xfrm>
          <a:off x="0" y="4375611"/>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b="1" kern="1200"/>
            <a:t>Centralized Data</a:t>
          </a:r>
          <a:endParaRPr lang="en-US" sz="3300" kern="1200"/>
        </a:p>
      </dsp:txBody>
      <dsp:txXfrm>
        <a:off x="0" y="4375611"/>
        <a:ext cx="6492875" cy="7291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B8B2C9-5B8A-4AA8-95B5-665880BEF4E4}">
      <dsp:nvSpPr>
        <dsp:cNvPr id="0" name=""/>
        <dsp:cNvSpPr/>
      </dsp:nvSpPr>
      <dsp:spPr>
        <a:xfrm>
          <a:off x="10777" y="837877"/>
          <a:ext cx="1792779" cy="537833"/>
        </a:xfrm>
        <a:prstGeom prst="chevron">
          <a:avLst>
            <a:gd name="adj" fmla="val 3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66408" tIns="66408" rIns="66408" bIns="66408" numCol="1" spcCol="1270" anchor="ctr" anchorCtr="0">
          <a:noAutofit/>
        </a:bodyPr>
        <a:lstStyle/>
        <a:p>
          <a:pPr marL="0" lvl="0" indent="0" algn="ctr" defTabSz="622300">
            <a:lnSpc>
              <a:spcPct val="90000"/>
            </a:lnSpc>
            <a:spcBef>
              <a:spcPct val="0"/>
            </a:spcBef>
            <a:spcAft>
              <a:spcPct val="35000"/>
            </a:spcAft>
            <a:buNone/>
          </a:pPr>
          <a:r>
            <a:rPr lang="en-US" sz="1400" kern="1200"/>
            <a:t>Connect</a:t>
          </a:r>
        </a:p>
      </dsp:txBody>
      <dsp:txXfrm>
        <a:off x="172127" y="837877"/>
        <a:ext cx="1470079" cy="537833"/>
      </dsp:txXfrm>
    </dsp:sp>
    <dsp:sp modelId="{F36663BC-24C9-4C87-B56D-1F00889971BF}">
      <dsp:nvSpPr>
        <dsp:cNvPr id="0" name=""/>
        <dsp:cNvSpPr/>
      </dsp:nvSpPr>
      <dsp:spPr>
        <a:xfrm>
          <a:off x="10777" y="1375711"/>
          <a:ext cx="1631429" cy="2137749"/>
        </a:xfrm>
        <a:prstGeom prst="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919" tIns="128919" rIns="128919" bIns="257838" numCol="1" spcCol="1270" anchor="t" anchorCtr="0">
          <a:noAutofit/>
        </a:bodyPr>
        <a:lstStyle/>
        <a:p>
          <a:pPr marL="0" lvl="0" indent="0" algn="l" defTabSz="488950">
            <a:lnSpc>
              <a:spcPct val="90000"/>
            </a:lnSpc>
            <a:spcBef>
              <a:spcPct val="0"/>
            </a:spcBef>
            <a:spcAft>
              <a:spcPct val="35000"/>
            </a:spcAft>
            <a:buNone/>
          </a:pPr>
          <a:r>
            <a:rPr lang="en-US" sz="1100" kern="1200"/>
            <a:t>Connect to Data Source</a:t>
          </a:r>
        </a:p>
        <a:p>
          <a:pPr marL="57150" lvl="1" indent="-57150" algn="l" defTabSz="400050">
            <a:lnSpc>
              <a:spcPct val="90000"/>
            </a:lnSpc>
            <a:spcBef>
              <a:spcPct val="0"/>
            </a:spcBef>
            <a:spcAft>
              <a:spcPct val="15000"/>
            </a:spcAft>
            <a:buChar char="•"/>
          </a:pPr>
          <a:r>
            <a:rPr lang="en-US" sz="900" kern="1200"/>
            <a:t>Tableau connects to all popular data sources. It has inbuilt connectors which take care of establishing the connection, once the connection parameters are supplied. Be it simple text files, relational sources, SQL sources or cloud data bases, Tableau connects to nearly every data source.</a:t>
          </a:r>
        </a:p>
      </dsp:txBody>
      <dsp:txXfrm>
        <a:off x="10777" y="1375711"/>
        <a:ext cx="1631429" cy="2137749"/>
      </dsp:txXfrm>
    </dsp:sp>
    <dsp:sp modelId="{E97CFFCE-FEA8-43A1-B596-8D3286CA8910}">
      <dsp:nvSpPr>
        <dsp:cNvPr id="0" name=""/>
        <dsp:cNvSpPr/>
      </dsp:nvSpPr>
      <dsp:spPr>
        <a:xfrm>
          <a:off x="1751030" y="837877"/>
          <a:ext cx="1792779" cy="537833"/>
        </a:xfrm>
        <a:prstGeom prst="chevron">
          <a:avLst>
            <a:gd name="adj" fmla="val 30000"/>
          </a:avLst>
        </a:prstGeom>
        <a:gradFill rotWithShape="0">
          <a:gsLst>
            <a:gs pos="0">
              <a:schemeClr val="accent5">
                <a:hueOff val="-1351709"/>
                <a:satOff val="-3484"/>
                <a:lumOff val="-2353"/>
                <a:alphaOff val="0"/>
                <a:satMod val="103000"/>
                <a:lumMod val="102000"/>
                <a:tint val="94000"/>
              </a:schemeClr>
            </a:gs>
            <a:gs pos="50000">
              <a:schemeClr val="accent5">
                <a:hueOff val="-1351709"/>
                <a:satOff val="-3484"/>
                <a:lumOff val="-2353"/>
                <a:alphaOff val="0"/>
                <a:satMod val="110000"/>
                <a:lumMod val="100000"/>
                <a:shade val="100000"/>
              </a:schemeClr>
            </a:gs>
            <a:gs pos="100000">
              <a:schemeClr val="accent5">
                <a:hueOff val="-1351709"/>
                <a:satOff val="-3484"/>
                <a:lumOff val="-2353"/>
                <a:alphaOff val="0"/>
                <a:lumMod val="99000"/>
                <a:satMod val="120000"/>
                <a:shade val="78000"/>
              </a:schemeClr>
            </a:gs>
          </a:gsLst>
          <a:lin ang="5400000" scaled="0"/>
        </a:gradFill>
        <a:ln w="6350" cap="flat" cmpd="sng" algn="ctr">
          <a:solidFill>
            <a:schemeClr val="accent5">
              <a:hueOff val="-1351709"/>
              <a:satOff val="-3484"/>
              <a:lumOff val="-235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66408" tIns="66408" rIns="66408" bIns="66408" numCol="1" spcCol="1270" anchor="ctr" anchorCtr="0">
          <a:noAutofit/>
        </a:bodyPr>
        <a:lstStyle/>
        <a:p>
          <a:pPr marL="0" lvl="0" indent="0" algn="ctr" defTabSz="622300">
            <a:lnSpc>
              <a:spcPct val="90000"/>
            </a:lnSpc>
            <a:spcBef>
              <a:spcPct val="0"/>
            </a:spcBef>
            <a:spcAft>
              <a:spcPct val="35000"/>
            </a:spcAft>
            <a:buNone/>
          </a:pPr>
          <a:r>
            <a:rPr lang="en-US" sz="1400" kern="1200"/>
            <a:t>Build</a:t>
          </a:r>
        </a:p>
      </dsp:txBody>
      <dsp:txXfrm>
        <a:off x="1912380" y="837877"/>
        <a:ext cx="1470079" cy="537833"/>
      </dsp:txXfrm>
    </dsp:sp>
    <dsp:sp modelId="{2F47DA09-AD93-41CB-99BE-301294651F89}">
      <dsp:nvSpPr>
        <dsp:cNvPr id="0" name=""/>
        <dsp:cNvSpPr/>
      </dsp:nvSpPr>
      <dsp:spPr>
        <a:xfrm>
          <a:off x="1751030" y="1375711"/>
          <a:ext cx="1631429" cy="2137749"/>
        </a:xfrm>
        <a:prstGeom prst="rect">
          <a:avLst/>
        </a:prstGeom>
        <a:solidFill>
          <a:schemeClr val="accent5">
            <a:tint val="40000"/>
            <a:alpha val="90000"/>
            <a:hueOff val="-1347952"/>
            <a:satOff val="-4566"/>
            <a:lumOff val="-586"/>
            <a:alphaOff val="0"/>
          </a:schemeClr>
        </a:solidFill>
        <a:ln w="6350" cap="flat" cmpd="sng" algn="ctr">
          <a:solidFill>
            <a:schemeClr val="accent5">
              <a:tint val="40000"/>
              <a:alpha val="90000"/>
              <a:hueOff val="-1347952"/>
              <a:satOff val="-4566"/>
              <a:lumOff val="-586"/>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919" tIns="128919" rIns="128919" bIns="257838" numCol="1" spcCol="1270" anchor="t" anchorCtr="0">
          <a:noAutofit/>
        </a:bodyPr>
        <a:lstStyle/>
        <a:p>
          <a:pPr marL="0" lvl="0" indent="0" algn="l" defTabSz="488950">
            <a:lnSpc>
              <a:spcPct val="90000"/>
            </a:lnSpc>
            <a:spcBef>
              <a:spcPct val="0"/>
            </a:spcBef>
            <a:spcAft>
              <a:spcPct val="35000"/>
            </a:spcAft>
            <a:buNone/>
          </a:pPr>
          <a:r>
            <a:rPr lang="en-US" sz="1100" kern="1200"/>
            <a:t>Build Data Views</a:t>
          </a:r>
        </a:p>
        <a:p>
          <a:pPr marL="57150" lvl="1" indent="-57150" algn="l" defTabSz="400050">
            <a:lnSpc>
              <a:spcPct val="90000"/>
            </a:lnSpc>
            <a:spcBef>
              <a:spcPct val="0"/>
            </a:spcBef>
            <a:spcAft>
              <a:spcPct val="15000"/>
            </a:spcAft>
            <a:buChar char="•"/>
          </a:pPr>
          <a:r>
            <a:rPr lang="en-US" sz="900" kern="1200"/>
            <a:t>After connecting to a data source, you get all the column and data available in the Tableau environment. You classify them as dimensions and measures, and create any hierarchy required.</a:t>
          </a:r>
        </a:p>
      </dsp:txBody>
      <dsp:txXfrm>
        <a:off x="1751030" y="1375711"/>
        <a:ext cx="1631429" cy="2137749"/>
      </dsp:txXfrm>
    </dsp:sp>
    <dsp:sp modelId="{A6D8A3AE-8085-4219-8B7B-07D540251ED8}">
      <dsp:nvSpPr>
        <dsp:cNvPr id="0" name=""/>
        <dsp:cNvSpPr/>
      </dsp:nvSpPr>
      <dsp:spPr>
        <a:xfrm>
          <a:off x="3491283" y="837877"/>
          <a:ext cx="1792779" cy="537833"/>
        </a:xfrm>
        <a:prstGeom prst="chevron">
          <a:avLst>
            <a:gd name="adj" fmla="val 30000"/>
          </a:avLst>
        </a:prstGeom>
        <a:gradFill rotWithShape="0">
          <a:gsLst>
            <a:gs pos="0">
              <a:schemeClr val="accent5">
                <a:hueOff val="-2703417"/>
                <a:satOff val="-6968"/>
                <a:lumOff val="-4706"/>
                <a:alphaOff val="0"/>
                <a:satMod val="103000"/>
                <a:lumMod val="102000"/>
                <a:tint val="94000"/>
              </a:schemeClr>
            </a:gs>
            <a:gs pos="50000">
              <a:schemeClr val="accent5">
                <a:hueOff val="-2703417"/>
                <a:satOff val="-6968"/>
                <a:lumOff val="-4706"/>
                <a:alphaOff val="0"/>
                <a:satMod val="110000"/>
                <a:lumMod val="100000"/>
                <a:shade val="100000"/>
              </a:schemeClr>
            </a:gs>
            <a:gs pos="100000">
              <a:schemeClr val="accent5">
                <a:hueOff val="-2703417"/>
                <a:satOff val="-6968"/>
                <a:lumOff val="-4706"/>
                <a:alphaOff val="0"/>
                <a:lumMod val="99000"/>
                <a:satMod val="120000"/>
                <a:shade val="78000"/>
              </a:schemeClr>
            </a:gs>
          </a:gsLst>
          <a:lin ang="5400000" scaled="0"/>
        </a:gradFill>
        <a:ln w="6350" cap="flat" cmpd="sng" algn="ctr">
          <a:solidFill>
            <a:schemeClr val="accent5">
              <a:hueOff val="-2703417"/>
              <a:satOff val="-6968"/>
              <a:lumOff val="-4706"/>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66408" tIns="66408" rIns="66408" bIns="66408" numCol="1" spcCol="1270" anchor="ctr" anchorCtr="0">
          <a:noAutofit/>
        </a:bodyPr>
        <a:lstStyle/>
        <a:p>
          <a:pPr marL="0" lvl="0" indent="0" algn="ctr" defTabSz="622300">
            <a:lnSpc>
              <a:spcPct val="90000"/>
            </a:lnSpc>
            <a:spcBef>
              <a:spcPct val="0"/>
            </a:spcBef>
            <a:spcAft>
              <a:spcPct val="35000"/>
            </a:spcAft>
            <a:buNone/>
          </a:pPr>
          <a:r>
            <a:rPr lang="en-US" sz="1400" kern="1200"/>
            <a:t>Enhance</a:t>
          </a:r>
        </a:p>
      </dsp:txBody>
      <dsp:txXfrm>
        <a:off x="3652633" y="837877"/>
        <a:ext cx="1470079" cy="537833"/>
      </dsp:txXfrm>
    </dsp:sp>
    <dsp:sp modelId="{1A4EEB1A-BD1F-467C-BFF1-C194C14D3D28}">
      <dsp:nvSpPr>
        <dsp:cNvPr id="0" name=""/>
        <dsp:cNvSpPr/>
      </dsp:nvSpPr>
      <dsp:spPr>
        <a:xfrm>
          <a:off x="3491283" y="1375711"/>
          <a:ext cx="1631429" cy="2137749"/>
        </a:xfrm>
        <a:prstGeom prst="rect">
          <a:avLst/>
        </a:prstGeom>
        <a:solidFill>
          <a:schemeClr val="accent5">
            <a:tint val="40000"/>
            <a:alpha val="90000"/>
            <a:hueOff val="-2695905"/>
            <a:satOff val="-9133"/>
            <a:lumOff val="-1171"/>
            <a:alphaOff val="0"/>
          </a:schemeClr>
        </a:solidFill>
        <a:ln w="6350" cap="flat" cmpd="sng" algn="ctr">
          <a:solidFill>
            <a:schemeClr val="accent5">
              <a:tint val="40000"/>
              <a:alpha val="90000"/>
              <a:hueOff val="-2695905"/>
              <a:satOff val="-9133"/>
              <a:lumOff val="-1171"/>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919" tIns="128919" rIns="128919" bIns="257838" numCol="1" spcCol="1270" anchor="t" anchorCtr="0">
          <a:noAutofit/>
        </a:bodyPr>
        <a:lstStyle/>
        <a:p>
          <a:pPr marL="0" lvl="0" indent="0" algn="l" defTabSz="488950">
            <a:lnSpc>
              <a:spcPct val="90000"/>
            </a:lnSpc>
            <a:spcBef>
              <a:spcPct val="0"/>
            </a:spcBef>
            <a:spcAft>
              <a:spcPct val="35000"/>
            </a:spcAft>
            <a:buNone/>
          </a:pPr>
          <a:r>
            <a:rPr lang="en-US" sz="1100" kern="1200"/>
            <a:t>Enhance the Views</a:t>
          </a:r>
        </a:p>
        <a:p>
          <a:pPr marL="57150" lvl="1" indent="-57150" algn="l" defTabSz="400050">
            <a:lnSpc>
              <a:spcPct val="90000"/>
            </a:lnSpc>
            <a:spcBef>
              <a:spcPct val="0"/>
            </a:spcBef>
            <a:spcAft>
              <a:spcPct val="15000"/>
            </a:spcAft>
            <a:buChar char="•"/>
          </a:pPr>
          <a:r>
            <a:rPr lang="en-US" sz="900" kern="1200"/>
            <a:t>The views created above needs to be enhanced further by the use of filters, aggregations, labeling of axes, formatting of colors and borders, etc.</a:t>
          </a:r>
        </a:p>
      </dsp:txBody>
      <dsp:txXfrm>
        <a:off x="3491283" y="1375711"/>
        <a:ext cx="1631429" cy="2137749"/>
      </dsp:txXfrm>
    </dsp:sp>
    <dsp:sp modelId="{A273D455-FDB1-4765-BE22-5C92A9866888}">
      <dsp:nvSpPr>
        <dsp:cNvPr id="0" name=""/>
        <dsp:cNvSpPr/>
      </dsp:nvSpPr>
      <dsp:spPr>
        <a:xfrm>
          <a:off x="5231536" y="837877"/>
          <a:ext cx="1792779" cy="537833"/>
        </a:xfrm>
        <a:prstGeom prst="chevron">
          <a:avLst>
            <a:gd name="adj" fmla="val 30000"/>
          </a:avLst>
        </a:prstGeom>
        <a:gradFill rotWithShape="0">
          <a:gsLst>
            <a:gs pos="0">
              <a:schemeClr val="accent5">
                <a:hueOff val="-4055126"/>
                <a:satOff val="-10451"/>
                <a:lumOff val="-7059"/>
                <a:alphaOff val="0"/>
                <a:satMod val="103000"/>
                <a:lumMod val="102000"/>
                <a:tint val="94000"/>
              </a:schemeClr>
            </a:gs>
            <a:gs pos="50000">
              <a:schemeClr val="accent5">
                <a:hueOff val="-4055126"/>
                <a:satOff val="-10451"/>
                <a:lumOff val="-7059"/>
                <a:alphaOff val="0"/>
                <a:satMod val="110000"/>
                <a:lumMod val="100000"/>
                <a:shade val="100000"/>
              </a:schemeClr>
            </a:gs>
            <a:gs pos="100000">
              <a:schemeClr val="accent5">
                <a:hueOff val="-4055126"/>
                <a:satOff val="-10451"/>
                <a:lumOff val="-7059"/>
                <a:alphaOff val="0"/>
                <a:lumMod val="99000"/>
                <a:satMod val="120000"/>
                <a:shade val="78000"/>
              </a:schemeClr>
            </a:gs>
          </a:gsLst>
          <a:lin ang="5400000" scaled="0"/>
        </a:gradFill>
        <a:ln w="6350" cap="flat" cmpd="sng" algn="ctr">
          <a:solidFill>
            <a:schemeClr val="accent5">
              <a:hueOff val="-4055126"/>
              <a:satOff val="-10451"/>
              <a:lumOff val="-7059"/>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66408" tIns="66408" rIns="66408" bIns="66408" numCol="1" spcCol="1270" anchor="ctr" anchorCtr="0">
          <a:noAutofit/>
        </a:bodyPr>
        <a:lstStyle/>
        <a:p>
          <a:pPr marL="0" lvl="0" indent="0" algn="ctr" defTabSz="622300">
            <a:lnSpc>
              <a:spcPct val="90000"/>
            </a:lnSpc>
            <a:spcBef>
              <a:spcPct val="0"/>
            </a:spcBef>
            <a:spcAft>
              <a:spcPct val="35000"/>
            </a:spcAft>
            <a:buNone/>
          </a:pPr>
          <a:r>
            <a:rPr lang="en-US" sz="1400" kern="1200"/>
            <a:t>Create</a:t>
          </a:r>
        </a:p>
      </dsp:txBody>
      <dsp:txXfrm>
        <a:off x="5392886" y="837877"/>
        <a:ext cx="1470079" cy="537833"/>
      </dsp:txXfrm>
    </dsp:sp>
    <dsp:sp modelId="{043C3B27-DCAF-4B26-9A47-38D6C847DD55}">
      <dsp:nvSpPr>
        <dsp:cNvPr id="0" name=""/>
        <dsp:cNvSpPr/>
      </dsp:nvSpPr>
      <dsp:spPr>
        <a:xfrm>
          <a:off x="5231536" y="1375711"/>
          <a:ext cx="1631429" cy="2137749"/>
        </a:xfrm>
        <a:prstGeom prst="rect">
          <a:avLst/>
        </a:prstGeom>
        <a:solidFill>
          <a:schemeClr val="accent5">
            <a:tint val="40000"/>
            <a:alpha val="90000"/>
            <a:hueOff val="-4043857"/>
            <a:satOff val="-13699"/>
            <a:lumOff val="-1757"/>
            <a:alphaOff val="0"/>
          </a:schemeClr>
        </a:solidFill>
        <a:ln w="6350" cap="flat" cmpd="sng" algn="ctr">
          <a:solidFill>
            <a:schemeClr val="accent5">
              <a:tint val="40000"/>
              <a:alpha val="90000"/>
              <a:hueOff val="-4043857"/>
              <a:satOff val="-13699"/>
              <a:lumOff val="-1757"/>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919" tIns="128919" rIns="128919" bIns="257838" numCol="1" spcCol="1270" anchor="t" anchorCtr="0">
          <a:noAutofit/>
        </a:bodyPr>
        <a:lstStyle/>
        <a:p>
          <a:pPr marL="0" lvl="0" indent="0" algn="l" defTabSz="488950">
            <a:lnSpc>
              <a:spcPct val="90000"/>
            </a:lnSpc>
            <a:spcBef>
              <a:spcPct val="0"/>
            </a:spcBef>
            <a:spcAft>
              <a:spcPct val="35000"/>
            </a:spcAft>
            <a:buNone/>
          </a:pPr>
          <a:r>
            <a:rPr lang="en-US" sz="1100" kern="1200"/>
            <a:t>Create Worksheets</a:t>
          </a:r>
        </a:p>
        <a:p>
          <a:pPr marL="57150" lvl="1" indent="-57150" algn="l" defTabSz="400050">
            <a:lnSpc>
              <a:spcPct val="90000"/>
            </a:lnSpc>
            <a:spcBef>
              <a:spcPct val="0"/>
            </a:spcBef>
            <a:spcAft>
              <a:spcPct val="15000"/>
            </a:spcAft>
            <a:buChar char="•"/>
          </a:pPr>
          <a:r>
            <a:rPr lang="en-US" sz="900" kern="1200"/>
            <a:t>Create different worksheets to create different views on the same or different data.</a:t>
          </a:r>
        </a:p>
      </dsp:txBody>
      <dsp:txXfrm>
        <a:off x="5231536" y="1375711"/>
        <a:ext cx="1631429" cy="2137749"/>
      </dsp:txXfrm>
    </dsp:sp>
    <dsp:sp modelId="{06FA5698-B9D0-4A7A-98A7-C989BB787E5A}">
      <dsp:nvSpPr>
        <dsp:cNvPr id="0" name=""/>
        <dsp:cNvSpPr/>
      </dsp:nvSpPr>
      <dsp:spPr>
        <a:xfrm>
          <a:off x="6971789" y="837877"/>
          <a:ext cx="1792779" cy="537833"/>
        </a:xfrm>
        <a:prstGeom prst="chevron">
          <a:avLst>
            <a:gd name="adj" fmla="val 30000"/>
          </a:avLst>
        </a:prstGeom>
        <a:gradFill rotWithShape="0">
          <a:gsLst>
            <a:gs pos="0">
              <a:schemeClr val="accent5">
                <a:hueOff val="-5406834"/>
                <a:satOff val="-13935"/>
                <a:lumOff val="-9412"/>
                <a:alphaOff val="0"/>
                <a:satMod val="103000"/>
                <a:lumMod val="102000"/>
                <a:tint val="94000"/>
              </a:schemeClr>
            </a:gs>
            <a:gs pos="50000">
              <a:schemeClr val="accent5">
                <a:hueOff val="-5406834"/>
                <a:satOff val="-13935"/>
                <a:lumOff val="-9412"/>
                <a:alphaOff val="0"/>
                <a:satMod val="110000"/>
                <a:lumMod val="100000"/>
                <a:shade val="100000"/>
              </a:schemeClr>
            </a:gs>
            <a:gs pos="100000">
              <a:schemeClr val="accent5">
                <a:hueOff val="-5406834"/>
                <a:satOff val="-13935"/>
                <a:lumOff val="-9412"/>
                <a:alphaOff val="0"/>
                <a:lumMod val="99000"/>
                <a:satMod val="120000"/>
                <a:shade val="78000"/>
              </a:schemeClr>
            </a:gs>
          </a:gsLst>
          <a:lin ang="5400000" scaled="0"/>
        </a:gradFill>
        <a:ln w="6350" cap="flat" cmpd="sng" algn="ctr">
          <a:solidFill>
            <a:schemeClr val="accent5">
              <a:hueOff val="-5406834"/>
              <a:satOff val="-13935"/>
              <a:lumOff val="-9412"/>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66408" tIns="66408" rIns="66408" bIns="66408" numCol="1" spcCol="1270" anchor="ctr" anchorCtr="0">
          <a:noAutofit/>
        </a:bodyPr>
        <a:lstStyle/>
        <a:p>
          <a:pPr marL="0" lvl="0" indent="0" algn="ctr" defTabSz="622300">
            <a:lnSpc>
              <a:spcPct val="90000"/>
            </a:lnSpc>
            <a:spcBef>
              <a:spcPct val="0"/>
            </a:spcBef>
            <a:spcAft>
              <a:spcPct val="35000"/>
            </a:spcAft>
            <a:buNone/>
          </a:pPr>
          <a:r>
            <a:rPr lang="en-US" sz="1400" kern="1200"/>
            <a:t>Create and Organize</a:t>
          </a:r>
        </a:p>
      </dsp:txBody>
      <dsp:txXfrm>
        <a:off x="7133139" y="837877"/>
        <a:ext cx="1470079" cy="537833"/>
      </dsp:txXfrm>
    </dsp:sp>
    <dsp:sp modelId="{EEC3C5B7-9186-4E21-BCE5-BA9AADD34534}">
      <dsp:nvSpPr>
        <dsp:cNvPr id="0" name=""/>
        <dsp:cNvSpPr/>
      </dsp:nvSpPr>
      <dsp:spPr>
        <a:xfrm>
          <a:off x="6971789" y="1375711"/>
          <a:ext cx="1631429" cy="2137749"/>
        </a:xfrm>
        <a:prstGeom prst="rect">
          <a:avLst/>
        </a:prstGeom>
        <a:solidFill>
          <a:schemeClr val="accent5">
            <a:tint val="40000"/>
            <a:alpha val="90000"/>
            <a:hueOff val="-5391810"/>
            <a:satOff val="-18266"/>
            <a:lumOff val="-2342"/>
            <a:alphaOff val="0"/>
          </a:schemeClr>
        </a:solidFill>
        <a:ln w="6350" cap="flat" cmpd="sng" algn="ctr">
          <a:solidFill>
            <a:schemeClr val="accent5">
              <a:tint val="40000"/>
              <a:alpha val="90000"/>
              <a:hueOff val="-5391810"/>
              <a:satOff val="-18266"/>
              <a:lumOff val="-2342"/>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919" tIns="128919" rIns="128919" bIns="257838" numCol="1" spcCol="1270" anchor="t" anchorCtr="0">
          <a:noAutofit/>
        </a:bodyPr>
        <a:lstStyle/>
        <a:p>
          <a:pPr marL="0" lvl="0" indent="0" algn="l" defTabSz="488950">
            <a:lnSpc>
              <a:spcPct val="90000"/>
            </a:lnSpc>
            <a:spcBef>
              <a:spcPct val="0"/>
            </a:spcBef>
            <a:spcAft>
              <a:spcPct val="35000"/>
            </a:spcAft>
            <a:buNone/>
          </a:pPr>
          <a:r>
            <a:rPr lang="en-US" sz="1100" kern="1200"/>
            <a:t>Create and Organize Dashboards</a:t>
          </a:r>
        </a:p>
        <a:p>
          <a:pPr marL="57150" lvl="1" indent="-57150" algn="l" defTabSz="400050">
            <a:lnSpc>
              <a:spcPct val="90000"/>
            </a:lnSpc>
            <a:spcBef>
              <a:spcPct val="0"/>
            </a:spcBef>
            <a:spcAft>
              <a:spcPct val="15000"/>
            </a:spcAft>
            <a:buChar char="•"/>
          </a:pPr>
          <a:r>
            <a:rPr lang="en-US" sz="900" kern="1200"/>
            <a:t>Dashboards contain multiple worksheets which are linked. Hence, the action in any of the worksheet can change the result in the dashboard accordingly.</a:t>
          </a:r>
        </a:p>
      </dsp:txBody>
      <dsp:txXfrm>
        <a:off x="6971789" y="1375711"/>
        <a:ext cx="1631429" cy="2137749"/>
      </dsp:txXfrm>
    </dsp:sp>
    <dsp:sp modelId="{4C519687-FD3E-4AD7-8169-E4AE9D39B0A6}">
      <dsp:nvSpPr>
        <dsp:cNvPr id="0" name=""/>
        <dsp:cNvSpPr/>
      </dsp:nvSpPr>
      <dsp:spPr>
        <a:xfrm>
          <a:off x="8712043" y="837877"/>
          <a:ext cx="1792779" cy="537833"/>
        </a:xfrm>
        <a:prstGeom prst="chevron">
          <a:avLst>
            <a:gd name="adj" fmla="val 300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66408" tIns="66408" rIns="66408" bIns="66408" numCol="1" spcCol="1270" anchor="ctr" anchorCtr="0">
          <a:noAutofit/>
        </a:bodyPr>
        <a:lstStyle/>
        <a:p>
          <a:pPr marL="0" lvl="0" indent="0" algn="ctr" defTabSz="622300">
            <a:lnSpc>
              <a:spcPct val="90000"/>
            </a:lnSpc>
            <a:spcBef>
              <a:spcPct val="0"/>
            </a:spcBef>
            <a:spcAft>
              <a:spcPct val="35000"/>
            </a:spcAft>
            <a:buNone/>
          </a:pPr>
          <a:r>
            <a:rPr lang="en-US" sz="1400" kern="1200"/>
            <a:t>Create</a:t>
          </a:r>
        </a:p>
      </dsp:txBody>
      <dsp:txXfrm>
        <a:off x="8873393" y="837877"/>
        <a:ext cx="1470079" cy="537833"/>
      </dsp:txXfrm>
    </dsp:sp>
    <dsp:sp modelId="{9469BE69-D2E9-4B81-AEED-8F48660052D9}">
      <dsp:nvSpPr>
        <dsp:cNvPr id="0" name=""/>
        <dsp:cNvSpPr/>
      </dsp:nvSpPr>
      <dsp:spPr>
        <a:xfrm>
          <a:off x="8712043" y="1375711"/>
          <a:ext cx="1631429" cy="2137749"/>
        </a:xfrm>
        <a:prstGeom prst="rect">
          <a:avLst/>
        </a:prstGeom>
        <a:solidFill>
          <a:schemeClr val="accent5">
            <a:tint val="40000"/>
            <a:alpha val="90000"/>
            <a:hueOff val="-6739762"/>
            <a:satOff val="-22832"/>
            <a:lumOff val="-2928"/>
            <a:alphaOff val="0"/>
          </a:schemeClr>
        </a:solidFill>
        <a:ln w="6350" cap="flat" cmpd="sng" algn="ctr">
          <a:solidFill>
            <a:schemeClr val="accent5">
              <a:tint val="40000"/>
              <a:alpha val="90000"/>
              <a:hueOff val="-6739762"/>
              <a:satOff val="-22832"/>
              <a:lumOff val="-29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919" tIns="128919" rIns="128919" bIns="257838" numCol="1" spcCol="1270" anchor="t" anchorCtr="0">
          <a:noAutofit/>
        </a:bodyPr>
        <a:lstStyle/>
        <a:p>
          <a:pPr marL="0" lvl="0" indent="0" algn="l" defTabSz="488950">
            <a:lnSpc>
              <a:spcPct val="90000"/>
            </a:lnSpc>
            <a:spcBef>
              <a:spcPct val="0"/>
            </a:spcBef>
            <a:spcAft>
              <a:spcPct val="35000"/>
            </a:spcAft>
            <a:buNone/>
          </a:pPr>
          <a:r>
            <a:rPr lang="en-US" sz="1100" kern="1200"/>
            <a:t>Create a Story</a:t>
          </a:r>
        </a:p>
        <a:p>
          <a:pPr marL="57150" lvl="1" indent="-57150" algn="l" defTabSz="400050">
            <a:lnSpc>
              <a:spcPct val="90000"/>
            </a:lnSpc>
            <a:spcBef>
              <a:spcPct val="0"/>
            </a:spcBef>
            <a:spcAft>
              <a:spcPct val="15000"/>
            </a:spcAft>
            <a:buChar char="•"/>
          </a:pPr>
          <a:r>
            <a:rPr lang="en-US" sz="900" kern="1200"/>
            <a:t>A story is a sheet that contains a sequence of worksheets or dashboards that work together to convey information. You can create stories to show how facts are connected, provide context, demonstrate how decisions relate to outcomes, or simply make a compelling case.</a:t>
          </a:r>
        </a:p>
      </dsp:txBody>
      <dsp:txXfrm>
        <a:off x="8712043" y="1375711"/>
        <a:ext cx="1631429" cy="21377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E4A405-2B0F-4C31-9842-DDD072DAA453}">
      <dsp:nvSpPr>
        <dsp:cNvPr id="0" name=""/>
        <dsp:cNvSpPr/>
      </dsp:nvSpPr>
      <dsp:spPr>
        <a:xfrm>
          <a:off x="0" y="552"/>
          <a:ext cx="73152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622860F-7C29-46CE-A025-0B5D504F0FF1}">
      <dsp:nvSpPr>
        <dsp:cNvPr id="0" name=""/>
        <dsp:cNvSpPr/>
      </dsp:nvSpPr>
      <dsp:spPr>
        <a:xfrm>
          <a:off x="0" y="552"/>
          <a:ext cx="7315200" cy="323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1)  Bar Chart</a:t>
          </a:r>
        </a:p>
      </dsp:txBody>
      <dsp:txXfrm>
        <a:off x="0" y="552"/>
        <a:ext cx="7315200" cy="323114"/>
      </dsp:txXfrm>
    </dsp:sp>
    <dsp:sp modelId="{62E94404-4B81-4A15-A713-DE35EEA2FE94}">
      <dsp:nvSpPr>
        <dsp:cNvPr id="0" name=""/>
        <dsp:cNvSpPr/>
      </dsp:nvSpPr>
      <dsp:spPr>
        <a:xfrm>
          <a:off x="0" y="323666"/>
          <a:ext cx="73152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20270CB6-1D81-4D21-B365-7FC17E847F36}">
      <dsp:nvSpPr>
        <dsp:cNvPr id="0" name=""/>
        <dsp:cNvSpPr/>
      </dsp:nvSpPr>
      <dsp:spPr>
        <a:xfrm>
          <a:off x="0" y="323666"/>
          <a:ext cx="7315200" cy="323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2)  Line Chart</a:t>
          </a:r>
        </a:p>
      </dsp:txBody>
      <dsp:txXfrm>
        <a:off x="0" y="323666"/>
        <a:ext cx="7315200" cy="323114"/>
      </dsp:txXfrm>
    </dsp:sp>
    <dsp:sp modelId="{5CBAA413-323D-4764-9A14-7C41F97B15B9}">
      <dsp:nvSpPr>
        <dsp:cNvPr id="0" name=""/>
        <dsp:cNvSpPr/>
      </dsp:nvSpPr>
      <dsp:spPr>
        <a:xfrm>
          <a:off x="0" y="646781"/>
          <a:ext cx="73152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5257899-EE66-4D19-BC58-3F8CB5BDC861}">
      <dsp:nvSpPr>
        <dsp:cNvPr id="0" name=""/>
        <dsp:cNvSpPr/>
      </dsp:nvSpPr>
      <dsp:spPr>
        <a:xfrm>
          <a:off x="0" y="646781"/>
          <a:ext cx="7315200" cy="323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3)  Pie Chart</a:t>
          </a:r>
        </a:p>
      </dsp:txBody>
      <dsp:txXfrm>
        <a:off x="0" y="646781"/>
        <a:ext cx="7315200" cy="323114"/>
      </dsp:txXfrm>
    </dsp:sp>
    <dsp:sp modelId="{95AB1DE3-0815-4509-87F7-5CD76A516AF6}">
      <dsp:nvSpPr>
        <dsp:cNvPr id="0" name=""/>
        <dsp:cNvSpPr/>
      </dsp:nvSpPr>
      <dsp:spPr>
        <a:xfrm>
          <a:off x="0" y="969895"/>
          <a:ext cx="73152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2D160FE-D0A4-4F09-A431-C71383698DB8}">
      <dsp:nvSpPr>
        <dsp:cNvPr id="0" name=""/>
        <dsp:cNvSpPr/>
      </dsp:nvSpPr>
      <dsp:spPr>
        <a:xfrm>
          <a:off x="0" y="969895"/>
          <a:ext cx="7315200" cy="323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4)  Crosstab</a:t>
          </a:r>
        </a:p>
      </dsp:txBody>
      <dsp:txXfrm>
        <a:off x="0" y="969895"/>
        <a:ext cx="7315200" cy="323114"/>
      </dsp:txXfrm>
    </dsp:sp>
    <dsp:sp modelId="{829D2CFF-0878-4599-A36C-2B66A77D1BBA}">
      <dsp:nvSpPr>
        <dsp:cNvPr id="0" name=""/>
        <dsp:cNvSpPr/>
      </dsp:nvSpPr>
      <dsp:spPr>
        <a:xfrm>
          <a:off x="0" y="1293009"/>
          <a:ext cx="73152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EE76FC01-D33D-409B-B034-C7510DABDF41}">
      <dsp:nvSpPr>
        <dsp:cNvPr id="0" name=""/>
        <dsp:cNvSpPr/>
      </dsp:nvSpPr>
      <dsp:spPr>
        <a:xfrm>
          <a:off x="0" y="1293009"/>
          <a:ext cx="7315200" cy="323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5)  Scatter Plot</a:t>
          </a:r>
        </a:p>
      </dsp:txBody>
      <dsp:txXfrm>
        <a:off x="0" y="1293009"/>
        <a:ext cx="7315200" cy="323114"/>
      </dsp:txXfrm>
    </dsp:sp>
    <dsp:sp modelId="{E6FFC9EA-9817-4860-94BB-48C9DF5481EF}">
      <dsp:nvSpPr>
        <dsp:cNvPr id="0" name=""/>
        <dsp:cNvSpPr/>
      </dsp:nvSpPr>
      <dsp:spPr>
        <a:xfrm>
          <a:off x="0" y="1616124"/>
          <a:ext cx="73152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137C939-A6DE-48EA-B2A8-C1B541333D4B}">
      <dsp:nvSpPr>
        <dsp:cNvPr id="0" name=""/>
        <dsp:cNvSpPr/>
      </dsp:nvSpPr>
      <dsp:spPr>
        <a:xfrm>
          <a:off x="0" y="1616124"/>
          <a:ext cx="7315200" cy="323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6)  Bubble Chart</a:t>
          </a:r>
        </a:p>
      </dsp:txBody>
      <dsp:txXfrm>
        <a:off x="0" y="1616124"/>
        <a:ext cx="7315200" cy="323114"/>
      </dsp:txXfrm>
    </dsp:sp>
    <dsp:sp modelId="{CA7D5DFB-E32C-4CF6-B605-EF95449D0585}">
      <dsp:nvSpPr>
        <dsp:cNvPr id="0" name=""/>
        <dsp:cNvSpPr/>
      </dsp:nvSpPr>
      <dsp:spPr>
        <a:xfrm>
          <a:off x="0" y="1939238"/>
          <a:ext cx="73152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BA118128-7628-43C6-B9BD-D541D7A138F8}">
      <dsp:nvSpPr>
        <dsp:cNvPr id="0" name=""/>
        <dsp:cNvSpPr/>
      </dsp:nvSpPr>
      <dsp:spPr>
        <a:xfrm>
          <a:off x="0" y="1939238"/>
          <a:ext cx="7315200" cy="323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7)  Bullet Graph</a:t>
          </a:r>
        </a:p>
      </dsp:txBody>
      <dsp:txXfrm>
        <a:off x="0" y="1939238"/>
        <a:ext cx="7315200" cy="323114"/>
      </dsp:txXfrm>
    </dsp:sp>
    <dsp:sp modelId="{59DA8B58-B0C7-4B22-A285-11F0FA0B4FB8}">
      <dsp:nvSpPr>
        <dsp:cNvPr id="0" name=""/>
        <dsp:cNvSpPr/>
      </dsp:nvSpPr>
      <dsp:spPr>
        <a:xfrm>
          <a:off x="0" y="2262352"/>
          <a:ext cx="73152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06D43720-335F-48B4-9863-1F169196B7D1}">
      <dsp:nvSpPr>
        <dsp:cNvPr id="0" name=""/>
        <dsp:cNvSpPr/>
      </dsp:nvSpPr>
      <dsp:spPr>
        <a:xfrm>
          <a:off x="0" y="2262353"/>
          <a:ext cx="7315200" cy="323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8)  Box Plot</a:t>
          </a:r>
        </a:p>
      </dsp:txBody>
      <dsp:txXfrm>
        <a:off x="0" y="2262353"/>
        <a:ext cx="7315200" cy="323114"/>
      </dsp:txXfrm>
    </dsp:sp>
    <dsp:sp modelId="{A71E5BFC-805E-4951-BEB5-9ED40619BD67}">
      <dsp:nvSpPr>
        <dsp:cNvPr id="0" name=""/>
        <dsp:cNvSpPr/>
      </dsp:nvSpPr>
      <dsp:spPr>
        <a:xfrm>
          <a:off x="0" y="2585467"/>
          <a:ext cx="73152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79884F7-3E5F-4C38-A68C-7568EF433700}">
      <dsp:nvSpPr>
        <dsp:cNvPr id="0" name=""/>
        <dsp:cNvSpPr/>
      </dsp:nvSpPr>
      <dsp:spPr>
        <a:xfrm>
          <a:off x="0" y="2585467"/>
          <a:ext cx="7315200" cy="323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9)  Tree Map</a:t>
          </a:r>
        </a:p>
      </dsp:txBody>
      <dsp:txXfrm>
        <a:off x="0" y="2585467"/>
        <a:ext cx="7315200" cy="323114"/>
      </dsp:txXfrm>
    </dsp:sp>
    <dsp:sp modelId="{EE74EB36-B6BF-43D2-B420-03BB67C7456C}">
      <dsp:nvSpPr>
        <dsp:cNvPr id="0" name=""/>
        <dsp:cNvSpPr/>
      </dsp:nvSpPr>
      <dsp:spPr>
        <a:xfrm>
          <a:off x="0" y="2908581"/>
          <a:ext cx="73152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AC3E06C6-C83B-4AC1-BAA4-72F7E4EC57B4}">
      <dsp:nvSpPr>
        <dsp:cNvPr id="0" name=""/>
        <dsp:cNvSpPr/>
      </dsp:nvSpPr>
      <dsp:spPr>
        <a:xfrm>
          <a:off x="0" y="2908581"/>
          <a:ext cx="7315200" cy="323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10) Bump Chart</a:t>
          </a:r>
        </a:p>
      </dsp:txBody>
      <dsp:txXfrm>
        <a:off x="0" y="2908581"/>
        <a:ext cx="7315200" cy="323114"/>
      </dsp:txXfrm>
    </dsp:sp>
    <dsp:sp modelId="{BBECCBF7-E772-46E1-943D-AF4343EAE2BB}">
      <dsp:nvSpPr>
        <dsp:cNvPr id="0" name=""/>
        <dsp:cNvSpPr/>
      </dsp:nvSpPr>
      <dsp:spPr>
        <a:xfrm>
          <a:off x="0" y="3231696"/>
          <a:ext cx="73152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4347261-A972-4169-9711-A7DA31A85A84}">
      <dsp:nvSpPr>
        <dsp:cNvPr id="0" name=""/>
        <dsp:cNvSpPr/>
      </dsp:nvSpPr>
      <dsp:spPr>
        <a:xfrm>
          <a:off x="0" y="3231696"/>
          <a:ext cx="7315200" cy="323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11) Gantt Chart</a:t>
          </a:r>
        </a:p>
      </dsp:txBody>
      <dsp:txXfrm>
        <a:off x="0" y="3231696"/>
        <a:ext cx="7315200" cy="323114"/>
      </dsp:txXfrm>
    </dsp:sp>
    <dsp:sp modelId="{89B75B9A-B4BC-4155-A55B-4CA56C0229C1}">
      <dsp:nvSpPr>
        <dsp:cNvPr id="0" name=""/>
        <dsp:cNvSpPr/>
      </dsp:nvSpPr>
      <dsp:spPr>
        <a:xfrm>
          <a:off x="0" y="3554810"/>
          <a:ext cx="73152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C0673F4F-5DB5-44A2-ABF0-20BDE921B36B}">
      <dsp:nvSpPr>
        <dsp:cNvPr id="0" name=""/>
        <dsp:cNvSpPr/>
      </dsp:nvSpPr>
      <dsp:spPr>
        <a:xfrm>
          <a:off x="0" y="3554810"/>
          <a:ext cx="7315200" cy="323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12) Histogram</a:t>
          </a:r>
        </a:p>
      </dsp:txBody>
      <dsp:txXfrm>
        <a:off x="0" y="3554810"/>
        <a:ext cx="7315200" cy="323114"/>
      </dsp:txXfrm>
    </dsp:sp>
    <dsp:sp modelId="{78338FAB-76E1-4A5A-B526-622A7A96F56C}">
      <dsp:nvSpPr>
        <dsp:cNvPr id="0" name=""/>
        <dsp:cNvSpPr/>
      </dsp:nvSpPr>
      <dsp:spPr>
        <a:xfrm>
          <a:off x="0" y="3877924"/>
          <a:ext cx="73152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E510DAF2-000C-41D4-B6CD-269B11FD6359}">
      <dsp:nvSpPr>
        <dsp:cNvPr id="0" name=""/>
        <dsp:cNvSpPr/>
      </dsp:nvSpPr>
      <dsp:spPr>
        <a:xfrm>
          <a:off x="0" y="3877924"/>
          <a:ext cx="7315200" cy="323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13) Motion Charts</a:t>
          </a:r>
        </a:p>
      </dsp:txBody>
      <dsp:txXfrm>
        <a:off x="0" y="3877924"/>
        <a:ext cx="7315200" cy="323114"/>
      </dsp:txXfrm>
    </dsp:sp>
    <dsp:sp modelId="{08ECFFC6-79F5-442B-918D-F009EAC78D20}">
      <dsp:nvSpPr>
        <dsp:cNvPr id="0" name=""/>
        <dsp:cNvSpPr/>
      </dsp:nvSpPr>
      <dsp:spPr>
        <a:xfrm>
          <a:off x="0" y="4201039"/>
          <a:ext cx="73152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C925EAC2-573B-45C0-BB88-66CAECE6EDD3}">
      <dsp:nvSpPr>
        <dsp:cNvPr id="0" name=""/>
        <dsp:cNvSpPr/>
      </dsp:nvSpPr>
      <dsp:spPr>
        <a:xfrm>
          <a:off x="0" y="4201039"/>
          <a:ext cx="7315200" cy="323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14) Waterfall Charts</a:t>
          </a:r>
        </a:p>
      </dsp:txBody>
      <dsp:txXfrm>
        <a:off x="0" y="4201039"/>
        <a:ext cx="7315200" cy="32311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1DB002-A26B-416F-AD73-FA2587C4EBCA}">
      <dsp:nvSpPr>
        <dsp:cNvPr id="0" name=""/>
        <dsp:cNvSpPr/>
      </dsp:nvSpPr>
      <dsp:spPr>
        <a:xfrm>
          <a:off x="0" y="0"/>
          <a:ext cx="6492875"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E55D8C7E-2CA9-4DF7-B60D-60FB87035E4D}">
      <dsp:nvSpPr>
        <dsp:cNvPr id="0" name=""/>
        <dsp:cNvSpPr/>
      </dsp:nvSpPr>
      <dsp:spPr>
        <a:xfrm>
          <a:off x="0" y="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A bar chart represents data in rectangular bars with the length of the bar proportional to the value of the variable. </a:t>
          </a:r>
        </a:p>
      </dsp:txBody>
      <dsp:txXfrm>
        <a:off x="0" y="0"/>
        <a:ext cx="6492875" cy="1276350"/>
      </dsp:txXfrm>
    </dsp:sp>
    <dsp:sp modelId="{BF4CF10A-E57C-4259-BD5A-7E8D50724ED5}">
      <dsp:nvSpPr>
        <dsp:cNvPr id="0" name=""/>
        <dsp:cNvSpPr/>
      </dsp:nvSpPr>
      <dsp:spPr>
        <a:xfrm>
          <a:off x="0" y="1276350"/>
          <a:ext cx="6492875" cy="0"/>
        </a:xfrm>
        <a:prstGeom prst="line">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w="6350" cap="flat" cmpd="sng" algn="ctr">
          <a:solidFill>
            <a:schemeClr val="accent5">
              <a:hueOff val="-2252848"/>
              <a:satOff val="-5806"/>
              <a:lumOff val="-3922"/>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9A45E27C-FC8F-4976-B5F2-B97FE4AD25D8}">
      <dsp:nvSpPr>
        <dsp:cNvPr id="0" name=""/>
        <dsp:cNvSpPr/>
      </dsp:nvSpPr>
      <dsp:spPr>
        <a:xfrm>
          <a:off x="0" y="12763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Tableau automatically produces a bar chart when you drag a dimension to the Row shelf and measure to the Column shelf. </a:t>
          </a:r>
        </a:p>
      </dsp:txBody>
      <dsp:txXfrm>
        <a:off x="0" y="1276350"/>
        <a:ext cx="6492875" cy="1276350"/>
      </dsp:txXfrm>
    </dsp:sp>
    <dsp:sp modelId="{A2475151-92F9-499B-A12C-E4D9CE779B58}">
      <dsp:nvSpPr>
        <dsp:cNvPr id="0" name=""/>
        <dsp:cNvSpPr/>
      </dsp:nvSpPr>
      <dsp:spPr>
        <a:xfrm>
          <a:off x="0" y="2552700"/>
          <a:ext cx="6492875" cy="0"/>
        </a:xfrm>
        <a:prstGeom prst="line">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w="6350" cap="flat" cmpd="sng" algn="ctr">
          <a:solidFill>
            <a:schemeClr val="accent5">
              <a:hueOff val="-4505695"/>
              <a:satOff val="-11613"/>
              <a:lumOff val="-7843"/>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3624BE8F-4A5D-4B2C-924D-76D7C20262CA}">
      <dsp:nvSpPr>
        <dsp:cNvPr id="0" name=""/>
        <dsp:cNvSpPr/>
      </dsp:nvSpPr>
      <dsp:spPr>
        <a:xfrm>
          <a:off x="0" y="255270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We can also use the bar chart option present in the Show Me button. </a:t>
          </a:r>
        </a:p>
      </dsp:txBody>
      <dsp:txXfrm>
        <a:off x="0" y="2552700"/>
        <a:ext cx="6492875" cy="1276350"/>
      </dsp:txXfrm>
    </dsp:sp>
    <dsp:sp modelId="{FB9C8F2D-4300-4E82-BE1A-B39AB42D1A40}">
      <dsp:nvSpPr>
        <dsp:cNvPr id="0" name=""/>
        <dsp:cNvSpPr/>
      </dsp:nvSpPr>
      <dsp:spPr>
        <a:xfrm>
          <a:off x="0" y="3829050"/>
          <a:ext cx="6492875" cy="0"/>
        </a:xfrm>
        <a:prstGeom prst="lin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D6FD563-6369-4164-A98C-BED4DE998BBE}">
      <dsp:nvSpPr>
        <dsp:cNvPr id="0" name=""/>
        <dsp:cNvSpPr/>
      </dsp:nvSpPr>
      <dsp:spPr>
        <a:xfrm>
          <a:off x="0" y="38290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If the data is not appropriate for bar chart, then this option will be automatically greyed out.</a:t>
          </a:r>
        </a:p>
      </dsp:txBody>
      <dsp:txXfrm>
        <a:off x="0" y="3829050"/>
        <a:ext cx="6492875" cy="12763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FBFBD-D747-4B07-A55A-1BB1B7A96E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5525A2-C24C-49D1-AF0D-EED07FE6EC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73140F-68FE-4E1B-A2AD-1DBB133CE138}"/>
              </a:ext>
            </a:extLst>
          </p:cNvPr>
          <p:cNvSpPr>
            <a:spLocks noGrp="1"/>
          </p:cNvSpPr>
          <p:nvPr>
            <p:ph type="dt" sz="half" idx="10"/>
          </p:nvPr>
        </p:nvSpPr>
        <p:spPr/>
        <p:txBody>
          <a:bodyPr/>
          <a:lstStyle/>
          <a:p>
            <a:fld id="{6A58B9EA-7D21-41F7-AD21-4F4D6EB4F9E2}" type="datetimeFigureOut">
              <a:rPr lang="en-US" smtClean="0"/>
              <a:t>10/15/2019</a:t>
            </a:fld>
            <a:endParaRPr lang="en-US"/>
          </a:p>
        </p:txBody>
      </p:sp>
      <p:sp>
        <p:nvSpPr>
          <p:cNvPr id="5" name="Footer Placeholder 4">
            <a:extLst>
              <a:ext uri="{FF2B5EF4-FFF2-40B4-BE49-F238E27FC236}">
                <a16:creationId xmlns:a16="http://schemas.microsoft.com/office/drawing/2014/main" id="{1DB40077-7218-4F8C-9D24-0D6D2E841E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2AC911-FC7E-481D-AB50-1AA2D0853D7E}"/>
              </a:ext>
            </a:extLst>
          </p:cNvPr>
          <p:cNvSpPr>
            <a:spLocks noGrp="1"/>
          </p:cNvSpPr>
          <p:nvPr>
            <p:ph type="sldNum" sz="quarter" idx="12"/>
          </p:nvPr>
        </p:nvSpPr>
        <p:spPr/>
        <p:txBody>
          <a:bodyPr/>
          <a:lstStyle/>
          <a:p>
            <a:fld id="{077679E4-6852-449D-916B-0F79FD00B985}" type="slidenum">
              <a:rPr lang="en-US" smtClean="0"/>
              <a:t>‹#›</a:t>
            </a:fld>
            <a:endParaRPr lang="en-US"/>
          </a:p>
        </p:txBody>
      </p:sp>
    </p:spTree>
    <p:extLst>
      <p:ext uri="{BB962C8B-B14F-4D97-AF65-F5344CB8AC3E}">
        <p14:creationId xmlns:p14="http://schemas.microsoft.com/office/powerpoint/2010/main" val="1212683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B3318-7ED7-4DA7-91D9-BBF78FA0B5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A5CA0A-D118-4A9A-B7D7-43CD21EAC7F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511E5D-5934-4C7B-BF2A-10C8071BAF3B}"/>
              </a:ext>
            </a:extLst>
          </p:cNvPr>
          <p:cNvSpPr>
            <a:spLocks noGrp="1"/>
          </p:cNvSpPr>
          <p:nvPr>
            <p:ph type="dt" sz="half" idx="10"/>
          </p:nvPr>
        </p:nvSpPr>
        <p:spPr/>
        <p:txBody>
          <a:bodyPr/>
          <a:lstStyle/>
          <a:p>
            <a:fld id="{6A58B9EA-7D21-41F7-AD21-4F4D6EB4F9E2}" type="datetimeFigureOut">
              <a:rPr lang="en-US" smtClean="0"/>
              <a:t>10/15/2019</a:t>
            </a:fld>
            <a:endParaRPr lang="en-US"/>
          </a:p>
        </p:txBody>
      </p:sp>
      <p:sp>
        <p:nvSpPr>
          <p:cNvPr id="5" name="Footer Placeholder 4">
            <a:extLst>
              <a:ext uri="{FF2B5EF4-FFF2-40B4-BE49-F238E27FC236}">
                <a16:creationId xmlns:a16="http://schemas.microsoft.com/office/drawing/2014/main" id="{0155968F-62AF-427A-A8E4-6CFBED0AA3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484403-7BB7-413E-B200-4868A09D76E5}"/>
              </a:ext>
            </a:extLst>
          </p:cNvPr>
          <p:cNvSpPr>
            <a:spLocks noGrp="1"/>
          </p:cNvSpPr>
          <p:nvPr>
            <p:ph type="sldNum" sz="quarter" idx="12"/>
          </p:nvPr>
        </p:nvSpPr>
        <p:spPr/>
        <p:txBody>
          <a:bodyPr/>
          <a:lstStyle/>
          <a:p>
            <a:fld id="{077679E4-6852-449D-916B-0F79FD00B985}" type="slidenum">
              <a:rPr lang="en-US" smtClean="0"/>
              <a:t>‹#›</a:t>
            </a:fld>
            <a:endParaRPr lang="en-US"/>
          </a:p>
        </p:txBody>
      </p:sp>
    </p:spTree>
    <p:extLst>
      <p:ext uri="{BB962C8B-B14F-4D97-AF65-F5344CB8AC3E}">
        <p14:creationId xmlns:p14="http://schemas.microsoft.com/office/powerpoint/2010/main" val="2134739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F2F48D-A8F2-4678-8689-CE3BA198B2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AC3745-8AB1-4650-8F1F-096D5007ACA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F68181-0F40-4960-B697-80665FEC21F9}"/>
              </a:ext>
            </a:extLst>
          </p:cNvPr>
          <p:cNvSpPr>
            <a:spLocks noGrp="1"/>
          </p:cNvSpPr>
          <p:nvPr>
            <p:ph type="dt" sz="half" idx="10"/>
          </p:nvPr>
        </p:nvSpPr>
        <p:spPr/>
        <p:txBody>
          <a:bodyPr/>
          <a:lstStyle/>
          <a:p>
            <a:fld id="{6A58B9EA-7D21-41F7-AD21-4F4D6EB4F9E2}" type="datetimeFigureOut">
              <a:rPr lang="en-US" smtClean="0"/>
              <a:t>10/15/2019</a:t>
            </a:fld>
            <a:endParaRPr lang="en-US"/>
          </a:p>
        </p:txBody>
      </p:sp>
      <p:sp>
        <p:nvSpPr>
          <p:cNvPr id="5" name="Footer Placeholder 4">
            <a:extLst>
              <a:ext uri="{FF2B5EF4-FFF2-40B4-BE49-F238E27FC236}">
                <a16:creationId xmlns:a16="http://schemas.microsoft.com/office/drawing/2014/main" id="{3988A485-2952-4F6E-BC8B-6A09A39D02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751019-6C3B-40E5-A3F0-C254B8B8A066}"/>
              </a:ext>
            </a:extLst>
          </p:cNvPr>
          <p:cNvSpPr>
            <a:spLocks noGrp="1"/>
          </p:cNvSpPr>
          <p:nvPr>
            <p:ph type="sldNum" sz="quarter" idx="12"/>
          </p:nvPr>
        </p:nvSpPr>
        <p:spPr/>
        <p:txBody>
          <a:bodyPr/>
          <a:lstStyle/>
          <a:p>
            <a:fld id="{077679E4-6852-449D-916B-0F79FD00B985}" type="slidenum">
              <a:rPr lang="en-US" smtClean="0"/>
              <a:t>‹#›</a:t>
            </a:fld>
            <a:endParaRPr lang="en-US"/>
          </a:p>
        </p:txBody>
      </p:sp>
    </p:spTree>
    <p:extLst>
      <p:ext uri="{BB962C8B-B14F-4D97-AF65-F5344CB8AC3E}">
        <p14:creationId xmlns:p14="http://schemas.microsoft.com/office/powerpoint/2010/main" val="3540076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2FBD6-09E5-4668-B31F-B50520B47D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F4B925-F7FF-43AE-A4B0-7909FBF7DA4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8503BD-19BA-4F2F-B728-318D7ED7497C}"/>
              </a:ext>
            </a:extLst>
          </p:cNvPr>
          <p:cNvSpPr>
            <a:spLocks noGrp="1"/>
          </p:cNvSpPr>
          <p:nvPr>
            <p:ph type="dt" sz="half" idx="10"/>
          </p:nvPr>
        </p:nvSpPr>
        <p:spPr/>
        <p:txBody>
          <a:bodyPr/>
          <a:lstStyle/>
          <a:p>
            <a:fld id="{6A58B9EA-7D21-41F7-AD21-4F4D6EB4F9E2}" type="datetimeFigureOut">
              <a:rPr lang="en-US" smtClean="0"/>
              <a:t>10/15/2019</a:t>
            </a:fld>
            <a:endParaRPr lang="en-US"/>
          </a:p>
        </p:txBody>
      </p:sp>
      <p:sp>
        <p:nvSpPr>
          <p:cNvPr id="5" name="Footer Placeholder 4">
            <a:extLst>
              <a:ext uri="{FF2B5EF4-FFF2-40B4-BE49-F238E27FC236}">
                <a16:creationId xmlns:a16="http://schemas.microsoft.com/office/drawing/2014/main" id="{C581A9AE-105E-427D-B255-D7549DA00F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512EAB-BE92-41D6-B160-5C43A46E231D}"/>
              </a:ext>
            </a:extLst>
          </p:cNvPr>
          <p:cNvSpPr>
            <a:spLocks noGrp="1"/>
          </p:cNvSpPr>
          <p:nvPr>
            <p:ph type="sldNum" sz="quarter" idx="12"/>
          </p:nvPr>
        </p:nvSpPr>
        <p:spPr/>
        <p:txBody>
          <a:bodyPr/>
          <a:lstStyle/>
          <a:p>
            <a:fld id="{077679E4-6852-449D-916B-0F79FD00B985}" type="slidenum">
              <a:rPr lang="en-US" smtClean="0"/>
              <a:t>‹#›</a:t>
            </a:fld>
            <a:endParaRPr lang="en-US"/>
          </a:p>
        </p:txBody>
      </p:sp>
    </p:spTree>
    <p:extLst>
      <p:ext uri="{BB962C8B-B14F-4D97-AF65-F5344CB8AC3E}">
        <p14:creationId xmlns:p14="http://schemas.microsoft.com/office/powerpoint/2010/main" val="2403222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E1FE3-69E7-4BD1-BD9F-62DC80C578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65879C-208C-4249-B140-C49B623BDD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A9DB9DB-F7BF-4BB3-BCFD-EBBBCBBBD39D}"/>
              </a:ext>
            </a:extLst>
          </p:cNvPr>
          <p:cNvSpPr>
            <a:spLocks noGrp="1"/>
          </p:cNvSpPr>
          <p:nvPr>
            <p:ph type="dt" sz="half" idx="10"/>
          </p:nvPr>
        </p:nvSpPr>
        <p:spPr/>
        <p:txBody>
          <a:bodyPr/>
          <a:lstStyle/>
          <a:p>
            <a:fld id="{6A58B9EA-7D21-41F7-AD21-4F4D6EB4F9E2}" type="datetimeFigureOut">
              <a:rPr lang="en-US" smtClean="0"/>
              <a:t>10/15/2019</a:t>
            </a:fld>
            <a:endParaRPr lang="en-US"/>
          </a:p>
        </p:txBody>
      </p:sp>
      <p:sp>
        <p:nvSpPr>
          <p:cNvPr id="5" name="Footer Placeholder 4">
            <a:extLst>
              <a:ext uri="{FF2B5EF4-FFF2-40B4-BE49-F238E27FC236}">
                <a16:creationId xmlns:a16="http://schemas.microsoft.com/office/drawing/2014/main" id="{A39AE2D7-0434-4432-A70D-17185D5C08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1DD7A3-F95C-4933-9F62-7BC5BA99537D}"/>
              </a:ext>
            </a:extLst>
          </p:cNvPr>
          <p:cNvSpPr>
            <a:spLocks noGrp="1"/>
          </p:cNvSpPr>
          <p:nvPr>
            <p:ph type="sldNum" sz="quarter" idx="12"/>
          </p:nvPr>
        </p:nvSpPr>
        <p:spPr/>
        <p:txBody>
          <a:bodyPr/>
          <a:lstStyle/>
          <a:p>
            <a:fld id="{077679E4-6852-449D-916B-0F79FD00B985}" type="slidenum">
              <a:rPr lang="en-US" smtClean="0"/>
              <a:t>‹#›</a:t>
            </a:fld>
            <a:endParaRPr lang="en-US"/>
          </a:p>
        </p:txBody>
      </p:sp>
    </p:spTree>
    <p:extLst>
      <p:ext uri="{BB962C8B-B14F-4D97-AF65-F5344CB8AC3E}">
        <p14:creationId xmlns:p14="http://schemas.microsoft.com/office/powerpoint/2010/main" val="1609267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C854-8F1F-4A62-9F4D-21B78330F7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9A8FBA-00C4-4971-AC41-48C706298B1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CAE96D-795D-46AB-A07B-713E9A67D36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E3AA52-861E-4730-AC46-92450255DCC9}"/>
              </a:ext>
            </a:extLst>
          </p:cNvPr>
          <p:cNvSpPr>
            <a:spLocks noGrp="1"/>
          </p:cNvSpPr>
          <p:nvPr>
            <p:ph type="dt" sz="half" idx="10"/>
          </p:nvPr>
        </p:nvSpPr>
        <p:spPr/>
        <p:txBody>
          <a:bodyPr/>
          <a:lstStyle/>
          <a:p>
            <a:fld id="{6A58B9EA-7D21-41F7-AD21-4F4D6EB4F9E2}" type="datetimeFigureOut">
              <a:rPr lang="en-US" smtClean="0"/>
              <a:t>10/15/2019</a:t>
            </a:fld>
            <a:endParaRPr lang="en-US"/>
          </a:p>
        </p:txBody>
      </p:sp>
      <p:sp>
        <p:nvSpPr>
          <p:cNvPr id="6" name="Footer Placeholder 5">
            <a:extLst>
              <a:ext uri="{FF2B5EF4-FFF2-40B4-BE49-F238E27FC236}">
                <a16:creationId xmlns:a16="http://schemas.microsoft.com/office/drawing/2014/main" id="{578029BE-70BE-448C-BF8E-66AD6F0585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161422-0543-4C0C-A65A-F18EA635DB0A}"/>
              </a:ext>
            </a:extLst>
          </p:cNvPr>
          <p:cNvSpPr>
            <a:spLocks noGrp="1"/>
          </p:cNvSpPr>
          <p:nvPr>
            <p:ph type="sldNum" sz="quarter" idx="12"/>
          </p:nvPr>
        </p:nvSpPr>
        <p:spPr/>
        <p:txBody>
          <a:bodyPr/>
          <a:lstStyle/>
          <a:p>
            <a:fld id="{077679E4-6852-449D-916B-0F79FD00B985}" type="slidenum">
              <a:rPr lang="en-US" smtClean="0"/>
              <a:t>‹#›</a:t>
            </a:fld>
            <a:endParaRPr lang="en-US"/>
          </a:p>
        </p:txBody>
      </p:sp>
    </p:spTree>
    <p:extLst>
      <p:ext uri="{BB962C8B-B14F-4D97-AF65-F5344CB8AC3E}">
        <p14:creationId xmlns:p14="http://schemas.microsoft.com/office/powerpoint/2010/main" val="1784456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84F70-AC91-4714-8881-DD89966D41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A6E880-26F3-4A0E-856F-9CE0F17090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D9B6FB4-ADEC-4702-8B3A-61098E659CD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37F1FC-5CBE-4796-8A35-B265F637D8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19D6AFE-CDB3-4BB6-A01A-9C5FFC53679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386F05-DC9D-4FA4-AC02-7984885AC808}"/>
              </a:ext>
            </a:extLst>
          </p:cNvPr>
          <p:cNvSpPr>
            <a:spLocks noGrp="1"/>
          </p:cNvSpPr>
          <p:nvPr>
            <p:ph type="dt" sz="half" idx="10"/>
          </p:nvPr>
        </p:nvSpPr>
        <p:spPr/>
        <p:txBody>
          <a:bodyPr/>
          <a:lstStyle/>
          <a:p>
            <a:fld id="{6A58B9EA-7D21-41F7-AD21-4F4D6EB4F9E2}" type="datetimeFigureOut">
              <a:rPr lang="en-US" smtClean="0"/>
              <a:t>10/15/2019</a:t>
            </a:fld>
            <a:endParaRPr lang="en-US"/>
          </a:p>
        </p:txBody>
      </p:sp>
      <p:sp>
        <p:nvSpPr>
          <p:cNvPr id="8" name="Footer Placeholder 7">
            <a:extLst>
              <a:ext uri="{FF2B5EF4-FFF2-40B4-BE49-F238E27FC236}">
                <a16:creationId xmlns:a16="http://schemas.microsoft.com/office/drawing/2014/main" id="{9BFB3198-7C49-4D9A-A7DD-34A2D61545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26686B-473B-4B7E-9584-39989AEDBABD}"/>
              </a:ext>
            </a:extLst>
          </p:cNvPr>
          <p:cNvSpPr>
            <a:spLocks noGrp="1"/>
          </p:cNvSpPr>
          <p:nvPr>
            <p:ph type="sldNum" sz="quarter" idx="12"/>
          </p:nvPr>
        </p:nvSpPr>
        <p:spPr/>
        <p:txBody>
          <a:bodyPr/>
          <a:lstStyle/>
          <a:p>
            <a:fld id="{077679E4-6852-449D-916B-0F79FD00B985}" type="slidenum">
              <a:rPr lang="en-US" smtClean="0"/>
              <a:t>‹#›</a:t>
            </a:fld>
            <a:endParaRPr lang="en-US"/>
          </a:p>
        </p:txBody>
      </p:sp>
    </p:spTree>
    <p:extLst>
      <p:ext uri="{BB962C8B-B14F-4D97-AF65-F5344CB8AC3E}">
        <p14:creationId xmlns:p14="http://schemas.microsoft.com/office/powerpoint/2010/main" val="1174368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2330-C38A-4562-B2D7-AF98263E30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36DBC4-5FD5-4BB7-A489-C1F4FB27BCFF}"/>
              </a:ext>
            </a:extLst>
          </p:cNvPr>
          <p:cNvSpPr>
            <a:spLocks noGrp="1"/>
          </p:cNvSpPr>
          <p:nvPr>
            <p:ph type="dt" sz="half" idx="10"/>
          </p:nvPr>
        </p:nvSpPr>
        <p:spPr/>
        <p:txBody>
          <a:bodyPr/>
          <a:lstStyle/>
          <a:p>
            <a:fld id="{6A58B9EA-7D21-41F7-AD21-4F4D6EB4F9E2}" type="datetimeFigureOut">
              <a:rPr lang="en-US" smtClean="0"/>
              <a:t>10/15/2019</a:t>
            </a:fld>
            <a:endParaRPr lang="en-US"/>
          </a:p>
        </p:txBody>
      </p:sp>
      <p:sp>
        <p:nvSpPr>
          <p:cNvPr id="4" name="Footer Placeholder 3">
            <a:extLst>
              <a:ext uri="{FF2B5EF4-FFF2-40B4-BE49-F238E27FC236}">
                <a16:creationId xmlns:a16="http://schemas.microsoft.com/office/drawing/2014/main" id="{545A36BA-7181-4D07-9D10-5FA3AF1E84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768895-1468-4313-8D4A-0E7FD47E67BF}"/>
              </a:ext>
            </a:extLst>
          </p:cNvPr>
          <p:cNvSpPr>
            <a:spLocks noGrp="1"/>
          </p:cNvSpPr>
          <p:nvPr>
            <p:ph type="sldNum" sz="quarter" idx="12"/>
          </p:nvPr>
        </p:nvSpPr>
        <p:spPr/>
        <p:txBody>
          <a:bodyPr/>
          <a:lstStyle/>
          <a:p>
            <a:fld id="{077679E4-6852-449D-916B-0F79FD00B985}" type="slidenum">
              <a:rPr lang="en-US" smtClean="0"/>
              <a:t>‹#›</a:t>
            </a:fld>
            <a:endParaRPr lang="en-US"/>
          </a:p>
        </p:txBody>
      </p:sp>
    </p:spTree>
    <p:extLst>
      <p:ext uri="{BB962C8B-B14F-4D97-AF65-F5344CB8AC3E}">
        <p14:creationId xmlns:p14="http://schemas.microsoft.com/office/powerpoint/2010/main" val="2707418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15D4FE-A60B-4596-8030-30256B960BBC}"/>
              </a:ext>
            </a:extLst>
          </p:cNvPr>
          <p:cNvSpPr>
            <a:spLocks noGrp="1"/>
          </p:cNvSpPr>
          <p:nvPr>
            <p:ph type="dt" sz="half" idx="10"/>
          </p:nvPr>
        </p:nvSpPr>
        <p:spPr/>
        <p:txBody>
          <a:bodyPr/>
          <a:lstStyle/>
          <a:p>
            <a:fld id="{6A58B9EA-7D21-41F7-AD21-4F4D6EB4F9E2}" type="datetimeFigureOut">
              <a:rPr lang="en-US" smtClean="0"/>
              <a:t>10/15/2019</a:t>
            </a:fld>
            <a:endParaRPr lang="en-US"/>
          </a:p>
        </p:txBody>
      </p:sp>
      <p:sp>
        <p:nvSpPr>
          <p:cNvPr id="3" name="Footer Placeholder 2">
            <a:extLst>
              <a:ext uri="{FF2B5EF4-FFF2-40B4-BE49-F238E27FC236}">
                <a16:creationId xmlns:a16="http://schemas.microsoft.com/office/drawing/2014/main" id="{0E6E7DBD-313F-4135-AF2F-356F2F968A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384BDD-646D-432E-93C5-88FE83D88BF8}"/>
              </a:ext>
            </a:extLst>
          </p:cNvPr>
          <p:cNvSpPr>
            <a:spLocks noGrp="1"/>
          </p:cNvSpPr>
          <p:nvPr>
            <p:ph type="sldNum" sz="quarter" idx="12"/>
          </p:nvPr>
        </p:nvSpPr>
        <p:spPr/>
        <p:txBody>
          <a:bodyPr/>
          <a:lstStyle/>
          <a:p>
            <a:fld id="{077679E4-6852-449D-916B-0F79FD00B985}" type="slidenum">
              <a:rPr lang="en-US" smtClean="0"/>
              <a:t>‹#›</a:t>
            </a:fld>
            <a:endParaRPr lang="en-US"/>
          </a:p>
        </p:txBody>
      </p:sp>
    </p:spTree>
    <p:extLst>
      <p:ext uri="{BB962C8B-B14F-4D97-AF65-F5344CB8AC3E}">
        <p14:creationId xmlns:p14="http://schemas.microsoft.com/office/powerpoint/2010/main" val="1266395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3DC6D-2E63-4930-BEAD-0D486BB912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932507-8E7E-4D7F-95B9-92A5A29E13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846B04-CC23-412F-BAC0-6D4C492695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BADCF5B-0559-4D0C-8D87-7E7BCDB86119}"/>
              </a:ext>
            </a:extLst>
          </p:cNvPr>
          <p:cNvSpPr>
            <a:spLocks noGrp="1"/>
          </p:cNvSpPr>
          <p:nvPr>
            <p:ph type="dt" sz="half" idx="10"/>
          </p:nvPr>
        </p:nvSpPr>
        <p:spPr/>
        <p:txBody>
          <a:bodyPr/>
          <a:lstStyle/>
          <a:p>
            <a:fld id="{6A58B9EA-7D21-41F7-AD21-4F4D6EB4F9E2}" type="datetimeFigureOut">
              <a:rPr lang="en-US" smtClean="0"/>
              <a:t>10/15/2019</a:t>
            </a:fld>
            <a:endParaRPr lang="en-US"/>
          </a:p>
        </p:txBody>
      </p:sp>
      <p:sp>
        <p:nvSpPr>
          <p:cNvPr id="6" name="Footer Placeholder 5">
            <a:extLst>
              <a:ext uri="{FF2B5EF4-FFF2-40B4-BE49-F238E27FC236}">
                <a16:creationId xmlns:a16="http://schemas.microsoft.com/office/drawing/2014/main" id="{35203287-1F90-42D5-95B2-B299E636D0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E34BB2-CC1C-4A8F-B7DB-8737EE12F30E}"/>
              </a:ext>
            </a:extLst>
          </p:cNvPr>
          <p:cNvSpPr>
            <a:spLocks noGrp="1"/>
          </p:cNvSpPr>
          <p:nvPr>
            <p:ph type="sldNum" sz="quarter" idx="12"/>
          </p:nvPr>
        </p:nvSpPr>
        <p:spPr/>
        <p:txBody>
          <a:bodyPr/>
          <a:lstStyle/>
          <a:p>
            <a:fld id="{077679E4-6852-449D-916B-0F79FD00B985}" type="slidenum">
              <a:rPr lang="en-US" smtClean="0"/>
              <a:t>‹#›</a:t>
            </a:fld>
            <a:endParaRPr lang="en-US"/>
          </a:p>
        </p:txBody>
      </p:sp>
    </p:spTree>
    <p:extLst>
      <p:ext uri="{BB962C8B-B14F-4D97-AF65-F5344CB8AC3E}">
        <p14:creationId xmlns:p14="http://schemas.microsoft.com/office/powerpoint/2010/main" val="2331092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F0C6D-BD51-4AE2-B8B7-6AFFE4B91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9B8CE1-6476-4044-82B6-287E04AA75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B46124-1AE4-462A-B257-6A54E9BB07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CCB1C9E-130E-4393-AF95-F5E45D17F99C}"/>
              </a:ext>
            </a:extLst>
          </p:cNvPr>
          <p:cNvSpPr>
            <a:spLocks noGrp="1"/>
          </p:cNvSpPr>
          <p:nvPr>
            <p:ph type="dt" sz="half" idx="10"/>
          </p:nvPr>
        </p:nvSpPr>
        <p:spPr/>
        <p:txBody>
          <a:bodyPr/>
          <a:lstStyle/>
          <a:p>
            <a:fld id="{6A58B9EA-7D21-41F7-AD21-4F4D6EB4F9E2}" type="datetimeFigureOut">
              <a:rPr lang="en-US" smtClean="0"/>
              <a:t>10/15/2019</a:t>
            </a:fld>
            <a:endParaRPr lang="en-US"/>
          </a:p>
        </p:txBody>
      </p:sp>
      <p:sp>
        <p:nvSpPr>
          <p:cNvPr id="6" name="Footer Placeholder 5">
            <a:extLst>
              <a:ext uri="{FF2B5EF4-FFF2-40B4-BE49-F238E27FC236}">
                <a16:creationId xmlns:a16="http://schemas.microsoft.com/office/drawing/2014/main" id="{7D45CCFC-C9E0-452A-97C3-221883AF6B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1CD096-D44F-4FD6-A1C1-C06D0328CCF9}"/>
              </a:ext>
            </a:extLst>
          </p:cNvPr>
          <p:cNvSpPr>
            <a:spLocks noGrp="1"/>
          </p:cNvSpPr>
          <p:nvPr>
            <p:ph type="sldNum" sz="quarter" idx="12"/>
          </p:nvPr>
        </p:nvSpPr>
        <p:spPr/>
        <p:txBody>
          <a:bodyPr/>
          <a:lstStyle/>
          <a:p>
            <a:fld id="{077679E4-6852-449D-916B-0F79FD00B985}" type="slidenum">
              <a:rPr lang="en-US" smtClean="0"/>
              <a:t>‹#›</a:t>
            </a:fld>
            <a:endParaRPr lang="en-US"/>
          </a:p>
        </p:txBody>
      </p:sp>
    </p:spTree>
    <p:extLst>
      <p:ext uri="{BB962C8B-B14F-4D97-AF65-F5344CB8AC3E}">
        <p14:creationId xmlns:p14="http://schemas.microsoft.com/office/powerpoint/2010/main" val="3223038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531160-0E63-403D-97B2-A8CD23F8AE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0F59D7-6CEB-4682-AFC1-48FCCE86C1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88A68D-2C03-4073-A641-B5BEC7CF4E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58B9EA-7D21-41F7-AD21-4F4D6EB4F9E2}" type="datetimeFigureOut">
              <a:rPr lang="en-US" smtClean="0"/>
              <a:t>10/15/2019</a:t>
            </a:fld>
            <a:endParaRPr lang="en-US"/>
          </a:p>
        </p:txBody>
      </p:sp>
      <p:sp>
        <p:nvSpPr>
          <p:cNvPr id="5" name="Footer Placeholder 4">
            <a:extLst>
              <a:ext uri="{FF2B5EF4-FFF2-40B4-BE49-F238E27FC236}">
                <a16:creationId xmlns:a16="http://schemas.microsoft.com/office/drawing/2014/main" id="{309A02D1-A582-424B-BFD3-CA18DF5C68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CEC67B-8E07-49D2-A2ED-D65B979F3F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7679E4-6852-449D-916B-0F79FD00B985}" type="slidenum">
              <a:rPr lang="en-US" smtClean="0"/>
              <a:t>‹#›</a:t>
            </a:fld>
            <a:endParaRPr lang="en-US"/>
          </a:p>
        </p:txBody>
      </p:sp>
    </p:spTree>
    <p:extLst>
      <p:ext uri="{BB962C8B-B14F-4D97-AF65-F5344CB8AC3E}">
        <p14:creationId xmlns:p14="http://schemas.microsoft.com/office/powerpoint/2010/main" val="2722437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45.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7FB31-B051-4210-A8E0-0A5CCFA4C4EC}"/>
              </a:ext>
            </a:extLst>
          </p:cNvPr>
          <p:cNvSpPr>
            <a:spLocks noGrp="1"/>
          </p:cNvSpPr>
          <p:nvPr>
            <p:ph type="ctrTitle"/>
          </p:nvPr>
        </p:nvSpPr>
        <p:spPr/>
        <p:txBody>
          <a:bodyPr/>
          <a:lstStyle/>
          <a:p>
            <a:r>
              <a:rPr lang="en-US" dirty="0"/>
              <a:t>Tableau</a:t>
            </a:r>
          </a:p>
        </p:txBody>
      </p:sp>
      <p:sp>
        <p:nvSpPr>
          <p:cNvPr id="3" name="Subtitle 2">
            <a:extLst>
              <a:ext uri="{FF2B5EF4-FFF2-40B4-BE49-F238E27FC236}">
                <a16:creationId xmlns:a16="http://schemas.microsoft.com/office/drawing/2014/main" id="{65C12F4D-E2B4-477B-BDBC-905D3475A11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04728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AB54C-7127-42D0-BCD8-D081EF909537}"/>
              </a:ext>
            </a:extLst>
          </p:cNvPr>
          <p:cNvSpPr>
            <a:spLocks noGrp="1"/>
          </p:cNvSpPr>
          <p:nvPr>
            <p:ph type="title"/>
          </p:nvPr>
        </p:nvSpPr>
        <p:spPr/>
        <p:txBody>
          <a:bodyPr/>
          <a:lstStyle/>
          <a:p>
            <a:r>
              <a:rPr lang="en-US" dirty="0"/>
              <a:t>Data Type</a:t>
            </a:r>
          </a:p>
        </p:txBody>
      </p:sp>
      <p:graphicFrame>
        <p:nvGraphicFramePr>
          <p:cNvPr id="4" name="Content Placeholder 3">
            <a:extLst>
              <a:ext uri="{FF2B5EF4-FFF2-40B4-BE49-F238E27FC236}">
                <a16:creationId xmlns:a16="http://schemas.microsoft.com/office/drawing/2014/main" id="{BB3F8F06-A4B4-4DE1-88C8-810675D67BC8}"/>
              </a:ext>
            </a:extLst>
          </p:cNvPr>
          <p:cNvGraphicFramePr>
            <a:graphicFrameLocks noGrp="1"/>
          </p:cNvGraphicFramePr>
          <p:nvPr>
            <p:ph idx="1"/>
            <p:extLst>
              <p:ext uri="{D42A27DB-BD31-4B8C-83A1-F6EECF244321}">
                <p14:modId xmlns:p14="http://schemas.microsoft.com/office/powerpoint/2010/main" val="1963563802"/>
              </p:ext>
            </p:extLst>
          </p:nvPr>
        </p:nvGraphicFramePr>
        <p:xfrm>
          <a:off x="547647" y="1690687"/>
          <a:ext cx="5839902" cy="4511329"/>
        </p:xfrm>
        <a:graphic>
          <a:graphicData uri="http://schemas.openxmlformats.org/drawingml/2006/table">
            <a:tbl>
              <a:tblPr/>
              <a:tblGrid>
                <a:gridCol w="1946634">
                  <a:extLst>
                    <a:ext uri="{9D8B030D-6E8A-4147-A177-3AD203B41FA5}">
                      <a16:colId xmlns:a16="http://schemas.microsoft.com/office/drawing/2014/main" val="3724697363"/>
                    </a:ext>
                  </a:extLst>
                </a:gridCol>
                <a:gridCol w="1946634">
                  <a:extLst>
                    <a:ext uri="{9D8B030D-6E8A-4147-A177-3AD203B41FA5}">
                      <a16:colId xmlns:a16="http://schemas.microsoft.com/office/drawing/2014/main" val="2345546187"/>
                    </a:ext>
                  </a:extLst>
                </a:gridCol>
                <a:gridCol w="1946634">
                  <a:extLst>
                    <a:ext uri="{9D8B030D-6E8A-4147-A177-3AD203B41FA5}">
                      <a16:colId xmlns:a16="http://schemas.microsoft.com/office/drawing/2014/main" val="702490461"/>
                    </a:ext>
                  </a:extLst>
                </a:gridCol>
              </a:tblGrid>
              <a:tr h="221037">
                <a:tc>
                  <a:txBody>
                    <a:bodyPr/>
                    <a:lstStyle/>
                    <a:p>
                      <a:pPr algn="ctr" fontAlgn="t"/>
                      <a:r>
                        <a:rPr lang="en-US" sz="900">
                          <a:effectLst/>
                        </a:rPr>
                        <a:t>Data Type</a:t>
                      </a:r>
                    </a:p>
                  </a:txBody>
                  <a:tcPr marL="38036" marR="38036" marT="38036" marB="3803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900">
                          <a:effectLst/>
                        </a:rPr>
                        <a:t>Description</a:t>
                      </a:r>
                    </a:p>
                  </a:txBody>
                  <a:tcPr marL="38036" marR="38036" marT="38036" marB="3803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900">
                          <a:effectLst/>
                        </a:rPr>
                        <a:t>Example</a:t>
                      </a:r>
                    </a:p>
                  </a:txBody>
                  <a:tcPr marL="38036" marR="38036" marT="38036" marB="3803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645226173"/>
                  </a:ext>
                </a:extLst>
              </a:tr>
              <a:tr h="1356339">
                <a:tc>
                  <a:txBody>
                    <a:bodyPr/>
                    <a:lstStyle/>
                    <a:p>
                      <a:pPr algn="ctr" fontAlgn="ctr"/>
                      <a:r>
                        <a:rPr lang="en-US" sz="900" b="1" dirty="0">
                          <a:effectLst/>
                        </a:rPr>
                        <a:t>STRING</a:t>
                      </a:r>
                      <a:endParaRPr lang="en-US" sz="900" dirty="0">
                        <a:effectLst/>
                      </a:endParaRPr>
                    </a:p>
                  </a:txBody>
                  <a:tcPr marL="38036" marR="38036" marT="38036" marB="3803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900">
                          <a:effectLst/>
                        </a:rPr>
                        <a:t>Any sequence of zero or more characters. They are enclosed within single quotes. The quote itself can be included in a string by writing it twice.</a:t>
                      </a:r>
                    </a:p>
                  </a:txBody>
                  <a:tcPr marL="38036" marR="38036" marT="38036" marB="3803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900" dirty="0">
                          <a:solidFill>
                            <a:srgbClr val="000000"/>
                          </a:solidFill>
                          <a:effectLst/>
                        </a:rPr>
                        <a:t>'Hello' 'Quoted' 'quote'</a:t>
                      </a:r>
                    </a:p>
                  </a:txBody>
                  <a:tcPr marL="38036" marR="38036" marT="38036" marB="3803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576944463"/>
                  </a:ext>
                </a:extLst>
              </a:tr>
              <a:tr h="1214396">
                <a:tc>
                  <a:txBody>
                    <a:bodyPr/>
                    <a:lstStyle/>
                    <a:p>
                      <a:pPr algn="ctr" fontAlgn="ctr"/>
                      <a:r>
                        <a:rPr lang="en-US" sz="900" b="1">
                          <a:effectLst/>
                        </a:rPr>
                        <a:t>NUMBER</a:t>
                      </a:r>
                      <a:endParaRPr lang="en-US" sz="900">
                        <a:effectLst/>
                      </a:endParaRPr>
                    </a:p>
                  </a:txBody>
                  <a:tcPr marL="38036" marR="38036" marT="38036" marB="3803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900" dirty="0">
                          <a:effectLst/>
                        </a:rPr>
                        <a:t>These are either integers or floating points. It is advised to round the floating point numbers while using them in calculations.</a:t>
                      </a:r>
                    </a:p>
                  </a:txBody>
                  <a:tcPr marL="38036" marR="38036" marT="38036" marB="3803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900">
                          <a:solidFill>
                            <a:srgbClr val="000000"/>
                          </a:solidFill>
                          <a:effectLst/>
                        </a:rPr>
                        <a:t>3</a:t>
                      </a:r>
                    </a:p>
                    <a:p>
                      <a:pPr algn="ctr" fontAlgn="t"/>
                      <a:r>
                        <a:rPr lang="en-US" sz="900">
                          <a:solidFill>
                            <a:srgbClr val="000000"/>
                          </a:solidFill>
                          <a:effectLst/>
                        </a:rPr>
                        <a:t>142.58</a:t>
                      </a:r>
                    </a:p>
                  </a:txBody>
                  <a:tcPr marL="38036" marR="38036" marT="38036" marB="3803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85267970"/>
                  </a:ext>
                </a:extLst>
              </a:tr>
              <a:tr h="363218">
                <a:tc>
                  <a:txBody>
                    <a:bodyPr/>
                    <a:lstStyle/>
                    <a:p>
                      <a:pPr algn="ctr" fontAlgn="ctr"/>
                      <a:r>
                        <a:rPr lang="en-US" sz="900" b="1">
                          <a:effectLst/>
                        </a:rPr>
                        <a:t>BOOLEAN</a:t>
                      </a:r>
                      <a:endParaRPr lang="en-US" sz="900">
                        <a:effectLst/>
                      </a:endParaRPr>
                    </a:p>
                  </a:txBody>
                  <a:tcPr marL="38036" marR="38036" marT="38036" marB="3803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ctr"/>
                      <a:r>
                        <a:rPr lang="en-US" sz="900">
                          <a:effectLst/>
                        </a:rPr>
                        <a:t>They are logical values.</a:t>
                      </a:r>
                    </a:p>
                  </a:txBody>
                  <a:tcPr marL="38036" marR="38036" marT="38036" marB="3803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900">
                          <a:solidFill>
                            <a:srgbClr val="000000"/>
                          </a:solidFill>
                          <a:effectLst/>
                        </a:rPr>
                        <a:t>TRUE</a:t>
                      </a:r>
                    </a:p>
                    <a:p>
                      <a:pPr algn="ctr" fontAlgn="t"/>
                      <a:r>
                        <a:rPr lang="en-US" sz="900">
                          <a:solidFill>
                            <a:srgbClr val="000000"/>
                          </a:solidFill>
                          <a:effectLst/>
                        </a:rPr>
                        <a:t>FALSE</a:t>
                      </a:r>
                    </a:p>
                  </a:txBody>
                  <a:tcPr marL="38036" marR="38036" marT="38036" marB="3803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516138991"/>
                  </a:ext>
                </a:extLst>
              </a:tr>
              <a:tr h="1356339">
                <a:tc>
                  <a:txBody>
                    <a:bodyPr/>
                    <a:lstStyle/>
                    <a:p>
                      <a:pPr algn="ctr" fontAlgn="ctr"/>
                      <a:r>
                        <a:rPr lang="en-US" sz="900" b="1" dirty="0">
                          <a:effectLst/>
                        </a:rPr>
                        <a:t>DATE &amp; DATETIME</a:t>
                      </a:r>
                      <a:endParaRPr lang="en-US" sz="900" dirty="0">
                        <a:effectLst/>
                      </a:endParaRPr>
                    </a:p>
                  </a:txBody>
                  <a:tcPr marL="38036" marR="38036" marT="38036" marB="3803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900">
                          <a:effectLst/>
                        </a:rPr>
                        <a:t>Tableau recognizes dates in almost all formats. But in case we need to force Tableau to recognize a string as date, then we put a # sign before the data.</a:t>
                      </a:r>
                    </a:p>
                  </a:txBody>
                  <a:tcPr marL="38036" marR="38036" marT="38036" marB="3803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900" dirty="0">
                          <a:solidFill>
                            <a:srgbClr val="000000"/>
                          </a:solidFill>
                          <a:effectLst/>
                        </a:rPr>
                        <a:t>"02/01/2015"</a:t>
                      </a:r>
                    </a:p>
                    <a:p>
                      <a:pPr algn="ctr" fontAlgn="t"/>
                      <a:r>
                        <a:rPr lang="en-US" sz="900" dirty="0">
                          <a:solidFill>
                            <a:srgbClr val="000000"/>
                          </a:solidFill>
                          <a:effectLst/>
                        </a:rPr>
                        <a:t>"#3 March 1982"</a:t>
                      </a:r>
                    </a:p>
                  </a:txBody>
                  <a:tcPr marL="38036" marR="38036" marT="38036" marB="3803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428222500"/>
                  </a:ext>
                </a:extLst>
              </a:tr>
            </a:tbl>
          </a:graphicData>
        </a:graphic>
      </p:graphicFrame>
      <p:sp>
        <p:nvSpPr>
          <p:cNvPr id="5" name="Rectangle 4">
            <a:extLst>
              <a:ext uri="{FF2B5EF4-FFF2-40B4-BE49-F238E27FC236}">
                <a16:creationId xmlns:a16="http://schemas.microsoft.com/office/drawing/2014/main" id="{2A345009-56BE-4068-834D-9862D5DA736B}"/>
              </a:ext>
            </a:extLst>
          </p:cNvPr>
          <p:cNvSpPr/>
          <p:nvPr/>
        </p:nvSpPr>
        <p:spPr>
          <a:xfrm>
            <a:off x="6626087" y="2403859"/>
            <a:ext cx="4850296" cy="3693319"/>
          </a:xfrm>
          <a:prstGeom prst="rect">
            <a:avLst/>
          </a:prstGeom>
        </p:spPr>
        <p:txBody>
          <a:bodyPr wrap="square">
            <a:spAutoFit/>
          </a:bodyPr>
          <a:lstStyle/>
          <a:p>
            <a:r>
              <a:rPr lang="en-US" b="0" i="0" dirty="0">
                <a:solidFill>
                  <a:srgbClr val="000000"/>
                </a:solidFill>
                <a:effectLst/>
                <a:latin typeface="Verdana" panose="020B0604030504040204" pitchFamily="34" charset="0"/>
              </a:rPr>
              <a:t>As a data analysis tool, Tableau classifies every piece of data into one of the four categories namely - String, Number, Boolean and datetime. </a:t>
            </a:r>
          </a:p>
          <a:p>
            <a:endParaRPr lang="en-US" dirty="0">
              <a:solidFill>
                <a:srgbClr val="000000"/>
              </a:solidFill>
              <a:latin typeface="Verdana" panose="020B0604030504040204" pitchFamily="34" charset="0"/>
            </a:endParaRPr>
          </a:p>
          <a:p>
            <a:r>
              <a:rPr lang="en-US" b="0" i="0" dirty="0">
                <a:solidFill>
                  <a:srgbClr val="000000"/>
                </a:solidFill>
                <a:effectLst/>
                <a:latin typeface="Verdana" panose="020B0604030504040204" pitchFamily="34" charset="0"/>
              </a:rPr>
              <a:t>Once data is loaded from the source, Tableau automatically assigns the data types. </a:t>
            </a:r>
          </a:p>
          <a:p>
            <a:endParaRPr lang="en-US" dirty="0">
              <a:solidFill>
                <a:srgbClr val="000000"/>
              </a:solidFill>
              <a:latin typeface="Verdana" panose="020B0604030504040204" pitchFamily="34" charset="0"/>
            </a:endParaRPr>
          </a:p>
          <a:p>
            <a:r>
              <a:rPr lang="en-US" b="0" i="0" dirty="0">
                <a:solidFill>
                  <a:srgbClr val="000000"/>
                </a:solidFill>
                <a:effectLst/>
                <a:latin typeface="Verdana" panose="020B0604030504040204" pitchFamily="34" charset="0"/>
              </a:rPr>
              <a:t>Contrarily, you can also change some of the data types if it satisfies the data conversion rule. The user has to specify the data type for calculated fields.</a:t>
            </a:r>
            <a:endParaRPr lang="en-US" dirty="0"/>
          </a:p>
        </p:txBody>
      </p:sp>
    </p:spTree>
    <p:extLst>
      <p:ext uri="{BB962C8B-B14F-4D97-AF65-F5344CB8AC3E}">
        <p14:creationId xmlns:p14="http://schemas.microsoft.com/office/powerpoint/2010/main" val="3858916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486BC-45D2-45CD-B0B5-DDEDA6E71055}"/>
              </a:ext>
            </a:extLst>
          </p:cNvPr>
          <p:cNvSpPr>
            <a:spLocks noGrp="1"/>
          </p:cNvSpPr>
          <p:nvPr>
            <p:ph type="title"/>
          </p:nvPr>
        </p:nvSpPr>
        <p:spPr/>
        <p:txBody>
          <a:bodyPr/>
          <a:lstStyle/>
          <a:p>
            <a:r>
              <a:rPr lang="en-US" dirty="0"/>
              <a:t>Connect To Data</a:t>
            </a:r>
          </a:p>
        </p:txBody>
      </p:sp>
      <p:pic>
        <p:nvPicPr>
          <p:cNvPr id="5" name="Content Placeholder 4">
            <a:extLst>
              <a:ext uri="{FF2B5EF4-FFF2-40B4-BE49-F238E27FC236}">
                <a16:creationId xmlns:a16="http://schemas.microsoft.com/office/drawing/2014/main" id="{191FE006-77D1-406C-9FA3-A60B680BFB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7080" y="1500504"/>
            <a:ext cx="10515600" cy="4778375"/>
          </a:xfrm>
        </p:spPr>
      </p:pic>
    </p:spTree>
    <p:extLst>
      <p:ext uri="{BB962C8B-B14F-4D97-AF65-F5344CB8AC3E}">
        <p14:creationId xmlns:p14="http://schemas.microsoft.com/office/powerpoint/2010/main" val="865340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63DD8-FCAF-4FCD-BA40-DA76624BEE17}"/>
              </a:ext>
            </a:extLst>
          </p:cNvPr>
          <p:cNvSpPr>
            <a:spLocks noGrp="1"/>
          </p:cNvSpPr>
          <p:nvPr>
            <p:ph type="title"/>
          </p:nvPr>
        </p:nvSpPr>
        <p:spPr/>
        <p:txBody>
          <a:bodyPr/>
          <a:lstStyle/>
          <a:p>
            <a:r>
              <a:rPr lang="en-US" dirty="0"/>
              <a:t>Import the Data</a:t>
            </a:r>
          </a:p>
        </p:txBody>
      </p:sp>
      <p:pic>
        <p:nvPicPr>
          <p:cNvPr id="5" name="Content Placeholder 4">
            <a:extLst>
              <a:ext uri="{FF2B5EF4-FFF2-40B4-BE49-F238E27FC236}">
                <a16:creationId xmlns:a16="http://schemas.microsoft.com/office/drawing/2014/main" id="{318F4F73-2977-4B36-A908-FB5AEDA590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48606"/>
            <a:ext cx="9352280" cy="4944269"/>
          </a:xfrm>
        </p:spPr>
      </p:pic>
    </p:spTree>
    <p:extLst>
      <p:ext uri="{BB962C8B-B14F-4D97-AF65-F5344CB8AC3E}">
        <p14:creationId xmlns:p14="http://schemas.microsoft.com/office/powerpoint/2010/main" val="2937030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C89A8-D823-47A0-9B58-B89FBE450F6B}"/>
              </a:ext>
            </a:extLst>
          </p:cNvPr>
          <p:cNvSpPr>
            <a:spLocks noGrp="1"/>
          </p:cNvSpPr>
          <p:nvPr>
            <p:ph type="title"/>
          </p:nvPr>
        </p:nvSpPr>
        <p:spPr/>
        <p:txBody>
          <a:bodyPr/>
          <a:lstStyle/>
          <a:p>
            <a:r>
              <a:rPr lang="en-US" dirty="0"/>
              <a:t>Worksheet</a:t>
            </a:r>
          </a:p>
        </p:txBody>
      </p:sp>
      <p:pic>
        <p:nvPicPr>
          <p:cNvPr id="5" name="Content Placeholder 4">
            <a:extLst>
              <a:ext uri="{FF2B5EF4-FFF2-40B4-BE49-F238E27FC236}">
                <a16:creationId xmlns:a16="http://schemas.microsoft.com/office/drawing/2014/main" id="{8A974B45-55AC-4DF2-A8D4-58359663F9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1227" y="1365717"/>
            <a:ext cx="9856732" cy="5282587"/>
          </a:xfrm>
        </p:spPr>
      </p:pic>
    </p:spTree>
    <p:extLst>
      <p:ext uri="{BB962C8B-B14F-4D97-AF65-F5344CB8AC3E}">
        <p14:creationId xmlns:p14="http://schemas.microsoft.com/office/powerpoint/2010/main" val="2581987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D5C6F-9A42-4BF5-A474-8C49F629D432}"/>
              </a:ext>
            </a:extLst>
          </p:cNvPr>
          <p:cNvSpPr>
            <a:spLocks noGrp="1"/>
          </p:cNvSpPr>
          <p:nvPr>
            <p:ph type="title"/>
          </p:nvPr>
        </p:nvSpPr>
        <p:spPr/>
        <p:txBody>
          <a:bodyPr/>
          <a:lstStyle/>
          <a:p>
            <a:r>
              <a:rPr lang="en-US" dirty="0"/>
              <a:t>Dimensions and Measures</a:t>
            </a:r>
          </a:p>
        </p:txBody>
      </p:sp>
      <p:pic>
        <p:nvPicPr>
          <p:cNvPr id="5" name="Content Placeholder 4">
            <a:extLst>
              <a:ext uri="{FF2B5EF4-FFF2-40B4-BE49-F238E27FC236}">
                <a16:creationId xmlns:a16="http://schemas.microsoft.com/office/drawing/2014/main" id="{9FF00FE5-DEB3-4EBE-B799-BE8FAD7FAB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5687" y="1690688"/>
            <a:ext cx="9713913" cy="3646329"/>
          </a:xfrm>
        </p:spPr>
      </p:pic>
    </p:spTree>
    <p:extLst>
      <p:ext uri="{BB962C8B-B14F-4D97-AF65-F5344CB8AC3E}">
        <p14:creationId xmlns:p14="http://schemas.microsoft.com/office/powerpoint/2010/main" val="104315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2C50A-F712-43AF-8DFF-76FA12DE6549}"/>
              </a:ext>
            </a:extLst>
          </p:cNvPr>
          <p:cNvSpPr>
            <a:spLocks noGrp="1"/>
          </p:cNvSpPr>
          <p:nvPr>
            <p:ph type="title"/>
          </p:nvPr>
        </p:nvSpPr>
        <p:spPr/>
        <p:txBody>
          <a:bodyPr/>
          <a:lstStyle/>
          <a:p>
            <a:r>
              <a:rPr lang="en-US" dirty="0"/>
              <a:t>Shelves</a:t>
            </a:r>
          </a:p>
        </p:txBody>
      </p:sp>
      <p:pic>
        <p:nvPicPr>
          <p:cNvPr id="5" name="Content Placeholder 4">
            <a:extLst>
              <a:ext uri="{FF2B5EF4-FFF2-40B4-BE49-F238E27FC236}">
                <a16:creationId xmlns:a16="http://schemas.microsoft.com/office/drawing/2014/main" id="{C1BF3710-D22C-4932-83F0-D6CB63539A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5130" y="1370338"/>
            <a:ext cx="8081740" cy="4451342"/>
          </a:xfrm>
        </p:spPr>
      </p:pic>
    </p:spTree>
    <p:extLst>
      <p:ext uri="{BB962C8B-B14F-4D97-AF65-F5344CB8AC3E}">
        <p14:creationId xmlns:p14="http://schemas.microsoft.com/office/powerpoint/2010/main" val="329089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3C3F64-9B2C-4CD1-AFD6-1AE835608DFE}"/>
              </a:ext>
            </a:extLst>
          </p:cNvPr>
          <p:cNvSpPr>
            <a:spLocks noGrp="1"/>
          </p:cNvSpPr>
          <p:nvPr>
            <p:ph idx="1"/>
          </p:nvPr>
        </p:nvSpPr>
        <p:spPr>
          <a:xfrm>
            <a:off x="452487" y="565608"/>
            <a:ext cx="10901313" cy="5611355"/>
          </a:xfrm>
        </p:spPr>
        <p:txBody>
          <a:bodyPr>
            <a:normAutofit/>
          </a:bodyPr>
          <a:lstStyle/>
          <a:p>
            <a:r>
              <a:rPr lang="en-US" b="1" dirty="0"/>
              <a:t>Rows and Columns : </a:t>
            </a:r>
            <a:r>
              <a:rPr lang="en-US" dirty="0"/>
              <a:t>Represent the x and y – axis of your graphs / charts.</a:t>
            </a:r>
            <a:br>
              <a:rPr lang="en-US" dirty="0"/>
            </a:br>
            <a:r>
              <a:rPr lang="en-US" b="1" dirty="0"/>
              <a:t>Filter : </a:t>
            </a:r>
            <a:r>
              <a:rPr lang="en-US" dirty="0"/>
              <a:t>Filters help you view a strained version of your data. For example, instead of seeing the combined Sales of all the Categories, you can look at a specific one, such as just Furniture.</a:t>
            </a:r>
            <a:br>
              <a:rPr lang="en-US" dirty="0"/>
            </a:br>
            <a:r>
              <a:rPr lang="en-US" b="1" dirty="0"/>
              <a:t>Pages : </a:t>
            </a:r>
            <a:r>
              <a:rPr lang="en-US" dirty="0"/>
              <a:t>Pages work on the same principle as Filters, with the difference that you can actually see the changes as you shift between the Paged values. </a:t>
            </a:r>
            <a:br>
              <a:rPr lang="en-US" dirty="0"/>
            </a:br>
            <a:r>
              <a:rPr lang="en-US" b="1" dirty="0"/>
              <a:t>Marks : </a:t>
            </a:r>
            <a:r>
              <a:rPr lang="en-US" dirty="0"/>
              <a:t>The Marks property is used to control the mark types of your data. You may choose to represent your data using different shapes, sizes or text.</a:t>
            </a:r>
          </a:p>
          <a:p>
            <a:r>
              <a:rPr lang="en-US" dirty="0"/>
              <a:t>And finally there is </a:t>
            </a:r>
            <a:r>
              <a:rPr lang="en-US" b="1" dirty="0"/>
              <a:t>Show Me, </a:t>
            </a:r>
            <a:r>
              <a:rPr lang="en-US" dirty="0"/>
              <a:t>the brain of Tableau!</a:t>
            </a:r>
          </a:p>
          <a:p>
            <a:endParaRPr lang="en-US" dirty="0"/>
          </a:p>
        </p:txBody>
      </p:sp>
    </p:spTree>
    <p:extLst>
      <p:ext uri="{BB962C8B-B14F-4D97-AF65-F5344CB8AC3E}">
        <p14:creationId xmlns:p14="http://schemas.microsoft.com/office/powerpoint/2010/main" val="4217156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0F109-3DF2-4CF5-8F39-E01CBD6AEE6D}"/>
              </a:ext>
            </a:extLst>
          </p:cNvPr>
          <p:cNvSpPr>
            <a:spLocks noGrp="1"/>
          </p:cNvSpPr>
          <p:nvPr>
            <p:ph type="title"/>
          </p:nvPr>
        </p:nvSpPr>
        <p:spPr/>
        <p:txBody>
          <a:bodyPr/>
          <a:lstStyle/>
          <a:p>
            <a:r>
              <a:rPr lang="en-US" dirty="0"/>
              <a:t>Tableau - Show Me</a:t>
            </a:r>
          </a:p>
        </p:txBody>
      </p:sp>
      <p:pic>
        <p:nvPicPr>
          <p:cNvPr id="5122" name="Picture 2" descr="Show Me 1">
            <a:extLst>
              <a:ext uri="{FF2B5EF4-FFF2-40B4-BE49-F238E27FC236}">
                <a16:creationId xmlns:a16="http://schemas.microsoft.com/office/drawing/2014/main" id="{30A56D1F-F3A5-42FC-AF5B-65211E16458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92429" y="593172"/>
            <a:ext cx="5259080" cy="589970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E3D17EE-BF41-4F40-AE53-67827CB6A58D}"/>
              </a:ext>
            </a:extLst>
          </p:cNvPr>
          <p:cNvSpPr/>
          <p:nvPr/>
        </p:nvSpPr>
        <p:spPr>
          <a:xfrm>
            <a:off x="467315" y="1918735"/>
            <a:ext cx="5259080" cy="3693319"/>
          </a:xfrm>
          <a:prstGeom prst="rect">
            <a:avLst/>
          </a:prstGeom>
        </p:spPr>
        <p:txBody>
          <a:bodyPr wrap="square">
            <a:spAutoFit/>
          </a:bodyPr>
          <a:lstStyle/>
          <a:p>
            <a:r>
              <a:rPr lang="en-US" b="0" i="0" dirty="0">
                <a:solidFill>
                  <a:srgbClr val="000000"/>
                </a:solidFill>
                <a:effectLst/>
              </a:rPr>
              <a:t>It can be used to apply a required view to the existing data in the worksheet. </a:t>
            </a:r>
          </a:p>
          <a:p>
            <a:endParaRPr lang="en-US" dirty="0">
              <a:solidFill>
                <a:srgbClr val="000000"/>
              </a:solidFill>
            </a:endParaRPr>
          </a:p>
          <a:p>
            <a:r>
              <a:rPr lang="en-US" b="0" i="0" dirty="0">
                <a:solidFill>
                  <a:srgbClr val="000000"/>
                </a:solidFill>
                <a:effectLst/>
              </a:rPr>
              <a:t>Those views can be a pie chart, scatter plot, or a line chart.</a:t>
            </a:r>
          </a:p>
          <a:p>
            <a:endParaRPr lang="en-US" dirty="0">
              <a:solidFill>
                <a:srgbClr val="000000"/>
              </a:solidFill>
            </a:endParaRPr>
          </a:p>
          <a:p>
            <a:r>
              <a:rPr lang="en-US" dirty="0"/>
              <a:t>Whenever a worksheet with data is created, it is available in the top right corner as shown in the following figure. </a:t>
            </a:r>
          </a:p>
          <a:p>
            <a:endParaRPr lang="en-US" dirty="0"/>
          </a:p>
          <a:p>
            <a:r>
              <a:rPr lang="en-US" dirty="0"/>
              <a:t>Some of the view options will be greyed out depending on the nature of selection in the data pane.</a:t>
            </a:r>
          </a:p>
        </p:txBody>
      </p:sp>
    </p:spTree>
    <p:extLst>
      <p:ext uri="{BB962C8B-B14F-4D97-AF65-F5344CB8AC3E}">
        <p14:creationId xmlns:p14="http://schemas.microsoft.com/office/powerpoint/2010/main" val="891689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A4730D2-3DDB-478B-8CFE-5B745A83F960}"/>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en-US" sz="2600">
                <a:solidFill>
                  <a:srgbClr val="FFFFFF"/>
                </a:solidFill>
              </a:rPr>
              <a:t>Chart Types</a:t>
            </a:r>
          </a:p>
        </p:txBody>
      </p:sp>
      <p:graphicFrame>
        <p:nvGraphicFramePr>
          <p:cNvPr id="5" name="Content Placeholder 2">
            <a:extLst>
              <a:ext uri="{FF2B5EF4-FFF2-40B4-BE49-F238E27FC236}">
                <a16:creationId xmlns:a16="http://schemas.microsoft.com/office/drawing/2014/main" id="{61DE887B-571C-46AC-BE3E-B542334C3243}"/>
              </a:ext>
            </a:extLst>
          </p:cNvPr>
          <p:cNvGraphicFramePr>
            <a:graphicFrameLocks noGrp="1"/>
          </p:cNvGraphicFramePr>
          <p:nvPr>
            <p:ph idx="1"/>
            <p:extLst>
              <p:ext uri="{D42A27DB-BD31-4B8C-83A1-F6EECF244321}">
                <p14:modId xmlns:p14="http://schemas.microsoft.com/office/powerpoint/2010/main" val="2385984310"/>
              </p:ext>
            </p:extLst>
          </p:nvPr>
        </p:nvGraphicFramePr>
        <p:xfrm>
          <a:off x="4038600" y="1166648"/>
          <a:ext cx="7315200" cy="4524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113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8382F4AA-565A-48C3-8FC1-7A57E8BAAC4D}"/>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Bar Chart</a:t>
            </a:r>
          </a:p>
        </p:txBody>
      </p:sp>
      <p:graphicFrame>
        <p:nvGraphicFramePr>
          <p:cNvPr id="5" name="Content Placeholder 2">
            <a:extLst>
              <a:ext uri="{FF2B5EF4-FFF2-40B4-BE49-F238E27FC236}">
                <a16:creationId xmlns:a16="http://schemas.microsoft.com/office/drawing/2014/main" id="{F2CA1102-ACB2-47B3-B499-C23BD43FC7A5}"/>
              </a:ext>
            </a:extLst>
          </p:cNvPr>
          <p:cNvGraphicFramePr>
            <a:graphicFrameLocks noGrp="1"/>
          </p:cNvGraphicFramePr>
          <p:nvPr>
            <p:ph idx="1"/>
            <p:extLst>
              <p:ext uri="{D42A27DB-BD31-4B8C-83A1-F6EECF244321}">
                <p14:modId xmlns:p14="http://schemas.microsoft.com/office/powerpoint/2010/main" val="2150276289"/>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7930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1D718-81EA-49C4-A2D1-E2E149A01B41}"/>
              </a:ext>
            </a:extLst>
          </p:cNvPr>
          <p:cNvSpPr>
            <a:spLocks noGrp="1"/>
          </p:cNvSpPr>
          <p:nvPr>
            <p:ph type="title"/>
          </p:nvPr>
        </p:nvSpPr>
        <p:spPr/>
        <p:txBody>
          <a:bodyPr/>
          <a:lstStyle/>
          <a:p>
            <a:r>
              <a:rPr lang="en-US" dirty="0"/>
              <a:t>What is Tableau?</a:t>
            </a:r>
          </a:p>
        </p:txBody>
      </p:sp>
      <p:sp>
        <p:nvSpPr>
          <p:cNvPr id="3" name="Content Placeholder 2">
            <a:extLst>
              <a:ext uri="{FF2B5EF4-FFF2-40B4-BE49-F238E27FC236}">
                <a16:creationId xmlns:a16="http://schemas.microsoft.com/office/drawing/2014/main" id="{AE57AA43-1EE5-4D8A-9E68-315AD106579E}"/>
              </a:ext>
            </a:extLst>
          </p:cNvPr>
          <p:cNvSpPr>
            <a:spLocks noGrp="1"/>
          </p:cNvSpPr>
          <p:nvPr>
            <p:ph idx="1"/>
          </p:nvPr>
        </p:nvSpPr>
        <p:spPr/>
        <p:txBody>
          <a:bodyPr/>
          <a:lstStyle/>
          <a:p>
            <a:r>
              <a:rPr lang="en-US" dirty="0"/>
              <a:t>Tableau is a Data Visualization tool that is widely used for Business Intelligence but is not limited to it. </a:t>
            </a:r>
          </a:p>
          <a:p>
            <a:r>
              <a:rPr lang="en-US" dirty="0"/>
              <a:t>It helps create interactive graphs and charts in the form of dashboards and worksheets to gain business insights. </a:t>
            </a:r>
          </a:p>
          <a:p>
            <a:r>
              <a:rPr lang="en-US" dirty="0"/>
              <a:t>And all of this is made possible with gestures as simple as drag and drop!</a:t>
            </a:r>
          </a:p>
        </p:txBody>
      </p:sp>
    </p:spTree>
    <p:extLst>
      <p:ext uri="{BB962C8B-B14F-4D97-AF65-F5344CB8AC3E}">
        <p14:creationId xmlns:p14="http://schemas.microsoft.com/office/powerpoint/2010/main" val="16958073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84E481-CF60-4CF2-B3B6-FBBA6EDCD833}"/>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Simple Bar Chart</a:t>
            </a:r>
          </a:p>
        </p:txBody>
      </p:sp>
      <p:cxnSp>
        <p:nvCxnSpPr>
          <p:cNvPr id="73" name="Straight Connector 7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146" name="Picture 2" descr="barchart 1">
            <a:extLst>
              <a:ext uri="{FF2B5EF4-FFF2-40B4-BE49-F238E27FC236}">
                <a16:creationId xmlns:a16="http://schemas.microsoft.com/office/drawing/2014/main" id="{C753105F-4371-41C3-85F9-5B17CF2E4A1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53822" y="655906"/>
            <a:ext cx="6553545" cy="5554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2834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8B2DAB-C0EF-45A0-BE68-6CACE96E22D3}"/>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Bar Chart with Color Range</a:t>
            </a:r>
          </a:p>
        </p:txBody>
      </p:sp>
      <p:cxnSp>
        <p:nvCxnSpPr>
          <p:cNvPr id="73" name="Straight Connector 7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170" name="Picture 2" descr="barchart 2">
            <a:extLst>
              <a:ext uri="{FF2B5EF4-FFF2-40B4-BE49-F238E27FC236}">
                <a16:creationId xmlns:a16="http://schemas.microsoft.com/office/drawing/2014/main" id="{141A9667-384E-4FD8-9419-20AC223D985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53822" y="688674"/>
            <a:ext cx="6553545" cy="5488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5493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139C63-B5A1-4A36-9C52-413F0D1F4202}"/>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Stacked Bar Chart</a:t>
            </a:r>
          </a:p>
        </p:txBody>
      </p:sp>
      <p:cxnSp>
        <p:nvCxnSpPr>
          <p:cNvPr id="73" name="Straight Connector 7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8194" name="Picture 2" descr="barchart 4">
            <a:extLst>
              <a:ext uri="{FF2B5EF4-FFF2-40B4-BE49-F238E27FC236}">
                <a16:creationId xmlns:a16="http://schemas.microsoft.com/office/drawing/2014/main" id="{19F90CC7-8A9C-411C-9612-BA6791D8DEF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53822" y="680482"/>
            <a:ext cx="6553545" cy="5504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111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0063C7-2806-42CC-B33B-613639F46824}"/>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Line Chart</a:t>
            </a:r>
          </a:p>
        </p:txBody>
      </p:sp>
      <p:sp>
        <p:nvSpPr>
          <p:cNvPr id="3" name="Content Placeholder 2">
            <a:extLst>
              <a:ext uri="{FF2B5EF4-FFF2-40B4-BE49-F238E27FC236}">
                <a16:creationId xmlns:a16="http://schemas.microsoft.com/office/drawing/2014/main" id="{3B4FF075-AE3C-44B8-B52B-56F593D9081C}"/>
              </a:ext>
            </a:extLst>
          </p:cNvPr>
          <p:cNvSpPr>
            <a:spLocks noGrp="1"/>
          </p:cNvSpPr>
          <p:nvPr>
            <p:ph idx="1"/>
          </p:nvPr>
        </p:nvSpPr>
        <p:spPr>
          <a:xfrm>
            <a:off x="643468" y="2638044"/>
            <a:ext cx="3363974" cy="3415622"/>
          </a:xfrm>
        </p:spPr>
        <p:txBody>
          <a:bodyPr>
            <a:normAutofit/>
          </a:bodyPr>
          <a:lstStyle/>
          <a:p>
            <a:r>
              <a:rPr lang="en-US" sz="1900">
                <a:solidFill>
                  <a:schemeClr val="bg1"/>
                </a:solidFill>
              </a:rPr>
              <a:t>In a line chart, a measure and a dimension are taken along the two axes of the chart area. </a:t>
            </a:r>
          </a:p>
          <a:p>
            <a:r>
              <a:rPr lang="en-US" sz="1900">
                <a:solidFill>
                  <a:schemeClr val="bg1"/>
                </a:solidFill>
              </a:rPr>
              <a:t>The pair of values for each observation becomes a point and the joining of all these points create a line showing the variation or relationship between the dimensions and measures chosen.</a:t>
            </a:r>
          </a:p>
          <a:p>
            <a:endParaRPr lang="en-US" sz="1900">
              <a:solidFill>
                <a:schemeClr val="bg1"/>
              </a:solidFill>
            </a:endParaRPr>
          </a:p>
        </p:txBody>
      </p:sp>
      <p:pic>
        <p:nvPicPr>
          <p:cNvPr id="9218" name="Picture 2" descr="line chart 1">
            <a:extLst>
              <a:ext uri="{FF2B5EF4-FFF2-40B4-BE49-F238E27FC236}">
                <a16:creationId xmlns:a16="http://schemas.microsoft.com/office/drawing/2014/main" id="{E9BCBE0B-EE6B-4797-A9DE-8F4348F929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8161" y="643467"/>
            <a:ext cx="5709972" cy="5410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0745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9F7706-2392-4759-AA6C-A03E3E09DE24}"/>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Multiple Measure Line Chart</a:t>
            </a:r>
          </a:p>
        </p:txBody>
      </p:sp>
      <p:cxnSp>
        <p:nvCxnSpPr>
          <p:cNvPr id="73" name="Straight Connector 7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242" name="Picture 2" descr="line chart 2">
            <a:extLst>
              <a:ext uri="{FF2B5EF4-FFF2-40B4-BE49-F238E27FC236}">
                <a16:creationId xmlns:a16="http://schemas.microsoft.com/office/drawing/2014/main" id="{E24839A8-2BA5-4161-8B47-4ED88542239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93110" y="492573"/>
            <a:ext cx="5674968" cy="5880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5203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5A5DAE-A085-43DC-9A58-B79FB2F73C66}"/>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Line Chart with Label</a:t>
            </a:r>
          </a:p>
        </p:txBody>
      </p:sp>
      <p:cxnSp>
        <p:nvCxnSpPr>
          <p:cNvPr id="73" name="Straight Connector 7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1266" name="Picture 2" descr="line chart 3">
            <a:extLst>
              <a:ext uri="{FF2B5EF4-FFF2-40B4-BE49-F238E27FC236}">
                <a16:creationId xmlns:a16="http://schemas.microsoft.com/office/drawing/2014/main" id="{45569DD0-6D73-4DBE-AD4A-8CB25995C8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18077" y="492573"/>
            <a:ext cx="5425034" cy="5880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67681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9B03C5-CC28-4225-BC29-2806261097BB}"/>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Pie Chart</a:t>
            </a:r>
          </a:p>
        </p:txBody>
      </p:sp>
      <p:sp>
        <p:nvSpPr>
          <p:cNvPr id="3" name="Content Placeholder 2">
            <a:extLst>
              <a:ext uri="{FF2B5EF4-FFF2-40B4-BE49-F238E27FC236}">
                <a16:creationId xmlns:a16="http://schemas.microsoft.com/office/drawing/2014/main" id="{19A1106D-CC2D-472F-93A9-2D9A5858D1AF}"/>
              </a:ext>
            </a:extLst>
          </p:cNvPr>
          <p:cNvSpPr>
            <a:spLocks noGrp="1"/>
          </p:cNvSpPr>
          <p:nvPr>
            <p:ph idx="1"/>
          </p:nvPr>
        </p:nvSpPr>
        <p:spPr>
          <a:xfrm>
            <a:off x="643468" y="2638044"/>
            <a:ext cx="3363974" cy="3415622"/>
          </a:xfrm>
        </p:spPr>
        <p:txBody>
          <a:bodyPr>
            <a:normAutofit/>
          </a:bodyPr>
          <a:lstStyle/>
          <a:p>
            <a:r>
              <a:rPr lang="en-US" sz="2000">
                <a:solidFill>
                  <a:schemeClr val="bg1"/>
                </a:solidFill>
              </a:rPr>
              <a:t>A pie chart represents data as slices of a circle with different sizes and colors. </a:t>
            </a:r>
          </a:p>
          <a:p>
            <a:r>
              <a:rPr lang="en-US" sz="2000">
                <a:solidFill>
                  <a:schemeClr val="bg1"/>
                </a:solidFill>
              </a:rPr>
              <a:t>The slices are labeled and the numbers corresponding to each slice is also represented in the chart. </a:t>
            </a:r>
          </a:p>
          <a:p>
            <a:r>
              <a:rPr lang="en-US" sz="2000">
                <a:solidFill>
                  <a:schemeClr val="bg1"/>
                </a:solidFill>
              </a:rPr>
              <a:t>You can select the pie chart option from the Marks card to create a pie chart.</a:t>
            </a:r>
          </a:p>
        </p:txBody>
      </p:sp>
      <p:pic>
        <p:nvPicPr>
          <p:cNvPr id="12290" name="Picture 2" descr="pie chart 1">
            <a:extLst>
              <a:ext uri="{FF2B5EF4-FFF2-40B4-BE49-F238E27FC236}">
                <a16:creationId xmlns:a16="http://schemas.microsoft.com/office/drawing/2014/main" id="{DEF65B09-40A8-461D-81FE-ACF990152C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7763" y="731057"/>
            <a:ext cx="6250769" cy="5235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01063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AC65D9-7BB0-4ED1-86F6-9A99D90F722E}"/>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Drill-Down Pie Chart</a:t>
            </a:r>
          </a:p>
        </p:txBody>
      </p:sp>
      <p:cxnSp>
        <p:nvCxnSpPr>
          <p:cNvPr id="73" name="Straight Connector 7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3314" name="Picture 2" descr="pie chart 3">
            <a:extLst>
              <a:ext uri="{FF2B5EF4-FFF2-40B4-BE49-F238E27FC236}">
                <a16:creationId xmlns:a16="http://schemas.microsoft.com/office/drawing/2014/main" id="{1041734B-0ED7-4312-B585-CA2C201EB0B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75421" y="492573"/>
            <a:ext cx="5910347" cy="5880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3285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27C383-6B08-4554-9D90-8F7351BA6782}"/>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CrossTab</a:t>
            </a:r>
          </a:p>
        </p:txBody>
      </p:sp>
      <p:sp>
        <p:nvSpPr>
          <p:cNvPr id="3" name="Content Placeholder 2">
            <a:extLst>
              <a:ext uri="{FF2B5EF4-FFF2-40B4-BE49-F238E27FC236}">
                <a16:creationId xmlns:a16="http://schemas.microsoft.com/office/drawing/2014/main" id="{4EA7ED9F-355B-4C53-8E00-063268BA13D6}"/>
              </a:ext>
            </a:extLst>
          </p:cNvPr>
          <p:cNvSpPr>
            <a:spLocks noGrp="1"/>
          </p:cNvSpPr>
          <p:nvPr>
            <p:ph idx="1"/>
          </p:nvPr>
        </p:nvSpPr>
        <p:spPr>
          <a:xfrm>
            <a:off x="643468" y="2638044"/>
            <a:ext cx="3363974" cy="3415622"/>
          </a:xfrm>
        </p:spPr>
        <p:txBody>
          <a:bodyPr>
            <a:normAutofit/>
          </a:bodyPr>
          <a:lstStyle/>
          <a:p>
            <a:r>
              <a:rPr lang="en-US" sz="1700">
                <a:solidFill>
                  <a:schemeClr val="bg1"/>
                </a:solidFill>
              </a:rPr>
              <a:t>A crosstab chart in Tableau is also called a Text table, which shows the data in textual form. </a:t>
            </a:r>
          </a:p>
          <a:p>
            <a:r>
              <a:rPr lang="en-US" sz="1700">
                <a:solidFill>
                  <a:schemeClr val="bg1"/>
                </a:solidFill>
              </a:rPr>
              <a:t>The chart is made up of one or more dimensions and one or more measures. </a:t>
            </a:r>
          </a:p>
          <a:p>
            <a:r>
              <a:rPr lang="en-US" sz="1700">
                <a:solidFill>
                  <a:schemeClr val="bg1"/>
                </a:solidFill>
              </a:rPr>
              <a:t>This chart can also show various calculations on the values of the measure field such as running total, percentage total, etc.</a:t>
            </a:r>
          </a:p>
        </p:txBody>
      </p:sp>
      <p:pic>
        <p:nvPicPr>
          <p:cNvPr id="14338" name="Picture 2" descr="cross tab1">
            <a:extLst>
              <a:ext uri="{FF2B5EF4-FFF2-40B4-BE49-F238E27FC236}">
                <a16:creationId xmlns:a16="http://schemas.microsoft.com/office/drawing/2014/main" id="{C2D29076-90B5-4FD9-A260-A9442B1991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1554" y="643467"/>
            <a:ext cx="5563186" cy="5410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1223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3631BF-0EEA-4C12-A440-08EBD5BD803F}"/>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Crosstab - Color Encoded</a:t>
            </a:r>
          </a:p>
        </p:txBody>
      </p:sp>
      <p:cxnSp>
        <p:nvCxnSpPr>
          <p:cNvPr id="73" name="Straight Connector 7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5362" name="Picture 2" descr="cross tab2">
            <a:extLst>
              <a:ext uri="{FF2B5EF4-FFF2-40B4-BE49-F238E27FC236}">
                <a16:creationId xmlns:a16="http://schemas.microsoft.com/office/drawing/2014/main" id="{2D1C359F-8C20-43EC-AD59-E646C7DF62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9256" y="492573"/>
            <a:ext cx="6062676" cy="5880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4403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B341660C-FD98-4A84-86CB-893F53E79895}"/>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Introduction</a:t>
            </a:r>
          </a:p>
        </p:txBody>
      </p:sp>
      <p:graphicFrame>
        <p:nvGraphicFramePr>
          <p:cNvPr id="5" name="Content Placeholder 2">
            <a:extLst>
              <a:ext uri="{FF2B5EF4-FFF2-40B4-BE49-F238E27FC236}">
                <a16:creationId xmlns:a16="http://schemas.microsoft.com/office/drawing/2014/main" id="{74F0DDBD-86DB-4601-9A3F-AF2EAF14ED09}"/>
              </a:ext>
            </a:extLst>
          </p:cNvPr>
          <p:cNvGraphicFramePr>
            <a:graphicFrameLocks noGrp="1"/>
          </p:cNvGraphicFramePr>
          <p:nvPr>
            <p:ph idx="1"/>
            <p:extLst>
              <p:ext uri="{D42A27DB-BD31-4B8C-83A1-F6EECF244321}">
                <p14:modId xmlns:p14="http://schemas.microsoft.com/office/powerpoint/2010/main" val="1154926979"/>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72518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5BC6D5-A512-4782-B5FF-9E99C487414F}"/>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Crosstab with Row Percentage</a:t>
            </a:r>
          </a:p>
        </p:txBody>
      </p:sp>
      <p:cxnSp>
        <p:nvCxnSpPr>
          <p:cNvPr id="73" name="Straight Connector 7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6386" name="Picture 2" descr="cross tab3">
            <a:extLst>
              <a:ext uri="{FF2B5EF4-FFF2-40B4-BE49-F238E27FC236}">
                <a16:creationId xmlns:a16="http://schemas.microsoft.com/office/drawing/2014/main" id="{3A7884A9-E6CB-4CF3-88E1-AE13E3C0AE3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9256" y="492573"/>
            <a:ext cx="6062676" cy="5880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3062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FAB6BB-EDC1-4FDD-A1BC-940DC08A6821}"/>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Scatter Plot</a:t>
            </a:r>
          </a:p>
        </p:txBody>
      </p:sp>
      <p:sp>
        <p:nvSpPr>
          <p:cNvPr id="3" name="Content Placeholder 2">
            <a:extLst>
              <a:ext uri="{FF2B5EF4-FFF2-40B4-BE49-F238E27FC236}">
                <a16:creationId xmlns:a16="http://schemas.microsoft.com/office/drawing/2014/main" id="{76E254C3-F524-47D8-B3A6-F7BB804AF0A8}"/>
              </a:ext>
            </a:extLst>
          </p:cNvPr>
          <p:cNvSpPr>
            <a:spLocks noGrp="1"/>
          </p:cNvSpPr>
          <p:nvPr>
            <p:ph idx="1"/>
          </p:nvPr>
        </p:nvSpPr>
        <p:spPr>
          <a:xfrm>
            <a:off x="643468" y="2638044"/>
            <a:ext cx="3363974" cy="3415622"/>
          </a:xfrm>
        </p:spPr>
        <p:txBody>
          <a:bodyPr>
            <a:normAutofit/>
          </a:bodyPr>
          <a:lstStyle/>
          <a:p>
            <a:r>
              <a:rPr lang="en-US" sz="1400">
                <a:solidFill>
                  <a:schemeClr val="bg1"/>
                </a:solidFill>
              </a:rPr>
              <a:t>As the name suggests, a scatter plot shows many points scattered in the Cartesian plane. </a:t>
            </a:r>
          </a:p>
          <a:p>
            <a:r>
              <a:rPr lang="en-US" sz="1400">
                <a:solidFill>
                  <a:schemeClr val="bg1"/>
                </a:solidFill>
              </a:rPr>
              <a:t>It is created by plotting values of numerical variables as X and Y coordinates in the Cartesian plane. </a:t>
            </a:r>
          </a:p>
          <a:p>
            <a:r>
              <a:rPr lang="en-US" sz="1400">
                <a:solidFill>
                  <a:schemeClr val="bg1"/>
                </a:solidFill>
              </a:rPr>
              <a:t>Tableau takes at least one measure in the Rows shelf and one measure in the Columns shelf to create a scatter plot. </a:t>
            </a:r>
          </a:p>
          <a:p>
            <a:r>
              <a:rPr lang="en-US" sz="1400">
                <a:solidFill>
                  <a:schemeClr val="bg1"/>
                </a:solidFill>
              </a:rPr>
              <a:t>However, we can add dimension fields to the scatter plot which play a role in marking different colors for the already existing points in the scatter graph.</a:t>
            </a:r>
          </a:p>
        </p:txBody>
      </p:sp>
      <p:pic>
        <p:nvPicPr>
          <p:cNvPr id="17410" name="Picture 2" descr="sactter 1">
            <a:extLst>
              <a:ext uri="{FF2B5EF4-FFF2-40B4-BE49-F238E27FC236}">
                <a16:creationId xmlns:a16="http://schemas.microsoft.com/office/drawing/2014/main" id="{8F9EDE90-8C8D-4DAA-B95A-514FA1947F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3015" y="643467"/>
            <a:ext cx="5740264" cy="5410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33343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D8E781-C48B-4342-9DEC-0BEA493C6FAE}"/>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Scatter Plot - Color Encoded</a:t>
            </a:r>
          </a:p>
        </p:txBody>
      </p:sp>
      <p:cxnSp>
        <p:nvCxnSpPr>
          <p:cNvPr id="73" name="Straight Connector 7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8434" name="Picture 2" descr="sactter 2">
            <a:extLst>
              <a:ext uri="{FF2B5EF4-FFF2-40B4-BE49-F238E27FC236}">
                <a16:creationId xmlns:a16="http://schemas.microsoft.com/office/drawing/2014/main" id="{B2D4CC9B-E910-4C0B-ACF1-A845846F713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10809" y="492573"/>
            <a:ext cx="6239571" cy="5880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9117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300652-64ED-4A0D-A772-E12EC55332AD}"/>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Drill-Down Scatter Plot</a:t>
            </a:r>
          </a:p>
        </p:txBody>
      </p:sp>
      <p:cxnSp>
        <p:nvCxnSpPr>
          <p:cNvPr id="73" name="Straight Connector 7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9458" name="Picture 2" descr="sactter 3">
            <a:extLst>
              <a:ext uri="{FF2B5EF4-FFF2-40B4-BE49-F238E27FC236}">
                <a16:creationId xmlns:a16="http://schemas.microsoft.com/office/drawing/2014/main" id="{D224111C-5BB0-47DC-B09A-FFF878FD512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27272" y="492573"/>
            <a:ext cx="6206644" cy="5880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91241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96FA48-214A-4C61-88AE-08D9F69F6FA3}"/>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Bubble Chart</a:t>
            </a:r>
          </a:p>
        </p:txBody>
      </p:sp>
      <p:sp>
        <p:nvSpPr>
          <p:cNvPr id="3" name="Content Placeholder 2">
            <a:extLst>
              <a:ext uri="{FF2B5EF4-FFF2-40B4-BE49-F238E27FC236}">
                <a16:creationId xmlns:a16="http://schemas.microsoft.com/office/drawing/2014/main" id="{38445845-5495-49B7-8A64-93963627F150}"/>
              </a:ext>
            </a:extLst>
          </p:cNvPr>
          <p:cNvSpPr>
            <a:spLocks noGrp="1"/>
          </p:cNvSpPr>
          <p:nvPr>
            <p:ph idx="1"/>
          </p:nvPr>
        </p:nvSpPr>
        <p:spPr>
          <a:xfrm>
            <a:off x="643468" y="2638044"/>
            <a:ext cx="3363974" cy="3415622"/>
          </a:xfrm>
        </p:spPr>
        <p:txBody>
          <a:bodyPr>
            <a:normAutofit/>
          </a:bodyPr>
          <a:lstStyle/>
          <a:p>
            <a:r>
              <a:rPr lang="en-US" sz="1700">
                <a:solidFill>
                  <a:schemeClr val="bg1"/>
                </a:solidFill>
              </a:rPr>
              <a:t>Bubble charts display data as a cluster of circles. </a:t>
            </a:r>
          </a:p>
          <a:p>
            <a:r>
              <a:rPr lang="en-US" sz="1700">
                <a:solidFill>
                  <a:schemeClr val="bg1"/>
                </a:solidFill>
              </a:rPr>
              <a:t>Each of the values in the dimension field represents a circle whereas the values of measure represent the size of those circles. </a:t>
            </a:r>
          </a:p>
          <a:p>
            <a:r>
              <a:rPr lang="en-US" sz="1700">
                <a:solidFill>
                  <a:schemeClr val="bg1"/>
                </a:solidFill>
              </a:rPr>
              <a:t>As the values are not going to be presented in any row or column, you can drag the required fields to different shelves under the marks card.</a:t>
            </a:r>
          </a:p>
        </p:txBody>
      </p:sp>
      <p:pic>
        <p:nvPicPr>
          <p:cNvPr id="20482" name="Picture 2" descr="bubble 1">
            <a:extLst>
              <a:ext uri="{FF2B5EF4-FFF2-40B4-BE49-F238E27FC236}">
                <a16:creationId xmlns:a16="http://schemas.microsoft.com/office/drawing/2014/main" id="{CE094A35-A7B6-42CE-9574-42355168FC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8048" y="643467"/>
            <a:ext cx="5410199" cy="5410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82802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64528D-3F83-40A0-8782-0117A441BBDB}"/>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Bubble Chart with Measure Values</a:t>
            </a:r>
          </a:p>
        </p:txBody>
      </p:sp>
      <p:cxnSp>
        <p:nvCxnSpPr>
          <p:cNvPr id="73" name="Straight Connector 7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1506" name="Picture 2" descr="bubble 2">
            <a:extLst>
              <a:ext uri="{FF2B5EF4-FFF2-40B4-BE49-F238E27FC236}">
                <a16:creationId xmlns:a16="http://schemas.microsoft.com/office/drawing/2014/main" id="{E8A18EDC-4F2E-4FAC-B5A3-A05105B08EB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90196" y="492573"/>
            <a:ext cx="5880796" cy="5880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57485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C70C83-A383-4D05-B8D1-E9FA718E64EC}"/>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Bubble Chart with Measure Colors</a:t>
            </a:r>
          </a:p>
        </p:txBody>
      </p:sp>
      <p:cxnSp>
        <p:nvCxnSpPr>
          <p:cNvPr id="73" name="Straight Connector 7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2530" name="Picture 2" descr="bubble 3">
            <a:extLst>
              <a:ext uri="{FF2B5EF4-FFF2-40B4-BE49-F238E27FC236}">
                <a16:creationId xmlns:a16="http://schemas.microsoft.com/office/drawing/2014/main" id="{D46D0BC5-C8E7-4209-B35C-BF513D5FCA8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90196" y="492573"/>
            <a:ext cx="5880796" cy="5880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52452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6B51-DA26-4ED7-9713-34747AE97E4A}"/>
              </a:ext>
            </a:extLst>
          </p:cNvPr>
          <p:cNvSpPr>
            <a:spLocks noGrp="1"/>
          </p:cNvSpPr>
          <p:nvPr>
            <p:ph type="title"/>
          </p:nvPr>
        </p:nvSpPr>
        <p:spPr/>
        <p:txBody>
          <a:bodyPr/>
          <a:lstStyle/>
          <a:p>
            <a:r>
              <a:rPr lang="en-US" dirty="0"/>
              <a:t>Bullet Graph</a:t>
            </a:r>
          </a:p>
        </p:txBody>
      </p:sp>
      <p:sp>
        <p:nvSpPr>
          <p:cNvPr id="3" name="Content Placeholder 2">
            <a:extLst>
              <a:ext uri="{FF2B5EF4-FFF2-40B4-BE49-F238E27FC236}">
                <a16:creationId xmlns:a16="http://schemas.microsoft.com/office/drawing/2014/main" id="{792BA093-D47F-441F-9373-75C21434F3FE}"/>
              </a:ext>
            </a:extLst>
          </p:cNvPr>
          <p:cNvSpPr>
            <a:spLocks noGrp="1"/>
          </p:cNvSpPr>
          <p:nvPr>
            <p:ph idx="1"/>
          </p:nvPr>
        </p:nvSpPr>
        <p:spPr/>
        <p:txBody>
          <a:bodyPr/>
          <a:lstStyle/>
          <a:p>
            <a:r>
              <a:rPr lang="en-US" dirty="0"/>
              <a:t>A bullet chart is a variation of Bar chart. </a:t>
            </a:r>
          </a:p>
          <a:p>
            <a:r>
              <a:rPr lang="en-US" dirty="0"/>
              <a:t>In this chart, we compare the value of one measure with another measure in the context of finding the variation in the first measure within a range of variations in the second measure. </a:t>
            </a:r>
          </a:p>
          <a:p>
            <a:r>
              <a:rPr lang="en-US" dirty="0"/>
              <a:t>It is like two bars drawn upon one another to indicate their individual values at the same position in the graph. </a:t>
            </a:r>
          </a:p>
          <a:p>
            <a:r>
              <a:rPr lang="en-US" dirty="0"/>
              <a:t>It can be thought of as combining two graphs as one to view a comparative result easily.</a:t>
            </a:r>
          </a:p>
        </p:txBody>
      </p:sp>
    </p:spTree>
    <p:extLst>
      <p:ext uri="{BB962C8B-B14F-4D97-AF65-F5344CB8AC3E}">
        <p14:creationId xmlns:p14="http://schemas.microsoft.com/office/powerpoint/2010/main" val="6741475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8" name="Rectangle 72">
            <a:extLst>
              <a:ext uri="{FF2B5EF4-FFF2-40B4-BE49-F238E27FC236}">
                <a16:creationId xmlns:a16="http://schemas.microsoft.com/office/drawing/2014/main" id="{E02F3C71-C981-4614-98EA-D6C494F80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FC247E-AE85-465F-BC79-8D49482D8E39}"/>
              </a:ext>
            </a:extLst>
          </p:cNvPr>
          <p:cNvSpPr>
            <a:spLocks noGrp="1"/>
          </p:cNvSpPr>
          <p:nvPr>
            <p:ph type="title"/>
          </p:nvPr>
        </p:nvSpPr>
        <p:spPr>
          <a:xfrm>
            <a:off x="821516" y="640263"/>
            <a:ext cx="6204984" cy="1344975"/>
          </a:xfrm>
        </p:spPr>
        <p:txBody>
          <a:bodyPr>
            <a:normAutofit/>
          </a:bodyPr>
          <a:lstStyle/>
          <a:p>
            <a:r>
              <a:rPr lang="en-US" sz="4000"/>
              <a:t>Steps</a:t>
            </a:r>
          </a:p>
        </p:txBody>
      </p:sp>
      <p:sp>
        <p:nvSpPr>
          <p:cNvPr id="3" name="Content Placeholder 2">
            <a:extLst>
              <a:ext uri="{FF2B5EF4-FFF2-40B4-BE49-F238E27FC236}">
                <a16:creationId xmlns:a16="http://schemas.microsoft.com/office/drawing/2014/main" id="{DB58F212-E04B-4744-A9EB-61F4944F69CD}"/>
              </a:ext>
            </a:extLst>
          </p:cNvPr>
          <p:cNvSpPr>
            <a:spLocks noGrp="1"/>
          </p:cNvSpPr>
          <p:nvPr>
            <p:ph idx="1"/>
          </p:nvPr>
        </p:nvSpPr>
        <p:spPr>
          <a:xfrm>
            <a:off x="821515" y="2121762"/>
            <a:ext cx="6204984" cy="3626917"/>
          </a:xfrm>
        </p:spPr>
        <p:txBody>
          <a:bodyPr>
            <a:normAutofit lnSpcReduction="10000"/>
          </a:bodyPr>
          <a:lstStyle/>
          <a:p>
            <a:r>
              <a:rPr lang="en-US" b="1" dirty="0"/>
              <a:t>Step 1</a:t>
            </a:r>
            <a:r>
              <a:rPr lang="en-US" dirty="0"/>
              <a:t> − Drag and drop the dimension Sub-Category from the data pane into the column shelf.</a:t>
            </a:r>
          </a:p>
          <a:p>
            <a:r>
              <a:rPr lang="en-US" b="1" dirty="0"/>
              <a:t>Step 2</a:t>
            </a:r>
            <a:r>
              <a:rPr lang="en-US" dirty="0"/>
              <a:t> − Drag and drop the measures Profit and Sales to the Rows shelf.</a:t>
            </a:r>
          </a:p>
          <a:p>
            <a:r>
              <a:rPr lang="en-US" b="1" dirty="0"/>
              <a:t>Step 3</a:t>
            </a:r>
            <a:r>
              <a:rPr lang="en-US" dirty="0"/>
              <a:t> − Drag the sales measure to the Marks card. Using Show Me, choose the bullet graph option. The following chart shows the bullet graph.</a:t>
            </a:r>
            <a:endParaRPr lang="en-US" sz="2400" dirty="0"/>
          </a:p>
        </p:txBody>
      </p:sp>
      <p:pic>
        <p:nvPicPr>
          <p:cNvPr id="23554" name="Picture 2" descr="bullet step 2">
            <a:extLst>
              <a:ext uri="{FF2B5EF4-FFF2-40B4-BE49-F238E27FC236}">
                <a16:creationId xmlns:a16="http://schemas.microsoft.com/office/drawing/2014/main" id="{18CFF18C-DE82-4DBC-9FA6-DF9C8132BB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0623" y="306909"/>
            <a:ext cx="2120265" cy="2286000"/>
          </a:xfrm>
          <a:prstGeom prst="rect">
            <a:avLst/>
          </a:prstGeom>
          <a:noFill/>
          <a:extLst>
            <a:ext uri="{909E8E84-426E-40DD-AFC4-6F175D3DCCD1}">
              <a14:hiddenFill xmlns:a14="http://schemas.microsoft.com/office/drawing/2010/main">
                <a:solidFill>
                  <a:srgbClr val="FFFFFF"/>
                </a:solidFill>
              </a14:hiddenFill>
            </a:ext>
          </a:extLst>
        </p:spPr>
      </p:pic>
      <p:pic>
        <p:nvPicPr>
          <p:cNvPr id="23556" name="Picture 4" descr="bullet step 3">
            <a:extLst>
              <a:ext uri="{FF2B5EF4-FFF2-40B4-BE49-F238E27FC236}">
                <a16:creationId xmlns:a16="http://schemas.microsoft.com/office/drawing/2014/main" id="{5E3C16B6-3645-4DB3-815A-AF28DAE2FE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9110" y="2828925"/>
            <a:ext cx="3143291" cy="3388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36761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239265-E44A-4C8F-8E0A-0D51388BCCC4}"/>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Boxplot</a:t>
            </a:r>
          </a:p>
        </p:txBody>
      </p:sp>
      <p:sp>
        <p:nvSpPr>
          <p:cNvPr id="3" name="Content Placeholder 2">
            <a:extLst>
              <a:ext uri="{FF2B5EF4-FFF2-40B4-BE49-F238E27FC236}">
                <a16:creationId xmlns:a16="http://schemas.microsoft.com/office/drawing/2014/main" id="{C748B08B-E556-41B9-83E4-1A7E46D7D9DB}"/>
              </a:ext>
            </a:extLst>
          </p:cNvPr>
          <p:cNvSpPr>
            <a:spLocks noGrp="1"/>
          </p:cNvSpPr>
          <p:nvPr>
            <p:ph idx="1"/>
          </p:nvPr>
        </p:nvSpPr>
        <p:spPr>
          <a:xfrm>
            <a:off x="643468" y="2638044"/>
            <a:ext cx="3363974" cy="3415622"/>
          </a:xfrm>
        </p:spPr>
        <p:txBody>
          <a:bodyPr>
            <a:normAutofit/>
          </a:bodyPr>
          <a:lstStyle/>
          <a:p>
            <a:r>
              <a:rPr lang="en-US" sz="1400">
                <a:solidFill>
                  <a:schemeClr val="bg1"/>
                </a:solidFill>
              </a:rPr>
              <a:t>The box plots are also known as a box-and-whisker plots. They show the distribution of values along an axis.</a:t>
            </a:r>
          </a:p>
          <a:p>
            <a:r>
              <a:rPr lang="en-US" sz="1400">
                <a:solidFill>
                  <a:schemeClr val="bg1"/>
                </a:solidFill>
              </a:rPr>
              <a:t>Boxes indicate the middle 50 percent of the data which is, the middle two quartiles of the data's distribution. </a:t>
            </a:r>
          </a:p>
          <a:p>
            <a:r>
              <a:rPr lang="en-US" sz="1400">
                <a:solidFill>
                  <a:schemeClr val="bg1"/>
                </a:solidFill>
              </a:rPr>
              <a:t>The remaining 50 percent of data on both sides is represented by lines also called whiskers, to display all points within 1.5 times the interquartile range, which is all points within 1.5 times the width of the adjoining box, or all points at the maximum extent of the data.</a:t>
            </a:r>
          </a:p>
        </p:txBody>
      </p:sp>
      <p:pic>
        <p:nvPicPr>
          <p:cNvPr id="24578" name="Picture 2" descr="box plot 1">
            <a:extLst>
              <a:ext uri="{FF2B5EF4-FFF2-40B4-BE49-F238E27FC236}">
                <a16:creationId xmlns:a16="http://schemas.microsoft.com/office/drawing/2014/main" id="{7B5DAB95-AB42-4FDC-AB1C-240A69F685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8048" y="643467"/>
            <a:ext cx="5410199" cy="5410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8509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C7B204DD-690F-4B63-9B7A-5B74BE863D39}"/>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Tableau Features</a:t>
            </a:r>
          </a:p>
        </p:txBody>
      </p:sp>
      <p:graphicFrame>
        <p:nvGraphicFramePr>
          <p:cNvPr id="5" name="Content Placeholder 2">
            <a:extLst>
              <a:ext uri="{FF2B5EF4-FFF2-40B4-BE49-F238E27FC236}">
                <a16:creationId xmlns:a16="http://schemas.microsoft.com/office/drawing/2014/main" id="{82C6131F-F7C5-44CB-8F88-3582C58D907A}"/>
              </a:ext>
            </a:extLst>
          </p:cNvPr>
          <p:cNvGraphicFramePr>
            <a:graphicFrameLocks noGrp="1"/>
          </p:cNvGraphicFramePr>
          <p:nvPr>
            <p:ph idx="1"/>
            <p:extLst>
              <p:ext uri="{D42A27DB-BD31-4B8C-83A1-F6EECF244321}">
                <p14:modId xmlns:p14="http://schemas.microsoft.com/office/powerpoint/2010/main" val="3367382713"/>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18692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FCDC59-E569-4754-A34B-FEADA5A8162B}"/>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Tree Map</a:t>
            </a:r>
          </a:p>
        </p:txBody>
      </p:sp>
      <p:sp>
        <p:nvSpPr>
          <p:cNvPr id="3" name="Content Placeholder 2">
            <a:extLst>
              <a:ext uri="{FF2B5EF4-FFF2-40B4-BE49-F238E27FC236}">
                <a16:creationId xmlns:a16="http://schemas.microsoft.com/office/drawing/2014/main" id="{7737F8AF-C481-4BFB-B3E3-B49B179EAF46}"/>
              </a:ext>
            </a:extLst>
          </p:cNvPr>
          <p:cNvSpPr>
            <a:spLocks noGrp="1"/>
          </p:cNvSpPr>
          <p:nvPr>
            <p:ph idx="1"/>
          </p:nvPr>
        </p:nvSpPr>
        <p:spPr>
          <a:xfrm>
            <a:off x="643468" y="2638044"/>
            <a:ext cx="3363974" cy="3415622"/>
          </a:xfrm>
        </p:spPr>
        <p:txBody>
          <a:bodyPr>
            <a:normAutofit/>
          </a:bodyPr>
          <a:lstStyle/>
          <a:p>
            <a:r>
              <a:rPr lang="en-US" sz="1700">
                <a:solidFill>
                  <a:schemeClr val="bg1"/>
                </a:solidFill>
              </a:rPr>
              <a:t>The tree map displays data in nested rectangles.</a:t>
            </a:r>
          </a:p>
          <a:p>
            <a:r>
              <a:rPr lang="en-US" sz="1700">
                <a:solidFill>
                  <a:schemeClr val="bg1"/>
                </a:solidFill>
              </a:rPr>
              <a:t>The dimensions define the structure of the tree map and measures define the size or color of the individual rectangle.</a:t>
            </a:r>
          </a:p>
          <a:p>
            <a:r>
              <a:rPr lang="en-US" sz="1700">
                <a:solidFill>
                  <a:schemeClr val="bg1"/>
                </a:solidFill>
              </a:rPr>
              <a:t>The rectangles are easy to visualize as both the size and shade of the color of the rectangle reflect the value of the measure.</a:t>
            </a:r>
          </a:p>
        </p:txBody>
      </p:sp>
      <p:pic>
        <p:nvPicPr>
          <p:cNvPr id="25602" name="Picture 2" descr="tree map 1">
            <a:extLst>
              <a:ext uri="{FF2B5EF4-FFF2-40B4-BE49-F238E27FC236}">
                <a16:creationId xmlns:a16="http://schemas.microsoft.com/office/drawing/2014/main" id="{0FCE31C4-8AAB-491F-A629-E2B71E22FD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2655" y="643467"/>
            <a:ext cx="5620985" cy="5410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06329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386E4F-9572-44ED-AC92-7AE7DA54EC90}"/>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Gantt Chart</a:t>
            </a:r>
          </a:p>
        </p:txBody>
      </p:sp>
      <p:sp>
        <p:nvSpPr>
          <p:cNvPr id="3" name="Content Placeholder 2">
            <a:extLst>
              <a:ext uri="{FF2B5EF4-FFF2-40B4-BE49-F238E27FC236}">
                <a16:creationId xmlns:a16="http://schemas.microsoft.com/office/drawing/2014/main" id="{67CBCA9F-C3D4-4FE1-88EF-7FA9B3E6E62E}"/>
              </a:ext>
            </a:extLst>
          </p:cNvPr>
          <p:cNvSpPr>
            <a:spLocks noGrp="1"/>
          </p:cNvSpPr>
          <p:nvPr>
            <p:ph idx="1"/>
          </p:nvPr>
        </p:nvSpPr>
        <p:spPr>
          <a:xfrm>
            <a:off x="643468" y="2638044"/>
            <a:ext cx="3363974" cy="3415622"/>
          </a:xfrm>
        </p:spPr>
        <p:txBody>
          <a:bodyPr>
            <a:normAutofit/>
          </a:bodyPr>
          <a:lstStyle/>
          <a:p>
            <a:r>
              <a:rPr lang="en-US" sz="1700">
                <a:solidFill>
                  <a:schemeClr val="bg1"/>
                </a:solidFill>
              </a:rPr>
              <a:t>A Gantt chart shows the progress of the value of a task or resource over a period of time. It is extensively used in project management and other types of variation study over a period of time. Thus, in Gantt chart, time dimension is an essential field.</a:t>
            </a:r>
          </a:p>
          <a:p>
            <a:r>
              <a:rPr lang="en-US" sz="1700">
                <a:solidFill>
                  <a:schemeClr val="bg1"/>
                </a:solidFill>
              </a:rPr>
              <a:t>The Gantt chart takes at least a dimension and a measure in addition to the time dimension.</a:t>
            </a:r>
          </a:p>
          <a:p>
            <a:endParaRPr lang="en-US" sz="1700">
              <a:solidFill>
                <a:schemeClr val="bg1"/>
              </a:solidFill>
            </a:endParaRPr>
          </a:p>
        </p:txBody>
      </p:sp>
      <p:pic>
        <p:nvPicPr>
          <p:cNvPr id="26626" name="Picture 2" descr="gannt chart final">
            <a:extLst>
              <a:ext uri="{FF2B5EF4-FFF2-40B4-BE49-F238E27FC236}">
                <a16:creationId xmlns:a16="http://schemas.microsoft.com/office/drawing/2014/main" id="{05CF5031-AA01-4002-B220-741F29DF09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8048" y="643467"/>
            <a:ext cx="5410199" cy="5410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36186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17563A-2045-46E3-908A-59885252F580}"/>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Histogram</a:t>
            </a:r>
          </a:p>
        </p:txBody>
      </p:sp>
      <p:sp>
        <p:nvSpPr>
          <p:cNvPr id="3" name="Content Placeholder 2">
            <a:extLst>
              <a:ext uri="{FF2B5EF4-FFF2-40B4-BE49-F238E27FC236}">
                <a16:creationId xmlns:a16="http://schemas.microsoft.com/office/drawing/2014/main" id="{7D3A8303-C20A-4678-9737-ABF18318D08D}"/>
              </a:ext>
            </a:extLst>
          </p:cNvPr>
          <p:cNvSpPr>
            <a:spLocks noGrp="1"/>
          </p:cNvSpPr>
          <p:nvPr>
            <p:ph idx="1"/>
          </p:nvPr>
        </p:nvSpPr>
        <p:spPr>
          <a:xfrm>
            <a:off x="643468" y="2638044"/>
            <a:ext cx="3363974" cy="3415622"/>
          </a:xfrm>
        </p:spPr>
        <p:txBody>
          <a:bodyPr>
            <a:normAutofit/>
          </a:bodyPr>
          <a:lstStyle/>
          <a:p>
            <a:r>
              <a:rPr lang="en-US" sz="1600" dirty="0">
                <a:solidFill>
                  <a:schemeClr val="bg1"/>
                </a:solidFill>
              </a:rPr>
              <a:t>A histogram represents the frequencies of values of a variable bucketed into ranges. </a:t>
            </a:r>
          </a:p>
          <a:p>
            <a:r>
              <a:rPr lang="en-US" sz="1600" dirty="0">
                <a:solidFill>
                  <a:schemeClr val="bg1"/>
                </a:solidFill>
              </a:rPr>
              <a:t>Histogram is similar to bar chart but it groups the values into continuous ranges. </a:t>
            </a:r>
          </a:p>
          <a:p>
            <a:r>
              <a:rPr lang="en-US" sz="1600" dirty="0">
                <a:solidFill>
                  <a:schemeClr val="bg1"/>
                </a:solidFill>
              </a:rPr>
              <a:t>Each bar in histogram represents the height of the number of values present in that range.</a:t>
            </a:r>
          </a:p>
          <a:p>
            <a:r>
              <a:rPr lang="en-US" sz="1600" dirty="0">
                <a:solidFill>
                  <a:schemeClr val="bg1"/>
                </a:solidFill>
              </a:rPr>
              <a:t>Tableau creates a histogram by taking one measure. It creates an additional bin field for the measure used in creating a histogram.</a:t>
            </a:r>
          </a:p>
          <a:p>
            <a:endParaRPr lang="en-US" sz="1600" dirty="0">
              <a:solidFill>
                <a:schemeClr val="bg1"/>
              </a:solidFill>
            </a:endParaRPr>
          </a:p>
        </p:txBody>
      </p:sp>
      <p:pic>
        <p:nvPicPr>
          <p:cNvPr id="27650" name="Picture 2" descr="histogram 1">
            <a:extLst>
              <a:ext uri="{FF2B5EF4-FFF2-40B4-BE49-F238E27FC236}">
                <a16:creationId xmlns:a16="http://schemas.microsoft.com/office/drawing/2014/main" id="{AF1E4A29-3570-4866-9F79-5EE71087DC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7606" y="643467"/>
            <a:ext cx="5451082" cy="5410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5685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C61BEE-A81A-4F62-A3BC-03A825D2B1DA}"/>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Histogram with Dimension</a:t>
            </a:r>
          </a:p>
        </p:txBody>
      </p:sp>
      <p:sp>
        <p:nvSpPr>
          <p:cNvPr id="3" name="Content Placeholder 2">
            <a:extLst>
              <a:ext uri="{FF2B5EF4-FFF2-40B4-BE49-F238E27FC236}">
                <a16:creationId xmlns:a16="http://schemas.microsoft.com/office/drawing/2014/main" id="{C0D0CDB8-161C-4631-9BFA-21D2A5F0FB28}"/>
              </a:ext>
            </a:extLst>
          </p:cNvPr>
          <p:cNvSpPr>
            <a:spLocks noGrp="1"/>
          </p:cNvSpPr>
          <p:nvPr>
            <p:ph idx="1"/>
          </p:nvPr>
        </p:nvSpPr>
        <p:spPr>
          <a:xfrm>
            <a:off x="643468" y="2638044"/>
            <a:ext cx="3363974" cy="3415622"/>
          </a:xfrm>
        </p:spPr>
        <p:txBody>
          <a:bodyPr>
            <a:normAutofit/>
          </a:bodyPr>
          <a:lstStyle/>
          <a:p>
            <a:r>
              <a:rPr lang="en-US" sz="2000">
                <a:solidFill>
                  <a:schemeClr val="bg1"/>
                </a:solidFill>
              </a:rPr>
              <a:t>This will create a stacked histogram. Each bar will have stacks representing the values of the dimension.</a:t>
            </a:r>
          </a:p>
        </p:txBody>
      </p:sp>
      <p:pic>
        <p:nvPicPr>
          <p:cNvPr id="28676" name="Picture 4" descr="histogram 2">
            <a:extLst>
              <a:ext uri="{FF2B5EF4-FFF2-40B4-BE49-F238E27FC236}">
                <a16:creationId xmlns:a16="http://schemas.microsoft.com/office/drawing/2014/main" id="{330CB9E3-10A5-4577-94BA-795EAFC035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7606" y="643467"/>
            <a:ext cx="5451082" cy="5410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38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8B7A3-1971-4053-B62A-26BEBD0F9D96}"/>
              </a:ext>
            </a:extLst>
          </p:cNvPr>
          <p:cNvSpPr>
            <a:spLocks noGrp="1"/>
          </p:cNvSpPr>
          <p:nvPr>
            <p:ph type="title"/>
          </p:nvPr>
        </p:nvSpPr>
        <p:spPr>
          <a:xfrm>
            <a:off x="838200" y="723578"/>
            <a:ext cx="4595071" cy="1645501"/>
          </a:xfrm>
        </p:spPr>
        <p:txBody>
          <a:bodyPr>
            <a:normAutofit/>
          </a:bodyPr>
          <a:lstStyle/>
          <a:p>
            <a:r>
              <a:rPr lang="en-US" dirty="0"/>
              <a:t>Motion Charts</a:t>
            </a:r>
          </a:p>
        </p:txBody>
      </p:sp>
      <p:sp>
        <p:nvSpPr>
          <p:cNvPr id="3" name="Content Placeholder 2">
            <a:extLst>
              <a:ext uri="{FF2B5EF4-FFF2-40B4-BE49-F238E27FC236}">
                <a16:creationId xmlns:a16="http://schemas.microsoft.com/office/drawing/2014/main" id="{4BBAD99E-F037-4EE2-B8DB-A269BC877B04}"/>
              </a:ext>
            </a:extLst>
          </p:cNvPr>
          <p:cNvSpPr>
            <a:spLocks noGrp="1"/>
          </p:cNvSpPr>
          <p:nvPr>
            <p:ph idx="1"/>
          </p:nvPr>
        </p:nvSpPr>
        <p:spPr>
          <a:xfrm>
            <a:off x="838200" y="2548467"/>
            <a:ext cx="4595071" cy="3628495"/>
          </a:xfrm>
        </p:spPr>
        <p:txBody>
          <a:bodyPr>
            <a:normAutofit/>
          </a:bodyPr>
          <a:lstStyle/>
          <a:p>
            <a:r>
              <a:rPr lang="en-US" sz="2000"/>
              <a:t>Motion charts show data using the X and Y-axes, displaying changes over time by showing the movement of data points within the defined space as well as changes in the color of the lines. </a:t>
            </a:r>
          </a:p>
          <a:p>
            <a:r>
              <a:rPr lang="en-US" sz="2000"/>
              <a:t>The main advantage of motion chart is to view the entire trail of how the data has changed over time and not just a snapshot of the data.</a:t>
            </a:r>
          </a:p>
        </p:txBody>
      </p:sp>
      <p:sp>
        <p:nvSpPr>
          <p:cNvPr id="75" name="Rectangle 74">
            <a:extLst>
              <a:ext uri="{FF2B5EF4-FFF2-40B4-BE49-F238E27FC236}">
                <a16:creationId xmlns:a16="http://schemas.microsoft.com/office/drawing/2014/main" id="{003713C1-2FB2-413B-BF91-3AE41726F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991" y="3474720"/>
            <a:ext cx="6100914"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Rectangle 76">
            <a:extLst>
              <a:ext uri="{FF2B5EF4-FFF2-40B4-BE49-F238E27FC236}">
                <a16:creationId xmlns:a16="http://schemas.microsoft.com/office/drawing/2014/main" id="{90795B4D-5022-4A7F-A01D-8D880B7CD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9584" y="0"/>
            <a:ext cx="6192415" cy="6858000"/>
          </a:xfrm>
          <a:prstGeom prst="rect">
            <a:avLst/>
          </a:prstGeom>
          <a:solidFill>
            <a:schemeClr val="tx1">
              <a:lumMod val="85000"/>
              <a:lumOff val="1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Rectangle 78">
            <a:extLst>
              <a:ext uri="{FF2B5EF4-FFF2-40B4-BE49-F238E27FC236}">
                <a16:creationId xmlns:a16="http://schemas.microsoft.com/office/drawing/2014/main" id="{AFD19018-DE7C-4796-ADF2-AD2EB0FC0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 name="Rectangle 80">
            <a:extLst>
              <a:ext uri="{FF2B5EF4-FFF2-40B4-BE49-F238E27FC236}">
                <a16:creationId xmlns:a16="http://schemas.microsoft.com/office/drawing/2014/main" id="{B1A0A2C2-4F85-44AF-8708-8DCA4B550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9624"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9698" name="Picture 2" descr="motion chart1">
            <a:extLst>
              <a:ext uri="{FF2B5EF4-FFF2-40B4-BE49-F238E27FC236}">
                <a16:creationId xmlns:a16="http://schemas.microsoft.com/office/drawing/2014/main" id="{E83FBC97-D2BA-484C-82E0-0C4C385A8D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4980" y="417367"/>
            <a:ext cx="2364317" cy="2257922"/>
          </a:xfrm>
          <a:prstGeom prst="rect">
            <a:avLst/>
          </a:prstGeom>
          <a:noFill/>
          <a:extLst>
            <a:ext uri="{909E8E84-426E-40DD-AFC4-6F175D3DCCD1}">
              <a14:hiddenFill xmlns:a14="http://schemas.microsoft.com/office/drawing/2010/main">
                <a:solidFill>
                  <a:srgbClr val="FFFFFF"/>
                </a:solidFill>
              </a14:hiddenFill>
            </a:ext>
          </a:extLst>
        </p:spPr>
      </p:pic>
      <p:pic>
        <p:nvPicPr>
          <p:cNvPr id="29702" name="Picture 6" descr="motion chart 3">
            <a:extLst>
              <a:ext uri="{FF2B5EF4-FFF2-40B4-BE49-F238E27FC236}">
                <a16:creationId xmlns:a16="http://schemas.microsoft.com/office/drawing/2014/main" id="{02286E80-CE1A-4769-8708-F34FE0A2A6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0222" y="3796452"/>
            <a:ext cx="2687556" cy="2559898"/>
          </a:xfrm>
          <a:prstGeom prst="rect">
            <a:avLst/>
          </a:prstGeom>
          <a:noFill/>
          <a:extLst>
            <a:ext uri="{909E8E84-426E-40DD-AFC4-6F175D3DCCD1}">
              <a14:hiddenFill xmlns:a14="http://schemas.microsoft.com/office/drawing/2010/main">
                <a:solidFill>
                  <a:srgbClr val="FFFFFF"/>
                </a:solidFill>
              </a14:hiddenFill>
            </a:ext>
          </a:extLst>
        </p:spPr>
      </p:pic>
      <p:pic>
        <p:nvPicPr>
          <p:cNvPr id="29700" name="Picture 4" descr="motion chart 2">
            <a:extLst>
              <a:ext uri="{FF2B5EF4-FFF2-40B4-BE49-F238E27FC236}">
                <a16:creationId xmlns:a16="http://schemas.microsoft.com/office/drawing/2014/main" id="{7CF7CB3C-D5D5-4669-80BF-DD86598C55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08605" y="417367"/>
            <a:ext cx="2364317" cy="2257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5136658"/>
      </p:ext>
    </p:extLst>
  </p:cSld>
  <p:clrMapOvr>
    <a:overrideClrMapping bg1="dk1" tx1="lt1" bg2="dk2" tx2="lt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1612FB-4217-414C-954A-AACD06242D5D}"/>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Waterfall Chart</a:t>
            </a:r>
          </a:p>
        </p:txBody>
      </p:sp>
      <p:sp>
        <p:nvSpPr>
          <p:cNvPr id="3" name="Content Placeholder 2">
            <a:extLst>
              <a:ext uri="{FF2B5EF4-FFF2-40B4-BE49-F238E27FC236}">
                <a16:creationId xmlns:a16="http://schemas.microsoft.com/office/drawing/2014/main" id="{E53D963A-78D1-47A9-9D5E-7BB55672E311}"/>
              </a:ext>
            </a:extLst>
          </p:cNvPr>
          <p:cNvSpPr>
            <a:spLocks noGrp="1"/>
          </p:cNvSpPr>
          <p:nvPr>
            <p:ph idx="1"/>
          </p:nvPr>
        </p:nvSpPr>
        <p:spPr>
          <a:xfrm>
            <a:off x="643468" y="2638044"/>
            <a:ext cx="3363974" cy="3415622"/>
          </a:xfrm>
        </p:spPr>
        <p:txBody>
          <a:bodyPr>
            <a:normAutofit/>
          </a:bodyPr>
          <a:lstStyle/>
          <a:p>
            <a:r>
              <a:rPr lang="en-US" sz="1700">
                <a:solidFill>
                  <a:schemeClr val="bg1"/>
                </a:solidFill>
              </a:rPr>
              <a:t>Waterfall charts effectively display the cumulative effect of sequential positive and negative values. </a:t>
            </a:r>
          </a:p>
          <a:p>
            <a:r>
              <a:rPr lang="en-US" sz="1700">
                <a:solidFill>
                  <a:schemeClr val="bg1"/>
                </a:solidFill>
              </a:rPr>
              <a:t>It shows where a value starts, ends and how it gets there incrementally. So, we are able to see both the size of changes and difference in values between consecutive data points.</a:t>
            </a:r>
          </a:p>
          <a:p>
            <a:r>
              <a:rPr lang="en-US" sz="1700">
                <a:solidFill>
                  <a:schemeClr val="bg1"/>
                </a:solidFill>
              </a:rPr>
              <a:t>Tableau needs one Dimension and one Measure to create a Waterfall chart.</a:t>
            </a:r>
          </a:p>
          <a:p>
            <a:endParaRPr lang="en-US" sz="1700">
              <a:solidFill>
                <a:schemeClr val="bg1"/>
              </a:solidFill>
            </a:endParaRPr>
          </a:p>
        </p:txBody>
      </p:sp>
      <p:pic>
        <p:nvPicPr>
          <p:cNvPr id="30722" name="Picture 2" descr="water fall 4">
            <a:extLst>
              <a:ext uri="{FF2B5EF4-FFF2-40B4-BE49-F238E27FC236}">
                <a16:creationId xmlns:a16="http://schemas.microsoft.com/office/drawing/2014/main" id="{44FF28FE-B892-4017-844A-FF1F9187AC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9489" y="643467"/>
            <a:ext cx="5207316" cy="5410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5108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594527-6372-4B57-810A-5EEA898B676E}"/>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dirty="0">
                <a:solidFill>
                  <a:schemeClr val="bg1"/>
                </a:solidFill>
              </a:rPr>
              <a:t>Waterfall Chart with Color</a:t>
            </a:r>
          </a:p>
        </p:txBody>
      </p:sp>
      <p:sp>
        <p:nvSpPr>
          <p:cNvPr id="31751" name="Content Placeholder 31750">
            <a:extLst>
              <a:ext uri="{FF2B5EF4-FFF2-40B4-BE49-F238E27FC236}">
                <a16:creationId xmlns:a16="http://schemas.microsoft.com/office/drawing/2014/main" id="{ABE381B4-6C33-4C87-ACB5-48BCCCE6F828}"/>
              </a:ext>
            </a:extLst>
          </p:cNvPr>
          <p:cNvSpPr>
            <a:spLocks noGrp="1"/>
          </p:cNvSpPr>
          <p:nvPr>
            <p:ph idx="1"/>
          </p:nvPr>
        </p:nvSpPr>
        <p:spPr>
          <a:xfrm>
            <a:off x="643468" y="2638044"/>
            <a:ext cx="3363974" cy="3415622"/>
          </a:xfrm>
        </p:spPr>
        <p:txBody>
          <a:bodyPr>
            <a:normAutofit fontScale="92500" lnSpcReduction="10000"/>
          </a:bodyPr>
          <a:lstStyle/>
          <a:p>
            <a:pPr marL="0" indent="0" algn="ctr">
              <a:spcBef>
                <a:spcPct val="0"/>
              </a:spcBef>
              <a:buNone/>
            </a:pPr>
            <a:r>
              <a:rPr lang="en-US" dirty="0">
                <a:solidFill>
                  <a:schemeClr val="bg1"/>
                </a:solidFill>
                <a:latin typeface="+mj-lt"/>
                <a:ea typeface="+mj-ea"/>
                <a:cs typeface="+mj-cs"/>
              </a:rPr>
              <a:t>Give different color shades to the bars in the chart by dragging the Sales measure to the Color shelf under the Marks Card. </a:t>
            </a:r>
          </a:p>
          <a:p>
            <a:pPr marL="0" indent="0" algn="ctr">
              <a:spcBef>
                <a:spcPct val="0"/>
              </a:spcBef>
              <a:buNone/>
            </a:pPr>
            <a:endParaRPr lang="en-US" dirty="0">
              <a:solidFill>
                <a:schemeClr val="bg1"/>
              </a:solidFill>
              <a:latin typeface="+mj-lt"/>
              <a:ea typeface="+mj-ea"/>
              <a:cs typeface="+mj-cs"/>
            </a:endParaRPr>
          </a:p>
          <a:p>
            <a:pPr marL="0" indent="0" algn="ctr">
              <a:spcBef>
                <a:spcPct val="0"/>
              </a:spcBef>
              <a:buNone/>
            </a:pPr>
            <a:r>
              <a:rPr lang="en-US" dirty="0">
                <a:solidFill>
                  <a:schemeClr val="bg1"/>
                </a:solidFill>
                <a:latin typeface="+mj-lt"/>
                <a:ea typeface="+mj-ea"/>
                <a:cs typeface="+mj-cs"/>
              </a:rPr>
              <a:t>You get the following waterfall chart with color.</a:t>
            </a:r>
          </a:p>
        </p:txBody>
      </p:sp>
      <p:pic>
        <p:nvPicPr>
          <p:cNvPr id="31749" name="Picture 2" descr="water fall final">
            <a:extLst>
              <a:ext uri="{FF2B5EF4-FFF2-40B4-BE49-F238E27FC236}">
                <a16:creationId xmlns:a16="http://schemas.microsoft.com/office/drawing/2014/main" id="{2A46CFBA-6268-41D6-91E3-5AEC573FBA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2150" y="643467"/>
            <a:ext cx="5301995" cy="5410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02241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C8DA0-C7E8-4C4D-BADF-7E6406FF01FE}"/>
              </a:ext>
            </a:extLst>
          </p:cNvPr>
          <p:cNvSpPr>
            <a:spLocks noGrp="1"/>
          </p:cNvSpPr>
          <p:nvPr>
            <p:ph type="title"/>
          </p:nvPr>
        </p:nvSpPr>
        <p:spPr/>
        <p:txBody>
          <a:bodyPr/>
          <a:lstStyle/>
          <a:p>
            <a:r>
              <a:rPr lang="en-US" dirty="0"/>
              <a:t>Design Case Study..!</a:t>
            </a:r>
          </a:p>
        </p:txBody>
      </p:sp>
      <p:sp>
        <p:nvSpPr>
          <p:cNvPr id="3" name="Content Placeholder 2">
            <a:extLst>
              <a:ext uri="{FF2B5EF4-FFF2-40B4-BE49-F238E27FC236}">
                <a16:creationId xmlns:a16="http://schemas.microsoft.com/office/drawing/2014/main" id="{1D8F75D3-3949-4687-BE4F-A5CA0FCD477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80277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3EDA9-D656-4C6A-94E1-766F1521D698}"/>
              </a:ext>
            </a:extLst>
          </p:cNvPr>
          <p:cNvSpPr>
            <a:spLocks noGrp="1"/>
          </p:cNvSpPr>
          <p:nvPr>
            <p:ph type="title"/>
          </p:nvPr>
        </p:nvSpPr>
        <p:spPr/>
        <p:txBody>
          <a:bodyPr/>
          <a:lstStyle/>
          <a:p>
            <a:r>
              <a:rPr lang="en-US" dirty="0"/>
              <a:t>Functionalities</a:t>
            </a:r>
          </a:p>
        </p:txBody>
      </p:sp>
      <p:sp>
        <p:nvSpPr>
          <p:cNvPr id="3" name="Content Placeholder 2">
            <a:extLst>
              <a:ext uri="{FF2B5EF4-FFF2-40B4-BE49-F238E27FC236}">
                <a16:creationId xmlns:a16="http://schemas.microsoft.com/office/drawing/2014/main" id="{8DEADD85-BA01-4E6C-8517-A940D9956D9E}"/>
              </a:ext>
            </a:extLst>
          </p:cNvPr>
          <p:cNvSpPr>
            <a:spLocks noGrp="1"/>
          </p:cNvSpPr>
          <p:nvPr>
            <p:ph idx="1"/>
          </p:nvPr>
        </p:nvSpPr>
        <p:spPr/>
        <p:txBody>
          <a:bodyPr/>
          <a:lstStyle/>
          <a:p>
            <a:r>
              <a:rPr lang="en-US" dirty="0"/>
              <a:t>Filters</a:t>
            </a:r>
          </a:p>
          <a:p>
            <a:r>
              <a:rPr lang="en-US" dirty="0"/>
              <a:t>Drill Down and Drill Up</a:t>
            </a:r>
          </a:p>
          <a:p>
            <a:r>
              <a:rPr lang="en-US" dirty="0"/>
              <a:t>Trend Line</a:t>
            </a:r>
          </a:p>
          <a:p>
            <a:r>
              <a:rPr lang="en-US" dirty="0"/>
              <a:t>Forecasting</a:t>
            </a:r>
          </a:p>
          <a:p>
            <a:r>
              <a:rPr lang="en-US" dirty="0"/>
              <a:t>Clusters</a:t>
            </a:r>
          </a:p>
          <a:p>
            <a:endParaRPr lang="en-US" dirty="0"/>
          </a:p>
        </p:txBody>
      </p:sp>
    </p:spTree>
    <p:extLst>
      <p:ext uri="{BB962C8B-B14F-4D97-AF65-F5344CB8AC3E}">
        <p14:creationId xmlns:p14="http://schemas.microsoft.com/office/powerpoint/2010/main" val="1074174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4E502-C079-4F96-9165-DA4B3120C99D}"/>
              </a:ext>
            </a:extLst>
          </p:cNvPr>
          <p:cNvSpPr>
            <a:spLocks noGrp="1"/>
          </p:cNvSpPr>
          <p:nvPr>
            <p:ph type="title"/>
          </p:nvPr>
        </p:nvSpPr>
        <p:spPr/>
        <p:txBody>
          <a:bodyPr>
            <a:normAutofit fontScale="90000"/>
          </a:bodyPr>
          <a:lstStyle/>
          <a:p>
            <a:br>
              <a:rPr lang="en-US" dirty="0"/>
            </a:br>
            <a:r>
              <a:rPr lang="en-US" dirty="0"/>
              <a:t>Installation</a:t>
            </a:r>
            <a:br>
              <a:rPr lang="en-US" dirty="0"/>
            </a:br>
            <a:br>
              <a:rPr lang="en-US" dirty="0"/>
            </a:br>
            <a:r>
              <a:rPr lang="en-US" dirty="0"/>
              <a:t>https://www.tableau.com/products/desktop/download</a:t>
            </a:r>
          </a:p>
        </p:txBody>
      </p:sp>
      <p:pic>
        <p:nvPicPr>
          <p:cNvPr id="1026" name="Picture 2" descr="Installation 1">
            <a:extLst>
              <a:ext uri="{FF2B5EF4-FFF2-40B4-BE49-F238E27FC236}">
                <a16:creationId xmlns:a16="http://schemas.microsoft.com/office/drawing/2014/main" id="{D3119119-6EB5-4D24-82D1-ACEC25B4747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3346" y="3123081"/>
            <a:ext cx="3486648" cy="284764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nstallation 2">
            <a:extLst>
              <a:ext uri="{FF2B5EF4-FFF2-40B4-BE49-F238E27FC236}">
                <a16:creationId xmlns:a16="http://schemas.microsoft.com/office/drawing/2014/main" id="{382B51A5-1641-4172-83D7-C7707CD9BD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8286" y="3089743"/>
            <a:ext cx="3855428" cy="291431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nstallation 3">
            <a:extLst>
              <a:ext uri="{FF2B5EF4-FFF2-40B4-BE49-F238E27FC236}">
                <a16:creationId xmlns:a16="http://schemas.microsoft.com/office/drawing/2014/main" id="{7C8A9CFB-6924-4CBF-A9A4-9EC035E87A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22006" y="3056406"/>
            <a:ext cx="3031794" cy="2914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156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19487-9444-4C89-9F4F-C040026E6E2F}"/>
              </a:ext>
            </a:extLst>
          </p:cNvPr>
          <p:cNvSpPr>
            <a:spLocks noGrp="1"/>
          </p:cNvSpPr>
          <p:nvPr>
            <p:ph type="title"/>
          </p:nvPr>
        </p:nvSpPr>
        <p:spPr/>
        <p:txBody>
          <a:bodyPr/>
          <a:lstStyle/>
          <a:p>
            <a:r>
              <a:rPr lang="en-US" dirty="0"/>
              <a:t>Tableau Products</a:t>
            </a:r>
          </a:p>
        </p:txBody>
      </p:sp>
      <p:pic>
        <p:nvPicPr>
          <p:cNvPr id="5" name="Content Placeholder 4">
            <a:extLst>
              <a:ext uri="{FF2B5EF4-FFF2-40B4-BE49-F238E27FC236}">
                <a16:creationId xmlns:a16="http://schemas.microsoft.com/office/drawing/2014/main" id="{5465DF8B-EF44-4721-9838-8FFA02BF7D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4426" y="1543051"/>
            <a:ext cx="9943148" cy="4953952"/>
          </a:xfrm>
        </p:spPr>
      </p:pic>
    </p:spTree>
    <p:extLst>
      <p:ext uri="{BB962C8B-B14F-4D97-AF65-F5344CB8AC3E}">
        <p14:creationId xmlns:p14="http://schemas.microsoft.com/office/powerpoint/2010/main" val="183677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545FB0-0D98-4B61-9F96-03A6EA096700}"/>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Welcome Screen</a:t>
            </a:r>
          </a:p>
        </p:txBody>
      </p:sp>
      <p:cxnSp>
        <p:nvCxnSpPr>
          <p:cNvPr id="73" name="Straight Connector 7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050" name="Picture 2" descr="Installation 6">
            <a:extLst>
              <a:ext uri="{FF2B5EF4-FFF2-40B4-BE49-F238E27FC236}">
                <a16:creationId xmlns:a16="http://schemas.microsoft.com/office/drawing/2014/main" id="{C7734BA5-72E9-43A8-A313-3094104F202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53822" y="705058"/>
            <a:ext cx="6553545" cy="5455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9405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49D33E-EAE8-46DD-A73D-94CDEB12E63E}"/>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Design Flow</a:t>
            </a:r>
          </a:p>
        </p:txBody>
      </p:sp>
      <p:cxnSp>
        <p:nvCxnSpPr>
          <p:cNvPr id="73" name="Straight Connector 7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074" name="Picture 2" descr="Designflow">
            <a:extLst>
              <a:ext uri="{FF2B5EF4-FFF2-40B4-BE49-F238E27FC236}">
                <a16:creationId xmlns:a16="http://schemas.microsoft.com/office/drawing/2014/main" id="{B06E4B50-0943-4818-81F6-A8D12FA1632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51654" y="492573"/>
            <a:ext cx="3557881" cy="5880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9283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0" name="Content Placeholder 2">
            <a:extLst>
              <a:ext uri="{FF2B5EF4-FFF2-40B4-BE49-F238E27FC236}">
                <a16:creationId xmlns:a16="http://schemas.microsoft.com/office/drawing/2014/main" id="{C86B2775-EE0C-4089-AB3A-81134B4C3C40}"/>
              </a:ext>
            </a:extLst>
          </p:cNvPr>
          <p:cNvGraphicFramePr>
            <a:graphicFrameLocks noGrp="1"/>
          </p:cNvGraphicFramePr>
          <p:nvPr>
            <p:ph idx="1"/>
            <p:extLst>
              <p:ext uri="{D42A27DB-BD31-4B8C-83A1-F6EECF244321}">
                <p14:modId xmlns:p14="http://schemas.microsoft.com/office/powerpoint/2010/main" val="31664007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1187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1812</Words>
  <Application>Microsoft Office PowerPoint</Application>
  <PresentationFormat>Widescreen</PresentationFormat>
  <Paragraphs>178</Paragraphs>
  <Slides>48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Calibri Light</vt:lpstr>
      <vt:lpstr>Verdana</vt:lpstr>
      <vt:lpstr>Office Theme</vt:lpstr>
      <vt:lpstr>Tableau</vt:lpstr>
      <vt:lpstr>What is Tableau?</vt:lpstr>
      <vt:lpstr>Introduction</vt:lpstr>
      <vt:lpstr>Tableau Features</vt:lpstr>
      <vt:lpstr> Installation  https://www.tableau.com/products/desktop/download</vt:lpstr>
      <vt:lpstr>Tableau Products</vt:lpstr>
      <vt:lpstr>Welcome Screen</vt:lpstr>
      <vt:lpstr>Design Flow</vt:lpstr>
      <vt:lpstr>PowerPoint Presentation</vt:lpstr>
      <vt:lpstr>Data Type</vt:lpstr>
      <vt:lpstr>Connect To Data</vt:lpstr>
      <vt:lpstr>Import the Data</vt:lpstr>
      <vt:lpstr>Worksheet</vt:lpstr>
      <vt:lpstr>Dimensions and Measures</vt:lpstr>
      <vt:lpstr>Shelves</vt:lpstr>
      <vt:lpstr>PowerPoint Presentation</vt:lpstr>
      <vt:lpstr>Tableau - Show Me</vt:lpstr>
      <vt:lpstr>Chart Types</vt:lpstr>
      <vt:lpstr>Bar Chart</vt:lpstr>
      <vt:lpstr>Simple Bar Chart</vt:lpstr>
      <vt:lpstr>Bar Chart with Color Range</vt:lpstr>
      <vt:lpstr>Stacked Bar Chart</vt:lpstr>
      <vt:lpstr>Line Chart</vt:lpstr>
      <vt:lpstr>Multiple Measure Line Chart</vt:lpstr>
      <vt:lpstr>Line Chart with Label</vt:lpstr>
      <vt:lpstr>Pie Chart</vt:lpstr>
      <vt:lpstr>Drill-Down Pie Chart</vt:lpstr>
      <vt:lpstr>CrossTab</vt:lpstr>
      <vt:lpstr>Crosstab - Color Encoded</vt:lpstr>
      <vt:lpstr>Crosstab with Row Percentage</vt:lpstr>
      <vt:lpstr>Scatter Plot</vt:lpstr>
      <vt:lpstr>Scatter Plot - Color Encoded</vt:lpstr>
      <vt:lpstr>Drill-Down Scatter Plot</vt:lpstr>
      <vt:lpstr>Bubble Chart</vt:lpstr>
      <vt:lpstr>Bubble Chart with Measure Values</vt:lpstr>
      <vt:lpstr>Bubble Chart with Measure Colors</vt:lpstr>
      <vt:lpstr>Bullet Graph</vt:lpstr>
      <vt:lpstr>Steps</vt:lpstr>
      <vt:lpstr>Boxplot</vt:lpstr>
      <vt:lpstr>Tree Map</vt:lpstr>
      <vt:lpstr>Gantt Chart</vt:lpstr>
      <vt:lpstr>Histogram</vt:lpstr>
      <vt:lpstr>Histogram with Dimension</vt:lpstr>
      <vt:lpstr>Motion Charts</vt:lpstr>
      <vt:lpstr>Waterfall Chart</vt:lpstr>
      <vt:lpstr>Waterfall Chart with Color</vt:lpstr>
      <vt:lpstr>Design Case Study..!</vt:lpstr>
      <vt:lpstr>Functionalities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Tableau</dc:title>
  <dc:creator>Harshil Gandhi</dc:creator>
  <cp:lastModifiedBy>Harshil Gandhi</cp:lastModifiedBy>
  <cp:revision>19</cp:revision>
  <dcterms:created xsi:type="dcterms:W3CDTF">2018-10-07T01:13:18Z</dcterms:created>
  <dcterms:modified xsi:type="dcterms:W3CDTF">2019-10-15T14:36:59Z</dcterms:modified>
</cp:coreProperties>
</file>