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90" d="100"/>
          <a:sy n="90" d="100"/>
        </p:scale>
        <p:origin x="-816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21976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03535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1824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2440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0871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0091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95536" y="1131590"/>
            <a:ext cx="849694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05880" y="1808261"/>
            <a:ext cx="8496944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146943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884466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79712" y="987574"/>
            <a:ext cx="6912768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90056" y="1664245"/>
            <a:ext cx="6912768" cy="2995737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922808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9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1513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0580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38794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0510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81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25239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36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81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7D59-5EDB-4C39-B697-625748F703B6}" type="datetimeFigureOut">
              <a:rPr lang="en-US" smtClean="0"/>
              <a:pPr/>
              <a:t>12/24/2017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DC1F-5561-484E-AB46-68C682854F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1239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free-powerpoint-templates-desig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7000"/>
            <a:lum/>
          </a:blip>
          <a:srcRect/>
          <a:stretch>
            <a:fillRect t="-20000"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23929" y="4126309"/>
            <a:ext cx="48600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828800" y="3150716"/>
            <a:ext cx="695516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FREE PPT TEMPLATES </a:t>
            </a:r>
          </a:p>
          <a:p>
            <a:pPr algn="r"/>
            <a:r>
              <a:rPr lang="en-US" altLang="ko-KR" sz="2400" b="1" dirty="0" smtClean="0">
                <a:latin typeface="Arial" pitchFamily="34" charset="0"/>
                <a:ea typeface="맑은 고딕" pitchFamily="50" charset="-127"/>
                <a:cs typeface="Arial" pitchFamily="34" charset="0"/>
              </a:rPr>
              <a:t>BY TECHGURUPLUS.COM</a:t>
            </a:r>
          </a:p>
        </p:txBody>
      </p:sp>
      <p:sp>
        <p:nvSpPr>
          <p:cNvPr id="7" name="TextBox 6">
            <a:hlinkClick r:id="rId3"/>
          </p:cNvPr>
          <p:cNvSpPr txBox="1"/>
          <p:nvPr/>
        </p:nvSpPr>
        <p:spPr>
          <a:xfrm>
            <a:off x="0" y="4705350"/>
            <a:ext cx="87839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TechGuruPlus.com _ Free PowerPoint Templates</a:t>
            </a:r>
            <a:endParaRPr lang="ko-KR" altLang="en-US" sz="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72400" y="1123950"/>
            <a:ext cx="1066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Logo Here</a:t>
            </a:r>
            <a:endParaRPr kumimoji="0" lang="en-US" altLang="ko-KR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TechGuru New 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4800" y="285750"/>
            <a:ext cx="922020" cy="838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xmlns="" val="30344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88446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FREE PROFESSIONAL TEMPLATES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114800" y="971550"/>
            <a:ext cx="4495800" cy="460648"/>
          </a:xfrm>
        </p:spPr>
        <p:txBody>
          <a:bodyPr/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ENTER YOUR TITLE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590800" y="1664245"/>
            <a:ext cx="6312024" cy="334590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C:\Users\HP8460\Pictures\computech-nationwide-onsite-information-technology-staffing-servic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81150"/>
            <a:ext cx="1524000" cy="3048000"/>
          </a:xfrm>
          <a:prstGeom prst="rect">
            <a:avLst/>
          </a:prstGeom>
          <a:noFill/>
        </p:spPr>
      </p:pic>
      <p:sp>
        <p:nvSpPr>
          <p:cNvPr id="10" name="Content Placeholder 1"/>
          <p:cNvSpPr txBox="1">
            <a:spLocks/>
          </p:cNvSpPr>
          <p:nvPr/>
        </p:nvSpPr>
        <p:spPr>
          <a:xfrm>
            <a:off x="1295400" y="4705350"/>
            <a:ext cx="685800" cy="251098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Image 1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88446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FREE PROFESSIONAL TEMPLATES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114800" y="971550"/>
            <a:ext cx="4495800" cy="460648"/>
          </a:xfrm>
        </p:spPr>
        <p:txBody>
          <a:bodyPr/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ENTER YOUR TITLE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590800" y="1664245"/>
            <a:ext cx="6312024" cy="334590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295400" y="4705350"/>
            <a:ext cx="685800" cy="251098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Image 2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050" name="Picture 2" descr="C:\Users\HP8460\Pictures\computech-nationwide-onsite-computer-repair-servic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581150"/>
            <a:ext cx="1524000" cy="304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5800" y="0"/>
            <a:ext cx="8458200" cy="884466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FREE PROFESSIONAL TEMPLATES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4114800" y="971550"/>
            <a:ext cx="4495800" cy="460648"/>
          </a:xfrm>
        </p:spPr>
        <p:txBody>
          <a:bodyPr/>
          <a:lstStyle/>
          <a:p>
            <a:pPr lvl="0"/>
            <a:r>
              <a:rPr lang="en-US" b="1" dirty="0" smtClean="0">
                <a:solidFill>
                  <a:schemeClr val="tx1"/>
                </a:solidFill>
              </a:rPr>
              <a:t>ENTER YOUR TITLE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590800" y="1664245"/>
            <a:ext cx="6312024" cy="3345905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1295400" y="4705350"/>
            <a:ext cx="685800" cy="251098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Image 3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074" name="Picture 2" descr="C:\Users\HP8460\Pictures\121106_Drives_Eat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428750"/>
            <a:ext cx="1600200" cy="3200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8460\Pictures\2-2-thank-you-pictur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819150"/>
            <a:ext cx="2971800" cy="1251885"/>
          </a:xfrm>
          <a:prstGeom prst="rect">
            <a:avLst/>
          </a:prstGeom>
          <a:noFill/>
        </p:spPr>
      </p:pic>
      <p:pic>
        <p:nvPicPr>
          <p:cNvPr id="13" name="Picture 12" descr="TechGuru New 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38600" y="2419350"/>
            <a:ext cx="922020" cy="838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4" name="TextBox 13"/>
          <p:cNvSpPr txBox="1"/>
          <p:nvPr/>
        </p:nvSpPr>
        <p:spPr>
          <a:xfrm>
            <a:off x="3962400" y="3333750"/>
            <a:ext cx="10668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Logo Here</a:t>
            </a:r>
            <a:endParaRPr kumimoji="0" lang="en-US" altLang="ko-KR" sz="12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24200" y="3714750"/>
            <a:ext cx="289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COMPANY ADDRESS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200" b="1" dirty="0" smtClean="0">
                <a:latin typeface="Arial" pitchFamily="34" charset="0"/>
                <a:cs typeface="Arial" pitchFamily="34" charset="0"/>
              </a:rPr>
              <a:t>OKHLA INDUSTRIAL AREA, PHASE-1,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latin typeface="Arial" pitchFamily="34" charset="0"/>
                <a:cs typeface="Arial" pitchFamily="34" charset="0"/>
              </a:rPr>
              <a:t>NEW DELHI - 110020</a:t>
            </a:r>
            <a:endParaRPr kumimoji="0" lang="en-US" altLang="ko-KR" sz="1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905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417</Words>
  <Application>Microsoft Office PowerPoint</Application>
  <PresentationFormat>On-screen Show (16:9)</PresentationFormat>
  <Paragraphs>34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Custom Design</vt:lpstr>
      <vt:lpstr>Slide 1</vt:lpstr>
      <vt:lpstr>FREE PROFESSIONAL TEMPLATES</vt:lpstr>
      <vt:lpstr>FREE PROFESSIONAL TEMPLATES</vt:lpstr>
      <vt:lpstr>FREE PROFESSIONAL TEMPLATES</vt:lpstr>
      <vt:lpstr>Slide 5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HP8460</cp:lastModifiedBy>
  <cp:revision>36</cp:revision>
  <dcterms:created xsi:type="dcterms:W3CDTF">2014-04-01T16:27:38Z</dcterms:created>
  <dcterms:modified xsi:type="dcterms:W3CDTF">2017-12-24T13:28:11Z</dcterms:modified>
</cp:coreProperties>
</file>