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576" y="-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1/9/2018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0" b="-10000"/>
          </a:stretch>
        </a:blipFill>
        <a:effectLst/>
      </p:bgPr>
    </p:bg>
    <p:spTree>
      <p:nvGrpSpPr>
        <p:cNvPr id="1" name=""/>
        <p:cNvGrpSpPr/>
        <p:nvPr/>
      </p:nvGrpSpPr>
      <p:grpSpPr>
        <a:xfrm>
          <a:off x="0" y="0"/>
          <a:ext cx="0" cy="0"/>
          <a:chOff x="0" y="0"/>
          <a:chExt cx="0" cy="0"/>
        </a:xfrm>
      </p:grpSpPr>
      <p:sp>
        <p:nvSpPr>
          <p:cNvPr id="4" name="TextBox 3"/>
          <p:cNvSpPr txBox="1"/>
          <p:nvPr/>
        </p:nvSpPr>
        <p:spPr>
          <a:xfrm>
            <a:off x="228600" y="1581150"/>
            <a:ext cx="486003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latin typeface="Arial" pitchFamily="34" charset="0"/>
                <a:cs typeface="Arial" pitchFamily="34" charset="0"/>
              </a:rPr>
              <a:t>INSERT </a:t>
            </a:r>
            <a:r>
              <a:rPr kumimoji="0" lang="en-US" altLang="ko-KR" sz="1200" b="1" dirty="0">
                <a:latin typeface="Arial" pitchFamily="34" charset="0"/>
                <a:cs typeface="Arial" pitchFamily="34" charset="0"/>
              </a:rPr>
              <a:t>THE </a:t>
            </a:r>
            <a:r>
              <a:rPr kumimoji="0" lang="en-US" altLang="ko-KR" sz="1200" b="1" dirty="0" smtClean="0">
                <a:latin typeface="Arial" pitchFamily="34" charset="0"/>
                <a:cs typeface="Arial" pitchFamily="34" charset="0"/>
              </a:rPr>
              <a:t>TITLE</a:t>
            </a:r>
          </a:p>
          <a:p>
            <a:pPr fontAlgn="auto">
              <a:spcBef>
                <a:spcPts val="0"/>
              </a:spcBef>
              <a:spcAft>
                <a:spcPts val="0"/>
              </a:spcAft>
              <a:defRPr/>
            </a:pPr>
            <a:r>
              <a:rPr kumimoji="0" lang="en-US" altLang="ko-KR" sz="1200" b="1" dirty="0" smtClean="0">
                <a:latin typeface="Arial" pitchFamily="34" charset="0"/>
                <a:cs typeface="Arial" pitchFamily="34" charset="0"/>
              </a:rPr>
              <a:t>OF</a:t>
            </a:r>
            <a:r>
              <a:rPr lang="en-US" altLang="ko-KR" sz="1200" b="1" dirty="0">
                <a:latin typeface="Arial" pitchFamily="34" charset="0"/>
                <a:cs typeface="Arial" pitchFamily="34" charset="0"/>
              </a:rPr>
              <a:t> </a:t>
            </a:r>
            <a:r>
              <a:rPr kumimoji="0" lang="en-US" altLang="ko-KR" sz="1200" b="1" dirty="0" smtClean="0">
                <a:latin typeface="Arial" pitchFamily="34" charset="0"/>
                <a:cs typeface="Arial" pitchFamily="34" charset="0"/>
              </a:rPr>
              <a:t>YOUR PRESENTATION HERE    </a:t>
            </a:r>
            <a:endParaRPr kumimoji="0" lang="en-US" altLang="ko-KR" sz="1200" b="1" dirty="0">
              <a:latin typeface="Arial" pitchFamily="34" charset="0"/>
              <a:cs typeface="Arial" pitchFamily="34" charset="0"/>
            </a:endParaRPr>
          </a:p>
        </p:txBody>
      </p:sp>
      <p:sp>
        <p:nvSpPr>
          <p:cNvPr id="5" name="TextBox 1"/>
          <p:cNvSpPr txBox="1">
            <a:spLocks noChangeArrowheads="1"/>
          </p:cNvSpPr>
          <p:nvPr/>
        </p:nvSpPr>
        <p:spPr bwMode="auto">
          <a:xfrm>
            <a:off x="152400" y="361950"/>
            <a:ext cx="4897760" cy="954107"/>
          </a:xfrm>
          <a:prstGeom prst="rect">
            <a:avLst/>
          </a:prstGeom>
          <a:noFill/>
          <a:ln w="9525">
            <a:noFill/>
            <a:miter lim="800000"/>
            <a:headEnd/>
            <a:tailEnd/>
          </a:ln>
        </p:spPr>
        <p:txBody>
          <a:bodyPr wrap="square">
            <a:spAutoFit/>
          </a:bodyPr>
          <a:lstStyle/>
          <a:p>
            <a:r>
              <a:rPr lang="en-US" altLang="ko-KR" sz="3200" b="1" dirty="0" smtClean="0">
                <a:solidFill>
                  <a:schemeClr val="bg1"/>
                </a:solidFill>
                <a:latin typeface="Arial" pitchFamily="34" charset="0"/>
                <a:ea typeface="맑은 고딕" pitchFamily="50" charset="-127"/>
                <a:cs typeface="Arial" pitchFamily="34" charset="0"/>
              </a:rPr>
              <a:t>FREE PPT TEMPLATES </a:t>
            </a:r>
          </a:p>
          <a:p>
            <a:r>
              <a:rPr lang="en-US" altLang="ko-KR" sz="2400" b="1" dirty="0" smtClean="0">
                <a:solidFill>
                  <a:schemeClr val="bg1">
                    <a:lumMod val="65000"/>
                  </a:schemeClr>
                </a:solidFill>
                <a:latin typeface="Arial" pitchFamily="34" charset="0"/>
                <a:ea typeface="맑은 고딕" pitchFamily="50" charset="-127"/>
                <a:cs typeface="Arial" pitchFamily="34" charset="0"/>
              </a:rPr>
              <a:t>BY TECHGURUPLUS.COM</a:t>
            </a:r>
          </a:p>
        </p:txBody>
      </p:sp>
      <p:sp>
        <p:nvSpPr>
          <p:cNvPr id="7" name="TextBox 6">
            <a:hlinkClick r:id="rId3"/>
          </p:cNvPr>
          <p:cNvSpPr txBox="1"/>
          <p:nvPr/>
        </p:nvSpPr>
        <p:spPr>
          <a:xfrm>
            <a:off x="228600" y="2190750"/>
            <a:ext cx="8783960" cy="215444"/>
          </a:xfrm>
          <a:prstGeom prst="rect">
            <a:avLst/>
          </a:prstGeom>
          <a:noFill/>
        </p:spPr>
        <p:txBody>
          <a:bodyPr wrap="square" rtlCol="0">
            <a:spAutoFit/>
          </a:bodyPr>
          <a:lstStyle/>
          <a:p>
            <a:r>
              <a:rPr lang="en-US" altLang="ko-KR" sz="800" dirty="0" smtClean="0">
                <a:latin typeface="Arial" pitchFamily="34" charset="0"/>
                <a:cs typeface="Arial" pitchFamily="34" charset="0"/>
              </a:rPr>
              <a:t>TechGuruPlus.com _ Free PowerPoint Templates</a:t>
            </a:r>
            <a:endParaRPr lang="ko-KR" altLang="en-US" sz="800" dirty="0">
              <a:latin typeface="Arial" pitchFamily="34" charset="0"/>
              <a:cs typeface="Arial" pitchFamily="34" charset="0"/>
            </a:endParaRPr>
          </a:p>
        </p:txBody>
      </p:sp>
      <p:grpSp>
        <p:nvGrpSpPr>
          <p:cNvPr id="9" name="Group 8"/>
          <p:cNvGrpSpPr/>
          <p:nvPr/>
        </p:nvGrpSpPr>
        <p:grpSpPr>
          <a:xfrm>
            <a:off x="5715000" y="3619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4"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C00000"/>
                </a:solidFill>
                <a:latin typeface="Arial" pitchFamily="34" charset="0"/>
                <a:cs typeface="Arial" pitchFamily="34" charset="0"/>
              </a:rPr>
              <a:t>Logo Here</a:t>
            </a:r>
            <a:endParaRPr kumimoji="0" lang="en-US" altLang="ko-KR" sz="1200" b="1" dirty="0">
              <a:solidFill>
                <a:srgbClr val="C00000"/>
              </a:solidFill>
              <a:latin typeface="Arial" pitchFamily="34" charset="0"/>
              <a:cs typeface="Arial" pitchFamily="34" charset="0"/>
            </a:endParaRPr>
          </a:p>
        </p:txBody>
      </p:sp>
      <p:sp>
        <p:nvSpPr>
          <p:cNvPr id="17" name="TextBox 16"/>
          <p:cNvSpPr txBox="1"/>
          <p:nvPr/>
        </p:nvSpPr>
        <p:spPr>
          <a:xfrm>
            <a:off x="3124200" y="3714750"/>
            <a:ext cx="2895600" cy="830997"/>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002060"/>
                </a:solidFill>
                <a:latin typeface="Arial" pitchFamily="34" charset="0"/>
                <a:cs typeface="Arial" pitchFamily="34" charset="0"/>
              </a:rPr>
              <a:t>TechGuruPlus.com</a:t>
            </a:r>
          </a:p>
          <a:p>
            <a:pPr algn="ctr" fontAlgn="auto">
              <a:spcBef>
                <a:spcPts val="0"/>
              </a:spcBef>
              <a:spcAft>
                <a:spcPts val="0"/>
              </a:spcAft>
              <a:defRPr/>
            </a:pPr>
            <a:r>
              <a:rPr lang="en-US" altLang="ko-KR" sz="1200" b="1" dirty="0" err="1" smtClean="0">
                <a:solidFill>
                  <a:srgbClr val="002060"/>
                </a:solidFill>
                <a:latin typeface="Arial" pitchFamily="34" charset="0"/>
                <a:cs typeface="Arial" pitchFamily="34" charset="0"/>
              </a:rPr>
              <a:t>Nazim</a:t>
            </a:r>
            <a:r>
              <a:rPr lang="en-US" altLang="ko-KR" sz="1200" b="1" dirty="0" smtClean="0">
                <a:solidFill>
                  <a:srgbClr val="002060"/>
                </a:solidFill>
                <a:latin typeface="Arial" pitchFamily="34" charset="0"/>
                <a:cs typeface="Arial" pitchFamily="34" charset="0"/>
              </a:rPr>
              <a:t> Khan</a:t>
            </a:r>
            <a:endParaRPr kumimoji="0" lang="en-US" altLang="ko-KR" sz="1200" b="1" dirty="0" smtClean="0">
              <a:solidFill>
                <a:srgbClr val="002060"/>
              </a:solidFill>
              <a:latin typeface="Arial" pitchFamily="34" charset="0"/>
              <a:cs typeface="Arial" pitchFamily="34" charset="0"/>
            </a:endParaRPr>
          </a:p>
          <a:p>
            <a:pPr algn="ctr" fontAlgn="auto">
              <a:spcBef>
                <a:spcPts val="0"/>
              </a:spcBef>
              <a:spcAft>
                <a:spcPts val="0"/>
              </a:spcAft>
              <a:defRPr/>
            </a:pPr>
            <a:r>
              <a:rPr lang="en-US" altLang="ko-KR" sz="1200" b="1" dirty="0" smtClean="0">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latin typeface="Arial" pitchFamily="34" charset="0"/>
                <a:cs typeface="Arial" pitchFamily="34" charset="0"/>
              </a:rPr>
              <a:t>NEW DELHI - 110020</a:t>
            </a:r>
            <a:endParaRPr kumimoji="0" lang="en-US" altLang="ko-KR" sz="1200" b="1" dirty="0">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838200" y="1428750"/>
            <a:ext cx="1600200" cy="3200400"/>
          </a:xfrm>
          <a:prstGeom prst="rect">
            <a:avLst/>
          </a:prstGeom>
          <a:noFill/>
        </p:spPr>
      </p:pic>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914400" y="3562350"/>
            <a:ext cx="1905000" cy="1219200"/>
          </a:xfrm>
          <a:prstGeom prst="rect">
            <a:avLst/>
          </a:prstGeom>
          <a:noFill/>
        </p:spPr>
      </p:pic>
      <p:sp>
        <p:nvSpPr>
          <p:cNvPr id="19" name="TextBox 18"/>
          <p:cNvSpPr txBox="1"/>
          <p:nvPr/>
        </p:nvSpPr>
        <p:spPr>
          <a:xfrm>
            <a:off x="838200" y="285750"/>
            <a:ext cx="6477000" cy="923330"/>
          </a:xfrm>
          <a:prstGeom prst="rect">
            <a:avLst/>
          </a:prstGeom>
          <a:noFill/>
        </p:spPr>
        <p:txBody>
          <a:bodyPr wrap="square" rtlCol="0">
            <a:spAutoFit/>
          </a:bodyPr>
          <a:lstStyle/>
          <a:p>
            <a:r>
              <a:rPr lang="en-US" b="1" cap="all" dirty="0" smtClean="0"/>
              <a:t>THE IMPORTANCE OF ONGOING BUSINESS PLANNING</a:t>
            </a:r>
          </a:p>
          <a:p>
            <a:r>
              <a:rPr lang="en-US" dirty="0" smtClean="0"/>
              <a:t/>
            </a:r>
            <a:br>
              <a:rPr lang="en-US" dirty="0" smtClean="0"/>
            </a:br>
            <a:endParaRPr lang="en-US" dirty="0"/>
          </a:p>
        </p:txBody>
      </p:sp>
      <p:sp>
        <p:nvSpPr>
          <p:cNvPr id="20" name="TextBox 19"/>
          <p:cNvSpPr txBox="1"/>
          <p:nvPr/>
        </p:nvSpPr>
        <p:spPr>
          <a:xfrm>
            <a:off x="838200" y="666750"/>
            <a:ext cx="5562600" cy="2492990"/>
          </a:xfrm>
          <a:prstGeom prst="rect">
            <a:avLst/>
          </a:prstGeom>
          <a:noFill/>
        </p:spPr>
        <p:txBody>
          <a:bodyPr wrap="square" rtlCol="0">
            <a:spAutoFit/>
          </a:bodyPr>
          <a:lstStyle/>
          <a:p>
            <a:r>
              <a:rPr lang="en-US" sz="1200" dirty="0" smtClean="0"/>
              <a:t>Most potential investors will want to see a business plan before they consider </a:t>
            </a:r>
            <a:r>
              <a:rPr lang="en-US" sz="1200" b="1" dirty="0" smtClean="0"/>
              <a:t>funding</a:t>
            </a:r>
            <a:r>
              <a:rPr lang="en-US" sz="1200" dirty="0" smtClean="0"/>
              <a:t> your business. Although many businesses are tempted to use their business plans solely for this purpose, a good plan should set the course of a business over its lifespan.</a:t>
            </a:r>
          </a:p>
          <a:p>
            <a:r>
              <a:rPr lang="en-US" sz="1200" dirty="0" smtClean="0"/>
              <a:t>A business plan plays a key role in </a:t>
            </a:r>
            <a:r>
              <a:rPr lang="en-US" sz="1200" b="1" dirty="0" smtClean="0"/>
              <a:t>allocating resources</a:t>
            </a:r>
            <a:r>
              <a:rPr lang="en-US" sz="1200" dirty="0" smtClean="0"/>
              <a:t> throughout a business. It is a tool that can help you attract new funds or that you can use as a strategy document. A good business plan reveals how you would use the bank loan or investment you are asking for.</a:t>
            </a:r>
          </a:p>
          <a:p>
            <a:r>
              <a:rPr lang="en-US" sz="1200" dirty="0" smtClean="0"/>
              <a:t>Ongoing business planning means that you can monitor whether you are achieving your </a:t>
            </a:r>
            <a:r>
              <a:rPr lang="en-US" sz="1200" b="1" dirty="0" smtClean="0"/>
              <a:t>business objectives</a:t>
            </a:r>
            <a:r>
              <a:rPr lang="en-US" sz="1200" dirty="0" smtClean="0"/>
              <a:t>. A business plan can be used as a tool to identify where you are now and in which direction you wish your business to grow. A business plan will also ensure that you meet certain key targets and manage business priorities</a:t>
            </a:r>
            <a:endParaRPr lang="en-US" sz="1200" dirty="0"/>
          </a:p>
        </p:txBody>
      </p:sp>
      <p:sp>
        <p:nvSpPr>
          <p:cNvPr id="21" name="TextBox 20"/>
          <p:cNvSpPr txBox="1"/>
          <p:nvPr/>
        </p:nvSpPr>
        <p:spPr>
          <a:xfrm>
            <a:off x="2971800" y="3333750"/>
            <a:ext cx="6172200" cy="923330"/>
          </a:xfrm>
          <a:prstGeom prst="rect">
            <a:avLst/>
          </a:prstGeom>
          <a:noFill/>
        </p:spPr>
        <p:txBody>
          <a:bodyPr wrap="square" rtlCol="0">
            <a:spAutoFit/>
          </a:bodyPr>
          <a:lstStyle/>
          <a:p>
            <a:r>
              <a:rPr lang="en-US" b="1" cap="all" dirty="0" smtClean="0"/>
              <a:t>WHAT YOUR BUSINESS PLAN SHOULD INCLUDE</a:t>
            </a:r>
          </a:p>
          <a:p>
            <a:r>
              <a:rPr lang="en-US" b="1" dirty="0" smtClean="0"/>
              <a:t/>
            </a:r>
            <a:br>
              <a:rPr lang="en-US" b="1" dirty="0" smtClean="0"/>
            </a:br>
            <a:endParaRPr lang="en-US" b="1" dirty="0"/>
          </a:p>
        </p:txBody>
      </p:sp>
      <p:sp>
        <p:nvSpPr>
          <p:cNvPr id="22" name="TextBox 21"/>
          <p:cNvSpPr txBox="1"/>
          <p:nvPr/>
        </p:nvSpPr>
        <p:spPr>
          <a:xfrm>
            <a:off x="2971800" y="3714750"/>
            <a:ext cx="5791200" cy="1200329"/>
          </a:xfrm>
          <a:prstGeom prst="rect">
            <a:avLst/>
          </a:prstGeom>
          <a:noFill/>
        </p:spPr>
        <p:txBody>
          <a:bodyPr wrap="square" rtlCol="0">
            <a:spAutoFit/>
          </a:bodyPr>
          <a:lstStyle/>
          <a:p>
            <a:r>
              <a:rPr lang="en-US" sz="1200" dirty="0" smtClean="0"/>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t>You also need to make it clear what timeframe the business plan covers - this will typically be for the next 12 to 24 months.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914400" y="1123950"/>
            <a:ext cx="2209800" cy="2209800"/>
          </a:xfrm>
          <a:prstGeom prst="rect">
            <a:avLst/>
          </a:prstGeom>
          <a:ln>
            <a:noFill/>
          </a:ln>
          <a:effectLst>
            <a:outerShdw blurRad="190500" algn="tl" rotWithShape="0">
              <a:srgbClr val="000000">
                <a:alpha val="70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657600" y="1123950"/>
            <a:ext cx="2209800" cy="2209800"/>
          </a:xfrm>
          <a:prstGeom prst="rect">
            <a:avLst/>
          </a:prstGeom>
          <a:ln>
            <a:noFill/>
          </a:ln>
          <a:effectLst>
            <a:outerShdw blurRad="190500" algn="tl" rotWithShape="0">
              <a:srgbClr val="000000">
                <a:alpha val="70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400800" y="1123950"/>
            <a:ext cx="2209801" cy="2209800"/>
          </a:xfrm>
          <a:prstGeom prst="rect">
            <a:avLst/>
          </a:prstGeom>
          <a:ln>
            <a:noFill/>
          </a:ln>
          <a:effectLst>
            <a:outerShdw blurRad="190500" algn="tl" rotWithShape="0">
              <a:srgbClr val="000000">
                <a:alpha val="70000"/>
              </a:srgbClr>
            </a:outerShdw>
          </a:effectLst>
        </p:spPr>
      </p:pic>
      <p:sp>
        <p:nvSpPr>
          <p:cNvPr id="19" name="TextBox 18"/>
          <p:cNvSpPr txBox="1"/>
          <p:nvPr/>
        </p:nvSpPr>
        <p:spPr>
          <a:xfrm>
            <a:off x="1295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Processor</a:t>
            </a:r>
            <a:endParaRPr lang="en-US" b="1" u="sng" dirty="0">
              <a:latin typeface="Arial" pitchFamily="34" charset="0"/>
              <a:cs typeface="Arial" pitchFamily="34" charset="0"/>
            </a:endParaRPr>
          </a:p>
        </p:txBody>
      </p:sp>
      <p:sp>
        <p:nvSpPr>
          <p:cNvPr id="20" name="TextBox 19"/>
          <p:cNvSpPr txBox="1"/>
          <p:nvPr/>
        </p:nvSpPr>
        <p:spPr>
          <a:xfrm>
            <a:off x="3962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Mother Board</a:t>
            </a:r>
            <a:endParaRPr lang="en-US" b="1" u="sng" dirty="0">
              <a:latin typeface="Arial" pitchFamily="34" charset="0"/>
              <a:cs typeface="Arial" pitchFamily="34" charset="0"/>
            </a:endParaRPr>
          </a:p>
        </p:txBody>
      </p:sp>
      <p:sp>
        <p:nvSpPr>
          <p:cNvPr id="21" name="TextBox 20"/>
          <p:cNvSpPr txBox="1"/>
          <p:nvPr/>
        </p:nvSpPr>
        <p:spPr>
          <a:xfrm>
            <a:off x="6553200" y="3486150"/>
            <a:ext cx="1981200" cy="369332"/>
          </a:xfrm>
          <a:prstGeom prst="rect">
            <a:avLst/>
          </a:prstGeom>
          <a:noFill/>
        </p:spPr>
        <p:txBody>
          <a:bodyPr wrap="square" rtlCol="0">
            <a:spAutoFit/>
          </a:bodyPr>
          <a:lstStyle/>
          <a:p>
            <a:r>
              <a:rPr lang="en-US" b="1" u="sng" dirty="0" smtClean="0">
                <a:latin typeface="Arial" pitchFamily="34" charset="0"/>
                <a:cs typeface="Arial" pitchFamily="34" charset="0"/>
              </a:rPr>
              <a:t>Board with Fan</a:t>
            </a:r>
            <a:endParaRPr lang="en-US"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t>We thrive on producing simple, elegant solutions to complex problems. Simplicity is central to every stage of a </a:t>
            </a:r>
            <a:r>
              <a:rPr lang="en-US" sz="1200" dirty="0" err="1" smtClean="0"/>
              <a:t>Castus</a:t>
            </a:r>
            <a:r>
              <a:rPr lang="en-US" sz="1200" dirty="0" smtClean="0"/>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2">
                    <a:lumMod val="25000"/>
                  </a:schemeClr>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latin typeface="Arial" pitchFamily="34" charset="0"/>
                <a:cs typeface="Arial" pitchFamily="34" charset="0"/>
              </a:rPr>
              <a:t>: </a:t>
            </a:r>
            <a:r>
              <a:rPr lang="en-US" b="1" u="sng" dirty="0" smtClean="0">
                <a:latin typeface="Arial" pitchFamily="34" charset="0"/>
                <a:cs typeface="Arial" pitchFamily="34" charset="0"/>
              </a:rPr>
              <a:t>Follow Us</a:t>
            </a:r>
            <a:r>
              <a:rPr lang="en-US" b="1"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latin typeface="Rockwell Condensed" pitchFamily="18" charset="0"/>
              </a:rPr>
              <a:t>https://twitter.com/TechGuruPlus</a:t>
            </a:r>
            <a:endParaRPr lang="en-US" sz="1200" b="1" dirty="0">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latin typeface="Rockwell Condensed" pitchFamily="18" charset="0"/>
              </a:rPr>
              <a:t>https://in.linkedin.com/in/techguruplus</a:t>
            </a:r>
            <a:endParaRPr lang="en-US" sz="1200" b="1" dirty="0">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latin typeface="Rockwell Condensed" pitchFamily="18" charset="0"/>
              </a:rPr>
              <a:t>https://www.instagram.com/TechGuruPlus</a:t>
            </a:r>
            <a:endParaRPr lang="en-US" sz="1200" b="1" dirty="0">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latin typeface="Rockwell Condensed" pitchFamily="18" charset="0"/>
              </a:rPr>
              <a:t>https://www.youtube.com/nazimkhan09</a:t>
            </a:r>
            <a:endParaRPr lang="en-US" sz="1200" b="1" dirty="0">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latin typeface="Rockwell Condensed" pitchFamily="18" charset="0"/>
              </a:rPr>
              <a:t>https://www.facebook.com/TechGuruPlus</a:t>
            </a:r>
            <a:endParaRPr lang="en-US" sz="1200" b="1" dirty="0">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latin typeface="Rockwell Condensed" pitchFamily="18" charset="0"/>
              </a:rPr>
              <a:t>+91 5566778899</a:t>
            </a:r>
            <a:endParaRPr lang="en-US" sz="1200" b="1" dirty="0">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t>GARY HIDES</a:t>
            </a:r>
          </a:p>
          <a:p>
            <a:pPr algn="ctr"/>
            <a:r>
              <a:rPr lang="en-US" sz="1200" dirty="0" smtClean="0"/>
              <a:t>TECHNICAL DIRECTOR</a:t>
            </a:r>
            <a:endParaRPr lang="en-US" sz="1200" dirty="0"/>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t>CHRIS SHORTER</a:t>
            </a:r>
          </a:p>
          <a:p>
            <a:pPr algn="ctr"/>
            <a:r>
              <a:rPr lang="en-US" sz="1200" dirty="0" smtClean="0"/>
              <a:t>COMMERICAL MANAGER</a:t>
            </a:r>
            <a:endParaRPr lang="en-US" sz="1200" dirty="0"/>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t>NATALIE WILLIAMS</a:t>
            </a:r>
          </a:p>
          <a:p>
            <a:pPr algn="ctr"/>
            <a:r>
              <a:rPr lang="en-US" sz="1200" dirty="0" smtClean="0"/>
              <a:t>PROJECT MANAGER</a:t>
            </a:r>
            <a:endParaRPr lang="en-US" sz="1200" dirty="0"/>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t>A perfect blend of creativity and technical wizardry.</a:t>
            </a:r>
            <a:r>
              <a:rPr lang="en-US" sz="1200" dirty="0" smtClean="0"/>
              <a:t/>
            </a:r>
            <a:br>
              <a:rPr lang="en-US" sz="1200" dirty="0" smtClean="0"/>
            </a:br>
            <a:r>
              <a:rPr lang="en-US" sz="1200" dirty="0" smtClean="0"/>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696</Words>
  <Application>Microsoft Office PowerPoint</Application>
  <PresentationFormat>On-screen Show (16:9)</PresentationFormat>
  <Paragraphs>65</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50</cp:revision>
  <dcterms:created xsi:type="dcterms:W3CDTF">2014-04-01T16:27:38Z</dcterms:created>
  <dcterms:modified xsi:type="dcterms:W3CDTF">2018-01-09T08:11:33Z</dcterms:modified>
</cp:coreProperties>
</file>