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8" r:id="rId5"/>
    <p:sldId id="259" r:id="rId6"/>
    <p:sldId id="265" r:id="rId7"/>
    <p:sldId id="264" r:id="rId8"/>
    <p:sldId id="263" r:id="rId9"/>
    <p:sldId id="261" r:id="rId10"/>
    <p:sldId id="262" r:id="rId11"/>
    <p:sldId id="260" r:id="rId1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8" d="100"/>
          <a:sy n="98" d="100"/>
        </p:scale>
        <p:origin x="-576" y="66"/>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1/10/2018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xmlns=""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p14="http://schemas.microsoft.com/office/powerpoint/2010/main" xmlns=""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pPr/>
              <a:t>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pPr/>
              <a:t>1/10/2018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pPr/>
              <a:t>1/10/2018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1.jpe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1/10/2018</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extLst>
      <p:ext uri="{BB962C8B-B14F-4D97-AF65-F5344CB8AC3E}">
        <p14:creationId xmlns:p14="http://schemas.microsoft.com/office/powerpoint/2010/main" xmlns=""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free-powerpoint-templates-design"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000" b="-10000"/>
          </a:stretch>
        </a:blipFill>
        <a:effectLst/>
      </p:bgPr>
    </p:bg>
    <p:spTree>
      <p:nvGrpSpPr>
        <p:cNvPr id="1" name=""/>
        <p:cNvGrpSpPr/>
        <p:nvPr/>
      </p:nvGrpSpPr>
      <p:grpSpPr>
        <a:xfrm>
          <a:off x="0" y="0"/>
          <a:ext cx="0" cy="0"/>
          <a:chOff x="0" y="0"/>
          <a:chExt cx="0" cy="0"/>
        </a:xfrm>
      </p:grpSpPr>
      <p:sp>
        <p:nvSpPr>
          <p:cNvPr id="4" name="TextBox 3"/>
          <p:cNvSpPr txBox="1"/>
          <p:nvPr/>
        </p:nvSpPr>
        <p:spPr>
          <a:xfrm>
            <a:off x="5638800" y="4171950"/>
            <a:ext cx="2667000" cy="461665"/>
          </a:xfrm>
          <a:prstGeom prst="rect">
            <a:avLst/>
          </a:prstGeom>
          <a:noFill/>
        </p:spPr>
        <p:txBody>
          <a:bodyPr wrap="square">
            <a:spAutoFit/>
          </a:bodyPr>
          <a:lstStyle/>
          <a:p>
            <a:pP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INSERT </a:t>
            </a:r>
            <a:r>
              <a:rPr kumimoji="0" lang="en-US" altLang="ko-KR" sz="1200" b="1" dirty="0">
                <a:solidFill>
                  <a:schemeClr val="bg1"/>
                </a:solidFill>
                <a:latin typeface="Arial" pitchFamily="34" charset="0"/>
                <a:cs typeface="Arial" pitchFamily="34" charset="0"/>
              </a:rPr>
              <a:t>THE </a:t>
            </a:r>
            <a:r>
              <a:rPr kumimoji="0" lang="en-US" altLang="ko-KR" sz="1200" b="1" dirty="0" smtClean="0">
                <a:solidFill>
                  <a:schemeClr val="bg1"/>
                </a:solidFill>
                <a:latin typeface="Arial" pitchFamily="34" charset="0"/>
                <a:cs typeface="Arial" pitchFamily="34" charset="0"/>
              </a:rPr>
              <a:t>TITLE</a:t>
            </a:r>
          </a:p>
          <a:p>
            <a:pPr fontAlgn="auto">
              <a:spcBef>
                <a:spcPts val="0"/>
              </a:spcBef>
              <a:spcAft>
                <a:spcPts val="0"/>
              </a:spcAft>
              <a:defRPr/>
            </a:pPr>
            <a:r>
              <a:rPr kumimoji="0" lang="en-US" altLang="ko-KR" sz="1200" b="1" dirty="0" smtClean="0">
                <a:solidFill>
                  <a:schemeClr val="accent6">
                    <a:lumMod val="40000"/>
                    <a:lumOff val="60000"/>
                  </a:schemeClr>
                </a:solidFill>
                <a:latin typeface="Arial" pitchFamily="34" charset="0"/>
                <a:cs typeface="Arial" pitchFamily="34" charset="0"/>
              </a:rPr>
              <a:t>OF</a:t>
            </a:r>
            <a:r>
              <a:rPr lang="en-US" altLang="ko-KR" sz="1200" b="1" dirty="0">
                <a:solidFill>
                  <a:schemeClr val="accent6">
                    <a:lumMod val="40000"/>
                    <a:lumOff val="60000"/>
                  </a:schemeClr>
                </a:solidFill>
                <a:latin typeface="Arial" pitchFamily="34" charset="0"/>
                <a:cs typeface="Arial" pitchFamily="34" charset="0"/>
              </a:rPr>
              <a:t> </a:t>
            </a:r>
            <a:r>
              <a:rPr kumimoji="0" lang="en-US" altLang="ko-KR" sz="1200" b="1" dirty="0" smtClean="0">
                <a:solidFill>
                  <a:schemeClr val="accent6">
                    <a:lumMod val="40000"/>
                    <a:lumOff val="60000"/>
                  </a:schemeClr>
                </a:solidFill>
                <a:latin typeface="Arial" pitchFamily="34" charset="0"/>
                <a:cs typeface="Arial" pitchFamily="34" charset="0"/>
              </a:rPr>
              <a:t>YOUR PRESENTATION HERE    </a:t>
            </a:r>
            <a:endParaRPr kumimoji="0" lang="en-US" altLang="ko-KR" sz="1200" b="1" dirty="0">
              <a:solidFill>
                <a:schemeClr val="accent6">
                  <a:lumMod val="40000"/>
                  <a:lumOff val="60000"/>
                </a:schemeClr>
              </a:solidFill>
              <a:latin typeface="Arial" pitchFamily="34" charset="0"/>
              <a:cs typeface="Arial" pitchFamily="34" charset="0"/>
            </a:endParaRPr>
          </a:p>
        </p:txBody>
      </p:sp>
      <p:sp>
        <p:nvSpPr>
          <p:cNvPr id="5" name="TextBox 1"/>
          <p:cNvSpPr txBox="1">
            <a:spLocks noChangeArrowheads="1"/>
          </p:cNvSpPr>
          <p:nvPr/>
        </p:nvSpPr>
        <p:spPr bwMode="auto">
          <a:xfrm>
            <a:off x="2971800" y="2419350"/>
            <a:ext cx="4897760" cy="954107"/>
          </a:xfrm>
          <a:prstGeom prst="rect">
            <a:avLst/>
          </a:prstGeom>
          <a:noFill/>
          <a:ln w="9525">
            <a:noFill/>
            <a:miter lim="800000"/>
            <a:headEnd/>
            <a:tailEnd/>
          </a:ln>
        </p:spPr>
        <p:txBody>
          <a:bodyPr wrap="square">
            <a:spAutoFit/>
          </a:bodyPr>
          <a:lstStyle/>
          <a:p>
            <a:r>
              <a:rPr lang="en-US" altLang="ko-KR" sz="3200" b="1" dirty="0" smtClean="0">
                <a:solidFill>
                  <a:schemeClr val="accent6">
                    <a:lumMod val="40000"/>
                    <a:lumOff val="60000"/>
                  </a:schemeClr>
                </a:solidFill>
                <a:latin typeface="Arial" pitchFamily="34" charset="0"/>
                <a:ea typeface="맑은 고딕" pitchFamily="50" charset="-127"/>
                <a:cs typeface="Arial" pitchFamily="34" charset="0"/>
              </a:rPr>
              <a:t>FREE PPT TEMPLATES </a:t>
            </a:r>
          </a:p>
          <a:p>
            <a:r>
              <a:rPr lang="en-US" altLang="ko-KR" sz="2400" b="1" dirty="0" smtClean="0">
                <a:solidFill>
                  <a:schemeClr val="accent6">
                    <a:lumMod val="40000"/>
                    <a:lumOff val="60000"/>
                  </a:schemeClr>
                </a:solidFill>
                <a:latin typeface="Arial" pitchFamily="34" charset="0"/>
                <a:ea typeface="맑은 고딕" pitchFamily="50" charset="-127"/>
                <a:cs typeface="Arial" pitchFamily="34" charset="0"/>
              </a:rPr>
              <a:t>BY TECHGURUPLUS.COM</a:t>
            </a:r>
          </a:p>
        </p:txBody>
      </p:sp>
      <p:sp>
        <p:nvSpPr>
          <p:cNvPr id="7" name="TextBox 6">
            <a:hlinkClick r:id="rId3"/>
          </p:cNvPr>
          <p:cNvSpPr txBox="1"/>
          <p:nvPr/>
        </p:nvSpPr>
        <p:spPr>
          <a:xfrm>
            <a:off x="5638800" y="4629150"/>
            <a:ext cx="2971800" cy="215444"/>
          </a:xfrm>
          <a:prstGeom prst="rect">
            <a:avLst/>
          </a:prstGeom>
          <a:noFill/>
        </p:spPr>
        <p:txBody>
          <a:bodyPr wrap="square" rtlCol="0">
            <a:spAutoFit/>
          </a:bodyPr>
          <a:lstStyle/>
          <a:p>
            <a:r>
              <a:rPr lang="en-US" altLang="ko-KR" sz="800" dirty="0" smtClean="0">
                <a:solidFill>
                  <a:schemeClr val="bg1">
                    <a:lumMod val="85000"/>
                  </a:schemeClr>
                </a:solidFill>
                <a:latin typeface="Arial" pitchFamily="34" charset="0"/>
                <a:cs typeface="Arial" pitchFamily="34" charset="0"/>
              </a:rPr>
              <a:t>TechGuruPlus.com _ Free PowerPoint Templates</a:t>
            </a:r>
            <a:endParaRPr lang="ko-KR" altLang="en-US" sz="800" dirty="0">
              <a:solidFill>
                <a:schemeClr val="bg1">
                  <a:lumMod val="85000"/>
                </a:schemeClr>
              </a:solidFill>
              <a:latin typeface="Arial" pitchFamily="34" charset="0"/>
              <a:cs typeface="Arial" pitchFamily="34" charset="0"/>
            </a:endParaRPr>
          </a:p>
        </p:txBody>
      </p:sp>
      <p:grpSp>
        <p:nvGrpSpPr>
          <p:cNvPr id="9" name="Group 8"/>
          <p:cNvGrpSpPr/>
          <p:nvPr/>
        </p:nvGrpSpPr>
        <p:grpSpPr>
          <a:xfrm>
            <a:off x="2362200" y="438150"/>
            <a:ext cx="1219200" cy="1267599"/>
            <a:chOff x="7239000" y="590550"/>
            <a:chExt cx="1219200" cy="1267599"/>
          </a:xfrm>
        </p:grpSpPr>
        <p:sp>
          <p:nvSpPr>
            <p:cNvPr id="11" name="TextBox 10"/>
            <p:cNvSpPr txBox="1"/>
            <p:nvPr/>
          </p:nvSpPr>
          <p:spPr>
            <a:xfrm>
              <a:off x="7239000" y="1581150"/>
              <a:ext cx="1066800" cy="276999"/>
            </a:xfrm>
            <a:prstGeom prst="rect">
              <a:avLst/>
            </a:prstGeom>
            <a:noFill/>
          </p:spPr>
          <p:txBody>
            <a:bodyPr wrap="square">
              <a:spAutoFit/>
            </a:bodyPr>
            <a:lstStyle/>
            <a:p>
              <a:pPr algn="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Logo Here</a:t>
              </a:r>
              <a:endParaRPr kumimoji="0" lang="en-US" altLang="ko-KR" sz="1200" b="1" dirty="0">
                <a:solidFill>
                  <a:schemeClr val="bg1"/>
                </a:solidFill>
                <a:latin typeface="Arial" pitchFamily="34" charset="0"/>
                <a:cs typeface="Arial" pitchFamily="34" charset="0"/>
              </a:endParaRPr>
            </a:p>
          </p:txBody>
        </p:sp>
        <p:pic>
          <p:nvPicPr>
            <p:cNvPr id="1026" name="Picture 2" descr="C:\Users\HP8460\Desktop\intel-company-logo-png-hd-sk.png"/>
            <p:cNvPicPr>
              <a:picLocks noChangeAspect="1" noChangeArrowheads="1"/>
            </p:cNvPicPr>
            <p:nvPr/>
          </p:nvPicPr>
          <p:blipFill>
            <a:blip r:embed="rId4" cstate="print"/>
            <a:srcRect/>
            <a:stretch>
              <a:fillRect/>
            </a:stretch>
          </p:blipFill>
          <p:spPr bwMode="auto">
            <a:xfrm>
              <a:off x="7239000" y="590550"/>
              <a:ext cx="1219200" cy="92561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spTree>
    <p:extLst>
      <p:ext uri="{BB962C8B-B14F-4D97-AF65-F5344CB8AC3E}">
        <p14:creationId xmlns:p14="http://schemas.microsoft.com/office/powerpoint/2010/main" xmlns="" val="30344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8460\Pictures\2-2-thank-you-picture.png"/>
          <p:cNvPicPr>
            <a:picLocks noChangeAspect="1" noChangeArrowheads="1"/>
          </p:cNvPicPr>
          <p:nvPr/>
        </p:nvPicPr>
        <p:blipFill>
          <a:blip r:embed="rId2"/>
          <a:srcRect/>
          <a:stretch>
            <a:fillRect/>
          </a:stretch>
        </p:blipFill>
        <p:spPr bwMode="auto">
          <a:xfrm>
            <a:off x="3200400" y="819150"/>
            <a:ext cx="2971800" cy="1251885"/>
          </a:xfrm>
          <a:prstGeom prst="rect">
            <a:avLst/>
          </a:prstGeom>
          <a:noFill/>
        </p:spPr>
      </p:pic>
      <p:pic>
        <p:nvPicPr>
          <p:cNvPr id="13" name="Picture 12" descr="TechGuru New Logo.jpg"/>
          <p:cNvPicPr>
            <a:picLocks noChangeAspect="1"/>
          </p:cNvPicPr>
          <p:nvPr/>
        </p:nvPicPr>
        <p:blipFill>
          <a:blip r:embed="rId3" cstate="print"/>
          <a:stretch>
            <a:fillRect/>
          </a:stretch>
        </p:blipFill>
        <p:spPr>
          <a:xfrm>
            <a:off x="4038600" y="2419350"/>
            <a:ext cx="922020" cy="838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3962400" y="3333750"/>
            <a:ext cx="1066800" cy="276999"/>
          </a:xfrm>
          <a:prstGeom prst="rect">
            <a:avLst/>
          </a:prstGeom>
          <a:noFill/>
        </p:spPr>
        <p:txBody>
          <a:bodyPr wrap="square">
            <a:spAutoFit/>
          </a:bodyPr>
          <a:lstStyle/>
          <a:p>
            <a:pPr algn="ctr" fontAlgn="auto">
              <a:spcBef>
                <a:spcPts val="0"/>
              </a:spcBef>
              <a:spcAft>
                <a:spcPts val="0"/>
              </a:spcAft>
              <a:defRPr/>
            </a:pPr>
            <a:r>
              <a:rPr kumimoji="0" lang="en-US" altLang="ko-KR" sz="1200" b="1" dirty="0" smtClean="0">
                <a:solidFill>
                  <a:srgbClr val="C00000"/>
                </a:solidFill>
                <a:latin typeface="Arial" pitchFamily="34" charset="0"/>
                <a:cs typeface="Arial" pitchFamily="34" charset="0"/>
              </a:rPr>
              <a:t>Logo Here</a:t>
            </a:r>
            <a:endParaRPr kumimoji="0" lang="en-US" altLang="ko-KR" sz="1200" b="1" dirty="0">
              <a:solidFill>
                <a:srgbClr val="C00000"/>
              </a:solidFill>
              <a:latin typeface="Arial" pitchFamily="34" charset="0"/>
              <a:cs typeface="Arial" pitchFamily="34" charset="0"/>
            </a:endParaRPr>
          </a:p>
        </p:txBody>
      </p:sp>
      <p:sp>
        <p:nvSpPr>
          <p:cNvPr id="17" name="TextBox 16"/>
          <p:cNvSpPr txBox="1"/>
          <p:nvPr/>
        </p:nvSpPr>
        <p:spPr>
          <a:xfrm>
            <a:off x="3124200" y="3714750"/>
            <a:ext cx="2895600" cy="830997"/>
          </a:xfrm>
          <a:prstGeom prst="rect">
            <a:avLst/>
          </a:prstGeom>
          <a:noFill/>
        </p:spPr>
        <p:txBody>
          <a:bodyPr wrap="square">
            <a:spAutoFit/>
          </a:bodyPr>
          <a:lstStyle/>
          <a:p>
            <a:pPr algn="ctr" fontAlgn="auto">
              <a:spcBef>
                <a:spcPts val="0"/>
              </a:spcBef>
              <a:spcAft>
                <a:spcPts val="0"/>
              </a:spcAft>
              <a:defRPr/>
            </a:pPr>
            <a:r>
              <a:rPr kumimoji="0" lang="en-US" altLang="ko-KR" sz="1200" b="1" dirty="0" smtClean="0">
                <a:solidFill>
                  <a:srgbClr val="002060"/>
                </a:solidFill>
                <a:latin typeface="Arial" pitchFamily="34" charset="0"/>
                <a:cs typeface="Arial" pitchFamily="34" charset="0"/>
              </a:rPr>
              <a:t>TechGuruPlus.com</a:t>
            </a:r>
          </a:p>
          <a:p>
            <a:pPr algn="ctr" fontAlgn="auto">
              <a:spcBef>
                <a:spcPts val="0"/>
              </a:spcBef>
              <a:spcAft>
                <a:spcPts val="0"/>
              </a:spcAft>
              <a:defRPr/>
            </a:pPr>
            <a:r>
              <a:rPr lang="en-US" altLang="ko-KR" sz="1200" b="1" dirty="0" err="1" smtClean="0">
                <a:solidFill>
                  <a:srgbClr val="002060"/>
                </a:solidFill>
                <a:latin typeface="Arial" pitchFamily="34" charset="0"/>
                <a:cs typeface="Arial" pitchFamily="34" charset="0"/>
              </a:rPr>
              <a:t>Nazim</a:t>
            </a:r>
            <a:r>
              <a:rPr lang="en-US" altLang="ko-KR" sz="1200" b="1" dirty="0" smtClean="0">
                <a:solidFill>
                  <a:srgbClr val="002060"/>
                </a:solidFill>
                <a:latin typeface="Arial" pitchFamily="34" charset="0"/>
                <a:cs typeface="Arial" pitchFamily="34" charset="0"/>
              </a:rPr>
              <a:t> Khan</a:t>
            </a:r>
            <a:endParaRPr kumimoji="0" lang="en-US" altLang="ko-KR" sz="1200" b="1" dirty="0" smtClean="0">
              <a:solidFill>
                <a:srgbClr val="002060"/>
              </a:solidFill>
              <a:latin typeface="Arial" pitchFamily="34" charset="0"/>
              <a:cs typeface="Arial" pitchFamily="34" charset="0"/>
            </a:endParaRPr>
          </a:p>
          <a:p>
            <a:pPr algn="ctr" fontAlgn="auto">
              <a:spcBef>
                <a:spcPts val="0"/>
              </a:spcBef>
              <a:spcAft>
                <a:spcPts val="0"/>
              </a:spcAft>
              <a:defRPr/>
            </a:pPr>
            <a:r>
              <a:rPr lang="en-US" altLang="ko-KR" sz="1200" b="1" dirty="0" smtClean="0">
                <a:latin typeface="Arial" pitchFamily="34" charset="0"/>
                <a:cs typeface="Arial" pitchFamily="34" charset="0"/>
              </a:rPr>
              <a:t>OKHLA INDUSTRIAL AREA, PHASE-1,</a:t>
            </a:r>
          </a:p>
          <a:p>
            <a:pPr algn="ctr" fontAlgn="auto">
              <a:spcBef>
                <a:spcPts val="0"/>
              </a:spcBef>
              <a:spcAft>
                <a:spcPts val="0"/>
              </a:spcAft>
              <a:defRPr/>
            </a:pPr>
            <a:r>
              <a:rPr kumimoji="0" lang="en-US" altLang="ko-KR" sz="1200" b="1" dirty="0" smtClean="0">
                <a:latin typeface="Arial" pitchFamily="34" charset="0"/>
                <a:cs typeface="Arial" pitchFamily="34" charset="0"/>
              </a:rPr>
              <a:t>NEW DELHI - 110020</a:t>
            </a:r>
            <a:endParaRPr kumimoji="0" lang="en-US" altLang="ko-KR" sz="1200" b="1" dirty="0">
              <a:latin typeface="Arial" pitchFamily="34" charset="0"/>
              <a:cs typeface="Arial" pitchFamily="34" charset="0"/>
            </a:endParaRPr>
          </a:p>
        </p:txBody>
      </p:sp>
    </p:spTree>
    <p:extLst>
      <p:ext uri="{BB962C8B-B14F-4D97-AF65-F5344CB8AC3E}">
        <p14:creationId xmlns:p14="http://schemas.microsoft.com/office/powerpoint/2010/main" xmlns="" val="2090594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0"/>
            <a:ext cx="8458200" cy="884466"/>
          </a:xfrm>
        </p:spPr>
        <p:txBody>
          <a:bodyPr/>
          <a:lstStyle/>
          <a:p>
            <a:r>
              <a:rPr lang="en-US" dirty="0" smtClean="0">
                <a:solidFill>
                  <a:schemeClr val="tx1"/>
                </a:solidFill>
              </a:rPr>
              <a:t>FREE PROFESSIONAL TEMPLATES</a:t>
            </a:r>
            <a:endParaRPr lang="en-US" dirty="0">
              <a:solidFill>
                <a:schemeClr val="tx1"/>
              </a:solidFill>
            </a:endParaRPr>
          </a:p>
        </p:txBody>
      </p:sp>
      <p:sp>
        <p:nvSpPr>
          <p:cNvPr id="8" name="Content Placeholder 1"/>
          <p:cNvSpPr>
            <a:spLocks noGrp="1"/>
          </p:cNvSpPr>
          <p:nvPr>
            <p:ph idx="1"/>
          </p:nvPr>
        </p:nvSpPr>
        <p:spPr>
          <a:xfrm>
            <a:off x="4114800" y="971550"/>
            <a:ext cx="4495800" cy="460648"/>
          </a:xfrm>
        </p:spPr>
        <p:txBody>
          <a:bodyPr/>
          <a:lstStyle/>
          <a:p>
            <a:pPr lvl="0"/>
            <a:r>
              <a:rPr lang="en-US" b="1" dirty="0" smtClean="0">
                <a:solidFill>
                  <a:schemeClr val="tx1"/>
                </a:solidFill>
              </a:rPr>
              <a:t>ENTER YOUR TITLE</a:t>
            </a:r>
            <a:endParaRPr lang="en-US" b="1" dirty="0">
              <a:solidFill>
                <a:schemeClr val="tx1"/>
              </a:solidFill>
            </a:endParaRPr>
          </a:p>
        </p:txBody>
      </p:sp>
      <p:sp>
        <p:nvSpPr>
          <p:cNvPr id="9" name="Content Placeholder 4"/>
          <p:cNvSpPr>
            <a:spLocks noGrp="1"/>
          </p:cNvSpPr>
          <p:nvPr>
            <p:ph idx="10"/>
          </p:nvPr>
        </p:nvSpPr>
        <p:spPr>
          <a:xfrm>
            <a:off x="2590800" y="1664245"/>
            <a:ext cx="6312024" cy="3345905"/>
          </a:xfrm>
        </p:spPr>
        <p:txBody>
          <a:bodyPr/>
          <a:lstStyle/>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solidFill>
                <a:schemeClr val="tx1"/>
              </a:solidFill>
              <a:latin typeface="Arial" pitchFamily="34" charset="0"/>
              <a:cs typeface="Arial" pitchFamily="34" charset="0"/>
            </a:endParaRPr>
          </a:p>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solidFill>
                <a:schemeClr val="tx1"/>
              </a:solidFill>
              <a:latin typeface="Arial" pitchFamily="34" charset="0"/>
              <a:cs typeface="Arial" pitchFamily="34" charset="0"/>
            </a:endParaRPr>
          </a:p>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solidFill>
                  <a:schemeClr val="tx1"/>
                </a:solidFill>
                <a:latin typeface="Arial" pitchFamily="34" charset="0"/>
                <a:cs typeface="Arial" pitchFamily="34" charset="0"/>
              </a:rPr>
              <a:t>.</a:t>
            </a:r>
            <a:endParaRPr lang="ko-KR" altLang="en-US" dirty="0">
              <a:solidFill>
                <a:schemeClr val="tx1"/>
              </a:solidFill>
              <a:latin typeface="Arial" pitchFamily="34" charset="0"/>
              <a:cs typeface="Arial" pitchFamily="34" charset="0"/>
            </a:endParaRPr>
          </a:p>
        </p:txBody>
      </p:sp>
      <p:pic>
        <p:nvPicPr>
          <p:cNvPr id="1026" name="Picture 2" descr="C:\Users\HP8460\Pictures\computech-nationwide-onsite-information-technology-staffing-services.png"/>
          <p:cNvPicPr>
            <a:picLocks noChangeAspect="1" noChangeArrowheads="1"/>
          </p:cNvPicPr>
          <p:nvPr/>
        </p:nvPicPr>
        <p:blipFill>
          <a:blip r:embed="rId2"/>
          <a:srcRect/>
          <a:stretch>
            <a:fillRect/>
          </a:stretch>
        </p:blipFill>
        <p:spPr bwMode="auto">
          <a:xfrm>
            <a:off x="914400" y="1581150"/>
            <a:ext cx="1524000" cy="3048000"/>
          </a:xfrm>
          <a:prstGeom prst="rect">
            <a:avLst/>
          </a:prstGeom>
          <a:noFill/>
        </p:spPr>
      </p:pic>
      <p:sp>
        <p:nvSpPr>
          <p:cNvPr id="10" name="Content Placeholder 1"/>
          <p:cNvSpPr txBox="1">
            <a:spLocks/>
          </p:cNvSpPr>
          <p:nvPr/>
        </p:nvSpPr>
        <p:spPr>
          <a:xfrm>
            <a:off x="1295400" y="4705350"/>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Image 1</a:t>
            </a:r>
            <a:endParaRPr kumimoji="0" lang="en-US" sz="1000" b="1"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xmlns="" val="2090594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0"/>
            <a:ext cx="8458200" cy="884466"/>
          </a:xfrm>
        </p:spPr>
        <p:txBody>
          <a:bodyPr/>
          <a:lstStyle/>
          <a:p>
            <a:r>
              <a:rPr lang="en-US" dirty="0" smtClean="0">
                <a:solidFill>
                  <a:schemeClr val="tx1"/>
                </a:solidFill>
              </a:rPr>
              <a:t>FREE PROFESSIONAL TEMPLATES</a:t>
            </a:r>
            <a:endParaRPr lang="en-US" dirty="0">
              <a:solidFill>
                <a:schemeClr val="tx1"/>
              </a:solidFill>
            </a:endParaRPr>
          </a:p>
        </p:txBody>
      </p:sp>
      <p:sp>
        <p:nvSpPr>
          <p:cNvPr id="8" name="Content Placeholder 1"/>
          <p:cNvSpPr>
            <a:spLocks noGrp="1"/>
          </p:cNvSpPr>
          <p:nvPr>
            <p:ph idx="1"/>
          </p:nvPr>
        </p:nvSpPr>
        <p:spPr>
          <a:xfrm>
            <a:off x="4114800" y="971550"/>
            <a:ext cx="4495800" cy="460648"/>
          </a:xfrm>
        </p:spPr>
        <p:txBody>
          <a:bodyPr/>
          <a:lstStyle/>
          <a:p>
            <a:pPr lvl="0"/>
            <a:r>
              <a:rPr lang="en-US" b="1" dirty="0" smtClean="0">
                <a:solidFill>
                  <a:schemeClr val="tx1"/>
                </a:solidFill>
              </a:rPr>
              <a:t>ENTER YOUR TITLE</a:t>
            </a:r>
            <a:endParaRPr lang="en-US" b="1" dirty="0">
              <a:solidFill>
                <a:schemeClr val="tx1"/>
              </a:solidFill>
            </a:endParaRPr>
          </a:p>
        </p:txBody>
      </p:sp>
      <p:sp>
        <p:nvSpPr>
          <p:cNvPr id="9" name="Content Placeholder 4"/>
          <p:cNvSpPr>
            <a:spLocks noGrp="1"/>
          </p:cNvSpPr>
          <p:nvPr>
            <p:ph idx="10"/>
          </p:nvPr>
        </p:nvSpPr>
        <p:spPr>
          <a:xfrm>
            <a:off x="2590800" y="1664245"/>
            <a:ext cx="6312024" cy="3345905"/>
          </a:xfrm>
        </p:spPr>
        <p:txBody>
          <a:bodyPr/>
          <a:lstStyle/>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solidFill>
                <a:schemeClr val="tx1"/>
              </a:solidFill>
              <a:latin typeface="Arial" pitchFamily="34" charset="0"/>
              <a:cs typeface="Arial" pitchFamily="34" charset="0"/>
            </a:endParaRPr>
          </a:p>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solidFill>
                <a:schemeClr val="tx1"/>
              </a:solidFill>
              <a:latin typeface="Arial" pitchFamily="34" charset="0"/>
              <a:cs typeface="Arial" pitchFamily="34" charset="0"/>
            </a:endParaRPr>
          </a:p>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solidFill>
                  <a:schemeClr val="tx1"/>
                </a:solidFill>
                <a:latin typeface="Arial" pitchFamily="34" charset="0"/>
                <a:cs typeface="Arial" pitchFamily="34" charset="0"/>
              </a:rPr>
              <a:t>.</a:t>
            </a:r>
            <a:endParaRPr lang="ko-KR" altLang="en-US" dirty="0">
              <a:solidFill>
                <a:schemeClr val="tx1"/>
              </a:solidFill>
              <a:latin typeface="Arial" pitchFamily="34" charset="0"/>
              <a:cs typeface="Arial" pitchFamily="34" charset="0"/>
            </a:endParaRPr>
          </a:p>
        </p:txBody>
      </p:sp>
      <p:sp>
        <p:nvSpPr>
          <p:cNvPr id="10" name="Content Placeholder 1"/>
          <p:cNvSpPr txBox="1">
            <a:spLocks/>
          </p:cNvSpPr>
          <p:nvPr/>
        </p:nvSpPr>
        <p:spPr>
          <a:xfrm>
            <a:off x="1295400" y="4705350"/>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Image 2</a:t>
            </a:r>
            <a:endParaRPr kumimoji="0" lang="en-US" sz="1000" b="1"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2050" name="Picture 2" descr="C:\Users\HP8460\Pictures\computech-nationwide-onsite-computer-repair-services.png"/>
          <p:cNvPicPr>
            <a:picLocks noChangeAspect="1" noChangeArrowheads="1"/>
          </p:cNvPicPr>
          <p:nvPr/>
        </p:nvPicPr>
        <p:blipFill>
          <a:blip r:embed="rId2"/>
          <a:srcRect/>
          <a:stretch>
            <a:fillRect/>
          </a:stretch>
        </p:blipFill>
        <p:spPr bwMode="auto">
          <a:xfrm>
            <a:off x="914400" y="1581150"/>
            <a:ext cx="1524000" cy="3048000"/>
          </a:xfrm>
          <a:prstGeom prst="rect">
            <a:avLst/>
          </a:prstGeom>
          <a:noFill/>
        </p:spPr>
      </p:pic>
    </p:spTree>
    <p:extLst>
      <p:ext uri="{BB962C8B-B14F-4D97-AF65-F5344CB8AC3E}">
        <p14:creationId xmlns:p14="http://schemas.microsoft.com/office/powerpoint/2010/main" xmlns="" val="2090594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85800" y="0"/>
            <a:ext cx="8458200" cy="884466"/>
          </a:xfrm>
        </p:spPr>
        <p:txBody>
          <a:bodyPr/>
          <a:lstStyle/>
          <a:p>
            <a:r>
              <a:rPr lang="en-US" dirty="0" smtClean="0">
                <a:solidFill>
                  <a:schemeClr val="tx1"/>
                </a:solidFill>
              </a:rPr>
              <a:t>FREE PROFESSIONAL TEMPLATES</a:t>
            </a:r>
            <a:endParaRPr lang="en-US" dirty="0">
              <a:solidFill>
                <a:schemeClr val="tx1"/>
              </a:solidFill>
            </a:endParaRPr>
          </a:p>
        </p:txBody>
      </p:sp>
      <p:sp>
        <p:nvSpPr>
          <p:cNvPr id="8" name="Content Placeholder 1"/>
          <p:cNvSpPr>
            <a:spLocks noGrp="1"/>
          </p:cNvSpPr>
          <p:nvPr>
            <p:ph idx="1"/>
          </p:nvPr>
        </p:nvSpPr>
        <p:spPr>
          <a:xfrm>
            <a:off x="4114800" y="971550"/>
            <a:ext cx="4495800" cy="460648"/>
          </a:xfrm>
        </p:spPr>
        <p:txBody>
          <a:bodyPr/>
          <a:lstStyle/>
          <a:p>
            <a:pPr lvl="0"/>
            <a:r>
              <a:rPr lang="en-US" b="1" dirty="0" smtClean="0">
                <a:solidFill>
                  <a:schemeClr val="tx1"/>
                </a:solidFill>
              </a:rPr>
              <a:t>ENTER YOUR TITLE</a:t>
            </a:r>
            <a:endParaRPr lang="en-US" b="1" dirty="0">
              <a:solidFill>
                <a:schemeClr val="tx1"/>
              </a:solidFill>
            </a:endParaRPr>
          </a:p>
        </p:txBody>
      </p:sp>
      <p:sp>
        <p:nvSpPr>
          <p:cNvPr id="9" name="Content Placeholder 4"/>
          <p:cNvSpPr>
            <a:spLocks noGrp="1"/>
          </p:cNvSpPr>
          <p:nvPr>
            <p:ph idx="10"/>
          </p:nvPr>
        </p:nvSpPr>
        <p:spPr>
          <a:xfrm>
            <a:off x="2590800" y="1664245"/>
            <a:ext cx="6312024" cy="3345905"/>
          </a:xfrm>
        </p:spPr>
        <p:txBody>
          <a:bodyPr/>
          <a:lstStyle/>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solidFill>
                <a:schemeClr val="tx1"/>
              </a:solidFill>
              <a:latin typeface="Arial" pitchFamily="34" charset="0"/>
              <a:cs typeface="Arial" pitchFamily="34" charset="0"/>
            </a:endParaRPr>
          </a:p>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solidFill>
                <a:schemeClr val="tx1"/>
              </a:solidFill>
              <a:latin typeface="Arial" pitchFamily="34" charset="0"/>
              <a:cs typeface="Arial" pitchFamily="34" charset="0"/>
            </a:endParaRPr>
          </a:p>
          <a:p>
            <a:r>
              <a:rPr lang="en-US" altLang="ko-KR" dirty="0">
                <a:solidFill>
                  <a:schemeClr val="tx1"/>
                </a:solidFill>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solidFill>
                  <a:schemeClr val="tx1"/>
                </a:solidFill>
                <a:latin typeface="Arial" pitchFamily="34" charset="0"/>
                <a:cs typeface="Arial" pitchFamily="34" charset="0"/>
              </a:rPr>
              <a:t>.</a:t>
            </a:r>
            <a:endParaRPr lang="ko-KR" altLang="en-US" dirty="0">
              <a:solidFill>
                <a:schemeClr val="tx1"/>
              </a:solidFill>
              <a:latin typeface="Arial" pitchFamily="34" charset="0"/>
              <a:cs typeface="Arial" pitchFamily="34" charset="0"/>
            </a:endParaRPr>
          </a:p>
        </p:txBody>
      </p:sp>
      <p:sp>
        <p:nvSpPr>
          <p:cNvPr id="10" name="Content Placeholder 1"/>
          <p:cNvSpPr txBox="1">
            <a:spLocks/>
          </p:cNvSpPr>
          <p:nvPr/>
        </p:nvSpPr>
        <p:spPr>
          <a:xfrm>
            <a:off x="1295400" y="4705350"/>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Image 3</a:t>
            </a:r>
            <a:endParaRPr kumimoji="0" lang="en-US" sz="1000" b="1"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pic>
        <p:nvPicPr>
          <p:cNvPr id="3074" name="Picture 2" descr="C:\Users\HP8460\Pictures\121106_Drives_Eaton.jpg"/>
          <p:cNvPicPr>
            <a:picLocks noChangeAspect="1" noChangeArrowheads="1"/>
          </p:cNvPicPr>
          <p:nvPr/>
        </p:nvPicPr>
        <p:blipFill>
          <a:blip r:embed="rId2"/>
          <a:srcRect/>
          <a:stretch>
            <a:fillRect/>
          </a:stretch>
        </p:blipFill>
        <p:spPr bwMode="auto">
          <a:xfrm>
            <a:off x="838200" y="1428750"/>
            <a:ext cx="1600200" cy="3200400"/>
          </a:xfrm>
          <a:prstGeom prst="rect">
            <a:avLst/>
          </a:prstGeom>
          <a:noFill/>
        </p:spPr>
      </p:pic>
    </p:spTree>
    <p:extLst>
      <p:ext uri="{BB962C8B-B14F-4D97-AF65-F5344CB8AC3E}">
        <p14:creationId xmlns:p14="http://schemas.microsoft.com/office/powerpoint/2010/main" xmlns="" val="2090594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P8460\Desktop\PPT Material\ascending-graph-1173935_960_720.png"/>
          <p:cNvPicPr>
            <a:picLocks noChangeAspect="1" noChangeArrowheads="1"/>
          </p:cNvPicPr>
          <p:nvPr/>
        </p:nvPicPr>
        <p:blipFill>
          <a:blip r:embed="rId2" cstate="print"/>
          <a:srcRect/>
          <a:stretch>
            <a:fillRect/>
          </a:stretch>
        </p:blipFill>
        <p:spPr bwMode="auto">
          <a:xfrm>
            <a:off x="6248400" y="1352550"/>
            <a:ext cx="2514600" cy="1752600"/>
          </a:xfrm>
          <a:prstGeom prst="rect">
            <a:avLst/>
          </a:prstGeom>
          <a:noFill/>
        </p:spPr>
      </p:pic>
      <p:pic>
        <p:nvPicPr>
          <p:cNvPr id="3075" name="Picture 3" descr="C:\Users\HP8460\Desktop\PPT Material\barras9.png"/>
          <p:cNvPicPr>
            <a:picLocks noChangeAspect="1" noChangeArrowheads="1"/>
          </p:cNvPicPr>
          <p:nvPr/>
        </p:nvPicPr>
        <p:blipFill>
          <a:blip r:embed="rId3"/>
          <a:srcRect/>
          <a:stretch>
            <a:fillRect/>
          </a:stretch>
        </p:blipFill>
        <p:spPr bwMode="auto">
          <a:xfrm>
            <a:off x="914400" y="3562350"/>
            <a:ext cx="1905000" cy="1219200"/>
          </a:xfrm>
          <a:prstGeom prst="rect">
            <a:avLst/>
          </a:prstGeom>
          <a:noFill/>
        </p:spPr>
      </p:pic>
      <p:sp>
        <p:nvSpPr>
          <p:cNvPr id="19" name="TextBox 18"/>
          <p:cNvSpPr txBox="1"/>
          <p:nvPr/>
        </p:nvSpPr>
        <p:spPr>
          <a:xfrm>
            <a:off x="838200" y="285750"/>
            <a:ext cx="6477000" cy="923330"/>
          </a:xfrm>
          <a:prstGeom prst="rect">
            <a:avLst/>
          </a:prstGeom>
          <a:noFill/>
        </p:spPr>
        <p:txBody>
          <a:bodyPr wrap="square" rtlCol="0">
            <a:spAutoFit/>
          </a:bodyPr>
          <a:lstStyle/>
          <a:p>
            <a:r>
              <a:rPr lang="en-US" b="1" cap="all" dirty="0" smtClean="0"/>
              <a:t>THE IMPORTANCE OF ONGOING BUSINESS PLANNING</a:t>
            </a:r>
          </a:p>
          <a:p>
            <a:r>
              <a:rPr lang="en-US" dirty="0" smtClean="0"/>
              <a:t/>
            </a:r>
            <a:br>
              <a:rPr lang="en-US" dirty="0" smtClean="0"/>
            </a:br>
            <a:endParaRPr lang="en-US" dirty="0"/>
          </a:p>
        </p:txBody>
      </p:sp>
      <p:sp>
        <p:nvSpPr>
          <p:cNvPr id="20" name="TextBox 19"/>
          <p:cNvSpPr txBox="1"/>
          <p:nvPr/>
        </p:nvSpPr>
        <p:spPr>
          <a:xfrm>
            <a:off x="838200" y="666750"/>
            <a:ext cx="5562600" cy="2492990"/>
          </a:xfrm>
          <a:prstGeom prst="rect">
            <a:avLst/>
          </a:prstGeom>
          <a:noFill/>
        </p:spPr>
        <p:txBody>
          <a:bodyPr wrap="square" rtlCol="0">
            <a:spAutoFit/>
          </a:bodyPr>
          <a:lstStyle/>
          <a:p>
            <a:r>
              <a:rPr lang="en-US" sz="1200" dirty="0" smtClean="0"/>
              <a:t>Most potential investors will want to see a business plan before they consider </a:t>
            </a:r>
            <a:r>
              <a:rPr lang="en-US" sz="1200" b="1" dirty="0" smtClean="0"/>
              <a:t>funding</a:t>
            </a:r>
            <a:r>
              <a:rPr lang="en-US" sz="1200" dirty="0" smtClean="0"/>
              <a:t> your business. Although many businesses are tempted to use their business plans solely for this purpose, a good plan should set the course of a business over its lifespan.</a:t>
            </a:r>
          </a:p>
          <a:p>
            <a:r>
              <a:rPr lang="en-US" sz="1200" dirty="0" smtClean="0"/>
              <a:t>A business plan plays a key role in </a:t>
            </a:r>
            <a:r>
              <a:rPr lang="en-US" sz="1200" b="1" dirty="0" smtClean="0"/>
              <a:t>allocating resources</a:t>
            </a:r>
            <a:r>
              <a:rPr lang="en-US" sz="1200" dirty="0" smtClean="0"/>
              <a:t> throughout a business. It is a tool that can help you attract new funds or that you can use as a strategy document. A good business plan reveals how you would use the bank loan or investment you are asking for.</a:t>
            </a:r>
          </a:p>
          <a:p>
            <a:r>
              <a:rPr lang="en-US" sz="1200" dirty="0" smtClean="0"/>
              <a:t>Ongoing business planning means that you can monitor whether you are achieving your </a:t>
            </a:r>
            <a:r>
              <a:rPr lang="en-US" sz="1200" b="1" dirty="0" smtClean="0"/>
              <a:t>business objectives</a:t>
            </a:r>
            <a:r>
              <a:rPr lang="en-US" sz="1200" dirty="0" smtClean="0"/>
              <a:t>. A business plan can be used as a tool to identify where you are now and in which direction you wish your business to grow. A business plan will also ensure that you meet certain key targets and manage business priorities</a:t>
            </a:r>
            <a:endParaRPr lang="en-US" sz="1200" dirty="0"/>
          </a:p>
        </p:txBody>
      </p:sp>
      <p:sp>
        <p:nvSpPr>
          <p:cNvPr id="21" name="TextBox 20"/>
          <p:cNvSpPr txBox="1"/>
          <p:nvPr/>
        </p:nvSpPr>
        <p:spPr>
          <a:xfrm>
            <a:off x="2971800" y="3333750"/>
            <a:ext cx="6172200" cy="923330"/>
          </a:xfrm>
          <a:prstGeom prst="rect">
            <a:avLst/>
          </a:prstGeom>
          <a:noFill/>
        </p:spPr>
        <p:txBody>
          <a:bodyPr wrap="square" rtlCol="0">
            <a:spAutoFit/>
          </a:bodyPr>
          <a:lstStyle/>
          <a:p>
            <a:r>
              <a:rPr lang="en-US" b="1" cap="all" dirty="0" smtClean="0"/>
              <a:t>WHAT YOUR BUSINESS PLAN SHOULD INCLUDE</a:t>
            </a:r>
          </a:p>
          <a:p>
            <a:r>
              <a:rPr lang="en-US" b="1" dirty="0" smtClean="0"/>
              <a:t/>
            </a:r>
            <a:br>
              <a:rPr lang="en-US" b="1" dirty="0" smtClean="0"/>
            </a:br>
            <a:endParaRPr lang="en-US" b="1" dirty="0"/>
          </a:p>
        </p:txBody>
      </p:sp>
      <p:sp>
        <p:nvSpPr>
          <p:cNvPr id="22" name="TextBox 21"/>
          <p:cNvSpPr txBox="1"/>
          <p:nvPr/>
        </p:nvSpPr>
        <p:spPr>
          <a:xfrm>
            <a:off x="2971800" y="3714750"/>
            <a:ext cx="5791200" cy="1200329"/>
          </a:xfrm>
          <a:prstGeom prst="rect">
            <a:avLst/>
          </a:prstGeom>
          <a:noFill/>
        </p:spPr>
        <p:txBody>
          <a:bodyPr wrap="square" rtlCol="0">
            <a:spAutoFit/>
          </a:bodyPr>
          <a:lstStyle/>
          <a:p>
            <a:r>
              <a:rPr lang="en-US" sz="1200" dirty="0" smtClean="0"/>
              <a:t>Your business plan should include a summary of what your business does, how it has developed and where you want it to go. In particular, it should cover your strategy for improving your existing sales and processes to achieve the growth you desire.</a:t>
            </a:r>
          </a:p>
          <a:p>
            <a:r>
              <a:rPr lang="en-US" sz="1200" dirty="0" smtClean="0"/>
              <a:t>You also need to make it clear what timeframe the business plan covers - this will typically be for the next 12 to 24 months.</a:t>
            </a:r>
            <a:endParaRPr lang="en-US" sz="12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8460\Desktop\PPT Material\download.jpg"/>
          <p:cNvPicPr>
            <a:picLocks noChangeAspect="1" noChangeArrowheads="1"/>
          </p:cNvPicPr>
          <p:nvPr/>
        </p:nvPicPr>
        <p:blipFill>
          <a:blip r:embed="rId2"/>
          <a:srcRect/>
          <a:stretch>
            <a:fillRect/>
          </a:stretch>
        </p:blipFill>
        <p:spPr bwMode="auto">
          <a:xfrm>
            <a:off x="914400" y="1123950"/>
            <a:ext cx="2209800" cy="2209800"/>
          </a:xfrm>
          <a:prstGeom prst="rect">
            <a:avLst/>
          </a:prstGeom>
          <a:ln>
            <a:noFill/>
          </a:ln>
          <a:effectLst>
            <a:outerShdw blurRad="190500" algn="tl" rotWithShape="0">
              <a:srgbClr val="000000">
                <a:alpha val="70000"/>
              </a:srgbClr>
            </a:outerShdw>
          </a:effectLst>
        </p:spPr>
      </p:pic>
      <p:pic>
        <p:nvPicPr>
          <p:cNvPr id="4099" name="Picture 3" descr="C:\Users\HP8460\Desktop\PPT Material\hp-laptop-motherboard-500x500.jpg"/>
          <p:cNvPicPr>
            <a:picLocks noChangeAspect="1" noChangeArrowheads="1"/>
          </p:cNvPicPr>
          <p:nvPr/>
        </p:nvPicPr>
        <p:blipFill>
          <a:blip r:embed="rId3"/>
          <a:srcRect/>
          <a:stretch>
            <a:fillRect/>
          </a:stretch>
        </p:blipFill>
        <p:spPr bwMode="auto">
          <a:xfrm>
            <a:off x="3657600" y="1123950"/>
            <a:ext cx="2209800" cy="2209800"/>
          </a:xfrm>
          <a:prstGeom prst="rect">
            <a:avLst/>
          </a:prstGeom>
          <a:ln>
            <a:noFill/>
          </a:ln>
          <a:effectLst>
            <a:outerShdw blurRad="190500" algn="tl" rotWithShape="0">
              <a:srgbClr val="000000">
                <a:alpha val="70000"/>
              </a:srgbClr>
            </a:outerShdw>
          </a:effectLst>
        </p:spPr>
      </p:pic>
      <p:pic>
        <p:nvPicPr>
          <p:cNvPr id="4100" name="Picture 4" descr="C:\Users\HP8460\Desktop\PPT Material\pbl50-la-7321p-main-board-for-asus-k43u-laptop.jpg"/>
          <p:cNvPicPr>
            <a:picLocks noChangeAspect="1" noChangeArrowheads="1"/>
          </p:cNvPicPr>
          <p:nvPr/>
        </p:nvPicPr>
        <p:blipFill>
          <a:blip r:embed="rId4" cstate="print"/>
          <a:srcRect/>
          <a:stretch>
            <a:fillRect/>
          </a:stretch>
        </p:blipFill>
        <p:spPr bwMode="auto">
          <a:xfrm rot="5400000">
            <a:off x="6400800" y="1123950"/>
            <a:ext cx="2209801" cy="2209800"/>
          </a:xfrm>
          <a:prstGeom prst="rect">
            <a:avLst/>
          </a:prstGeom>
          <a:ln>
            <a:noFill/>
          </a:ln>
          <a:effectLst>
            <a:outerShdw blurRad="190500" algn="tl" rotWithShape="0">
              <a:srgbClr val="000000">
                <a:alpha val="70000"/>
              </a:srgbClr>
            </a:outerShdw>
          </a:effectLst>
        </p:spPr>
      </p:pic>
      <p:sp>
        <p:nvSpPr>
          <p:cNvPr id="19" name="TextBox 18"/>
          <p:cNvSpPr txBox="1"/>
          <p:nvPr/>
        </p:nvSpPr>
        <p:spPr>
          <a:xfrm>
            <a:off x="1295400" y="3486150"/>
            <a:ext cx="1676400" cy="369332"/>
          </a:xfrm>
          <a:prstGeom prst="rect">
            <a:avLst/>
          </a:prstGeom>
          <a:noFill/>
        </p:spPr>
        <p:txBody>
          <a:bodyPr wrap="square" rtlCol="0">
            <a:spAutoFit/>
          </a:bodyPr>
          <a:lstStyle/>
          <a:p>
            <a:r>
              <a:rPr lang="en-US" b="1" u="sng" dirty="0" smtClean="0">
                <a:latin typeface="Arial" pitchFamily="34" charset="0"/>
                <a:cs typeface="Arial" pitchFamily="34" charset="0"/>
              </a:rPr>
              <a:t>Processor</a:t>
            </a:r>
            <a:endParaRPr lang="en-US" b="1" u="sng" dirty="0">
              <a:latin typeface="Arial" pitchFamily="34" charset="0"/>
              <a:cs typeface="Arial" pitchFamily="34" charset="0"/>
            </a:endParaRPr>
          </a:p>
        </p:txBody>
      </p:sp>
      <p:sp>
        <p:nvSpPr>
          <p:cNvPr id="20" name="TextBox 19"/>
          <p:cNvSpPr txBox="1"/>
          <p:nvPr/>
        </p:nvSpPr>
        <p:spPr>
          <a:xfrm>
            <a:off x="3962400" y="3486150"/>
            <a:ext cx="1676400" cy="369332"/>
          </a:xfrm>
          <a:prstGeom prst="rect">
            <a:avLst/>
          </a:prstGeom>
          <a:noFill/>
        </p:spPr>
        <p:txBody>
          <a:bodyPr wrap="square" rtlCol="0">
            <a:spAutoFit/>
          </a:bodyPr>
          <a:lstStyle/>
          <a:p>
            <a:r>
              <a:rPr lang="en-US" b="1" u="sng" dirty="0" smtClean="0">
                <a:latin typeface="Arial" pitchFamily="34" charset="0"/>
                <a:cs typeface="Arial" pitchFamily="34" charset="0"/>
              </a:rPr>
              <a:t>Mother Board</a:t>
            </a:r>
            <a:endParaRPr lang="en-US" b="1" u="sng" dirty="0">
              <a:latin typeface="Arial" pitchFamily="34" charset="0"/>
              <a:cs typeface="Arial" pitchFamily="34" charset="0"/>
            </a:endParaRPr>
          </a:p>
        </p:txBody>
      </p:sp>
      <p:sp>
        <p:nvSpPr>
          <p:cNvPr id="21" name="TextBox 20"/>
          <p:cNvSpPr txBox="1"/>
          <p:nvPr/>
        </p:nvSpPr>
        <p:spPr>
          <a:xfrm>
            <a:off x="6553200" y="3486150"/>
            <a:ext cx="1981200" cy="369332"/>
          </a:xfrm>
          <a:prstGeom prst="rect">
            <a:avLst/>
          </a:prstGeom>
          <a:noFill/>
        </p:spPr>
        <p:txBody>
          <a:bodyPr wrap="square" rtlCol="0">
            <a:spAutoFit/>
          </a:bodyPr>
          <a:lstStyle/>
          <a:p>
            <a:r>
              <a:rPr lang="en-US" b="1" u="sng" dirty="0" smtClean="0">
                <a:latin typeface="Arial" pitchFamily="34" charset="0"/>
                <a:cs typeface="Arial" pitchFamily="34" charset="0"/>
              </a:rPr>
              <a:t>Board with Fan</a:t>
            </a:r>
            <a:endParaRPr lang="en-US" b="1" u="sng"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HP8460\Desktop\PPT Material\team.jpg"/>
          <p:cNvPicPr>
            <a:picLocks noChangeAspect="1" noChangeArrowheads="1"/>
          </p:cNvPicPr>
          <p:nvPr/>
        </p:nvPicPr>
        <p:blipFill>
          <a:blip r:embed="rId2"/>
          <a:srcRect/>
          <a:stretch>
            <a:fillRect/>
          </a:stretch>
        </p:blipFill>
        <p:spPr bwMode="auto">
          <a:xfrm>
            <a:off x="4191000" y="895350"/>
            <a:ext cx="4541078" cy="244792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9" name="TextBox 18"/>
          <p:cNvSpPr txBox="1"/>
          <p:nvPr/>
        </p:nvSpPr>
        <p:spPr>
          <a:xfrm>
            <a:off x="1371600" y="895350"/>
            <a:ext cx="1905000" cy="923330"/>
          </a:xfrm>
          <a:prstGeom prst="rect">
            <a:avLst/>
          </a:prstGeom>
          <a:noFill/>
        </p:spPr>
        <p:txBody>
          <a:bodyPr wrap="square" rtlCol="0">
            <a:spAutoFit/>
          </a:bodyPr>
          <a:lstStyle/>
          <a:p>
            <a:r>
              <a:rPr lang="en-US" u="sng" dirty="0" smtClean="0"/>
              <a:t>Meet Our Team</a:t>
            </a:r>
          </a:p>
          <a:p>
            <a:r>
              <a:rPr lang="en-US" dirty="0" smtClean="0"/>
              <a:t/>
            </a:r>
            <a:br>
              <a:rPr lang="en-US" dirty="0" smtClean="0"/>
            </a:br>
            <a:endParaRPr lang="en-US" b="1" dirty="0">
              <a:latin typeface="Arial" pitchFamily="34" charset="0"/>
              <a:cs typeface="Arial" pitchFamily="34" charset="0"/>
            </a:endParaRPr>
          </a:p>
        </p:txBody>
      </p:sp>
      <p:sp>
        <p:nvSpPr>
          <p:cNvPr id="20" name="TextBox 19"/>
          <p:cNvSpPr txBox="1"/>
          <p:nvPr/>
        </p:nvSpPr>
        <p:spPr>
          <a:xfrm>
            <a:off x="990600" y="1504950"/>
            <a:ext cx="2971800" cy="2123658"/>
          </a:xfrm>
          <a:prstGeom prst="rect">
            <a:avLst/>
          </a:prstGeom>
          <a:noFill/>
        </p:spPr>
        <p:txBody>
          <a:bodyPr wrap="square" rtlCol="0">
            <a:spAutoFit/>
          </a:bodyPr>
          <a:lstStyle/>
          <a:p>
            <a:pPr algn="just"/>
            <a:r>
              <a:rPr lang="en-US" sz="1200" dirty="0" smtClean="0"/>
              <a:t>We thrive on producing simple, elegant solutions to complex problems. Simplicity is central to every stage of a </a:t>
            </a:r>
            <a:r>
              <a:rPr lang="en-US" sz="1200" dirty="0" err="1" smtClean="0"/>
              <a:t>Castus</a:t>
            </a:r>
            <a:r>
              <a:rPr lang="en-US" sz="1200" dirty="0" smtClean="0"/>
              <a:t> project from planning through to design and development. We want your customers to get a great first impression of your company the second they land on your website, and for your customers to have an engaging and fulfilling experience when dealing with your company online.</a:t>
            </a:r>
          </a:p>
        </p:txBody>
      </p:sp>
      <p:sp>
        <p:nvSpPr>
          <p:cNvPr id="21" name="TextBox 20"/>
          <p:cNvSpPr txBox="1"/>
          <p:nvPr/>
        </p:nvSpPr>
        <p:spPr>
          <a:xfrm>
            <a:off x="990600" y="3867150"/>
            <a:ext cx="7772400" cy="646331"/>
          </a:xfrm>
          <a:prstGeom prst="rect">
            <a:avLst/>
          </a:prstGeom>
          <a:noFill/>
        </p:spPr>
        <p:txBody>
          <a:bodyPr wrap="square" rtlCol="0">
            <a:spAutoFit/>
          </a:bodyPr>
          <a:lstStyle/>
          <a:p>
            <a:pPr algn="just"/>
            <a:r>
              <a:rPr lang="en-US" sz="1200" b="1" dirty="0" smtClean="0">
                <a:solidFill>
                  <a:schemeClr val="bg2">
                    <a:lumMod val="25000"/>
                  </a:schemeClr>
                </a:solidFill>
              </a:rPr>
              <a:t>In summary, we've got the skills and experience to make your online Endeavour a success. We've been doing it for eleven years for our clients, just take a look at our portfolio. We'd love to get involved with your next project, whatever it may be online, we're confident we can add value.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8460\Desktop\PPT Material\Linked In.png"/>
          <p:cNvPicPr>
            <a:picLocks noChangeAspect="1" noChangeArrowheads="1"/>
          </p:cNvPicPr>
          <p:nvPr/>
        </p:nvPicPr>
        <p:blipFill>
          <a:blip r:embed="rId2" cstate="print"/>
          <a:srcRect/>
          <a:stretch>
            <a:fillRect/>
          </a:stretch>
        </p:blipFill>
        <p:spPr bwMode="auto">
          <a:xfrm>
            <a:off x="5029200" y="3562350"/>
            <a:ext cx="604309" cy="604309"/>
          </a:xfrm>
          <a:prstGeom prst="rect">
            <a:avLst/>
          </a:prstGeom>
          <a:noFill/>
        </p:spPr>
      </p:pic>
      <p:pic>
        <p:nvPicPr>
          <p:cNvPr id="1027" name="Picture 3" descr="C:\Users\HP8460\Desktop\PPT Material\social-youtube-circle-512.png"/>
          <p:cNvPicPr>
            <a:picLocks noChangeAspect="1" noChangeArrowheads="1"/>
          </p:cNvPicPr>
          <p:nvPr/>
        </p:nvPicPr>
        <p:blipFill>
          <a:blip r:embed="rId3" cstate="print"/>
          <a:srcRect/>
          <a:stretch>
            <a:fillRect/>
          </a:stretch>
        </p:blipFill>
        <p:spPr bwMode="auto">
          <a:xfrm>
            <a:off x="5029200" y="1809750"/>
            <a:ext cx="457200" cy="457200"/>
          </a:xfrm>
          <a:prstGeom prst="rect">
            <a:avLst/>
          </a:prstGeom>
          <a:noFill/>
        </p:spPr>
      </p:pic>
      <p:pic>
        <p:nvPicPr>
          <p:cNvPr id="1028" name="Picture 4" descr="C:\Users\HP8460\Desktop\PPT Material\1-2-whatsapp-png-clipart.png"/>
          <p:cNvPicPr>
            <a:picLocks noChangeAspect="1" noChangeArrowheads="1"/>
          </p:cNvPicPr>
          <p:nvPr/>
        </p:nvPicPr>
        <p:blipFill>
          <a:blip r:embed="rId4" cstate="print"/>
          <a:srcRect/>
          <a:stretch>
            <a:fillRect/>
          </a:stretch>
        </p:blipFill>
        <p:spPr bwMode="auto">
          <a:xfrm>
            <a:off x="1295400" y="3562350"/>
            <a:ext cx="525463" cy="525463"/>
          </a:xfrm>
          <a:prstGeom prst="rect">
            <a:avLst/>
          </a:prstGeom>
          <a:noFill/>
        </p:spPr>
      </p:pic>
      <p:pic>
        <p:nvPicPr>
          <p:cNvPr id="1029" name="Picture 5" descr="C:\Users\HP8460\Desktop\PPT Material\1b2ca367caa7eff8b45c09ec09b44c16-instagram-icon-logo-by-vexels.png"/>
          <p:cNvPicPr>
            <a:picLocks noChangeAspect="1" noChangeArrowheads="1"/>
          </p:cNvPicPr>
          <p:nvPr/>
        </p:nvPicPr>
        <p:blipFill>
          <a:blip r:embed="rId5" cstate="print"/>
          <a:srcRect/>
          <a:stretch>
            <a:fillRect/>
          </a:stretch>
        </p:blipFill>
        <p:spPr bwMode="auto">
          <a:xfrm>
            <a:off x="5029200" y="2647950"/>
            <a:ext cx="533400" cy="533400"/>
          </a:xfrm>
          <a:prstGeom prst="rect">
            <a:avLst/>
          </a:prstGeom>
          <a:noFill/>
        </p:spPr>
      </p:pic>
      <p:pic>
        <p:nvPicPr>
          <p:cNvPr id="1030" name="Picture 6" descr="C:\Users\HP8460\Desktop\PPT Material\697029-twitter-256.png"/>
          <p:cNvPicPr>
            <a:picLocks noChangeAspect="1" noChangeArrowheads="1"/>
          </p:cNvPicPr>
          <p:nvPr/>
        </p:nvPicPr>
        <p:blipFill>
          <a:blip r:embed="rId6" cstate="print"/>
          <a:srcRect/>
          <a:stretch>
            <a:fillRect/>
          </a:stretch>
        </p:blipFill>
        <p:spPr bwMode="auto">
          <a:xfrm>
            <a:off x="1219200" y="1657350"/>
            <a:ext cx="685800" cy="685800"/>
          </a:xfrm>
          <a:prstGeom prst="rect">
            <a:avLst/>
          </a:prstGeom>
          <a:noFill/>
        </p:spPr>
      </p:pic>
      <p:pic>
        <p:nvPicPr>
          <p:cNvPr id="1031" name="Picture 7" descr="C:\Users\HP8460\Desktop\PPT Material\Facebook-icon.png"/>
          <p:cNvPicPr>
            <a:picLocks noChangeAspect="1" noChangeArrowheads="1"/>
          </p:cNvPicPr>
          <p:nvPr/>
        </p:nvPicPr>
        <p:blipFill>
          <a:blip r:embed="rId7" cstate="print"/>
          <a:srcRect/>
          <a:stretch>
            <a:fillRect/>
          </a:stretch>
        </p:blipFill>
        <p:spPr bwMode="auto">
          <a:xfrm>
            <a:off x="1295400" y="2647950"/>
            <a:ext cx="533399" cy="533399"/>
          </a:xfrm>
          <a:prstGeom prst="rect">
            <a:avLst/>
          </a:prstGeom>
          <a:noFill/>
        </p:spPr>
      </p:pic>
      <p:sp>
        <p:nvSpPr>
          <p:cNvPr id="12" name="TextBox 11"/>
          <p:cNvSpPr txBox="1"/>
          <p:nvPr/>
        </p:nvSpPr>
        <p:spPr>
          <a:xfrm>
            <a:off x="3810000" y="666750"/>
            <a:ext cx="1676400" cy="369332"/>
          </a:xfrm>
          <a:prstGeom prst="rect">
            <a:avLst/>
          </a:prstGeom>
          <a:noFill/>
        </p:spPr>
        <p:txBody>
          <a:bodyPr wrap="square" rtlCol="0">
            <a:spAutoFit/>
          </a:bodyPr>
          <a:lstStyle/>
          <a:p>
            <a:r>
              <a:rPr lang="en-US" b="1" dirty="0" smtClean="0">
                <a:latin typeface="Arial" pitchFamily="34" charset="0"/>
                <a:cs typeface="Arial" pitchFamily="34" charset="0"/>
              </a:rPr>
              <a:t>: </a:t>
            </a:r>
            <a:r>
              <a:rPr lang="en-US" b="1" u="sng" dirty="0" smtClean="0">
                <a:latin typeface="Arial" pitchFamily="34" charset="0"/>
                <a:cs typeface="Arial" pitchFamily="34" charset="0"/>
              </a:rPr>
              <a:t>Follow Us</a:t>
            </a:r>
            <a:r>
              <a:rPr lang="en-US" b="1" dirty="0" smtClean="0">
                <a:latin typeface="Arial" pitchFamily="34" charset="0"/>
                <a:cs typeface="Arial" pitchFamily="34" charset="0"/>
              </a:rPr>
              <a:t> :</a:t>
            </a:r>
            <a:endParaRPr lang="en-US" b="1" dirty="0">
              <a:latin typeface="Arial" pitchFamily="34" charset="0"/>
              <a:cs typeface="Arial" pitchFamily="34" charset="0"/>
            </a:endParaRPr>
          </a:p>
        </p:txBody>
      </p:sp>
      <p:sp>
        <p:nvSpPr>
          <p:cNvPr id="13" name="TextBox 12"/>
          <p:cNvSpPr txBox="1"/>
          <p:nvPr/>
        </p:nvSpPr>
        <p:spPr>
          <a:xfrm>
            <a:off x="2133600" y="1885950"/>
            <a:ext cx="2819400" cy="276999"/>
          </a:xfrm>
          <a:prstGeom prst="rect">
            <a:avLst/>
          </a:prstGeom>
          <a:noFill/>
        </p:spPr>
        <p:txBody>
          <a:bodyPr wrap="square" rtlCol="0">
            <a:spAutoFit/>
          </a:bodyPr>
          <a:lstStyle/>
          <a:p>
            <a:r>
              <a:rPr lang="en-US" sz="1200" b="1" dirty="0" smtClean="0">
                <a:latin typeface="Rockwell Condensed" pitchFamily="18" charset="0"/>
              </a:rPr>
              <a:t>https://twitter.com/TechGuruPlus</a:t>
            </a:r>
            <a:endParaRPr lang="en-US" sz="1200" b="1" dirty="0">
              <a:latin typeface="Rockwell Condensed" pitchFamily="18" charset="0"/>
            </a:endParaRPr>
          </a:p>
        </p:txBody>
      </p:sp>
      <p:sp>
        <p:nvSpPr>
          <p:cNvPr id="14" name="TextBox 13"/>
          <p:cNvSpPr txBox="1"/>
          <p:nvPr/>
        </p:nvSpPr>
        <p:spPr>
          <a:xfrm>
            <a:off x="5791200" y="3714750"/>
            <a:ext cx="2819400" cy="276999"/>
          </a:xfrm>
          <a:prstGeom prst="rect">
            <a:avLst/>
          </a:prstGeom>
          <a:noFill/>
        </p:spPr>
        <p:txBody>
          <a:bodyPr wrap="square" rtlCol="0">
            <a:spAutoFit/>
          </a:bodyPr>
          <a:lstStyle/>
          <a:p>
            <a:r>
              <a:rPr lang="en-US" sz="1200" b="1" dirty="0" smtClean="0">
                <a:latin typeface="Rockwell Condensed" pitchFamily="18" charset="0"/>
              </a:rPr>
              <a:t>https://in.linkedin.com/in/techguruplus</a:t>
            </a:r>
            <a:endParaRPr lang="en-US" sz="1200" b="1" dirty="0">
              <a:latin typeface="Rockwell Condensed" pitchFamily="18" charset="0"/>
            </a:endParaRPr>
          </a:p>
        </p:txBody>
      </p:sp>
      <p:sp>
        <p:nvSpPr>
          <p:cNvPr id="15" name="TextBox 14"/>
          <p:cNvSpPr txBox="1"/>
          <p:nvPr/>
        </p:nvSpPr>
        <p:spPr>
          <a:xfrm>
            <a:off x="5791200" y="2800350"/>
            <a:ext cx="3048000" cy="276999"/>
          </a:xfrm>
          <a:prstGeom prst="rect">
            <a:avLst/>
          </a:prstGeom>
          <a:noFill/>
        </p:spPr>
        <p:txBody>
          <a:bodyPr wrap="square" rtlCol="0">
            <a:spAutoFit/>
          </a:bodyPr>
          <a:lstStyle/>
          <a:p>
            <a:r>
              <a:rPr lang="en-US" sz="1200" b="1" dirty="0" smtClean="0">
                <a:latin typeface="Rockwell Condensed" pitchFamily="18" charset="0"/>
              </a:rPr>
              <a:t>https://www.instagram.com/TechGuruPlus</a:t>
            </a:r>
            <a:endParaRPr lang="en-US" sz="1200" b="1" dirty="0">
              <a:latin typeface="Rockwell Condensed" pitchFamily="18" charset="0"/>
            </a:endParaRPr>
          </a:p>
        </p:txBody>
      </p:sp>
      <p:sp>
        <p:nvSpPr>
          <p:cNvPr id="16" name="TextBox 15"/>
          <p:cNvSpPr txBox="1"/>
          <p:nvPr/>
        </p:nvSpPr>
        <p:spPr>
          <a:xfrm>
            <a:off x="5791200" y="1885950"/>
            <a:ext cx="2819400" cy="276999"/>
          </a:xfrm>
          <a:prstGeom prst="rect">
            <a:avLst/>
          </a:prstGeom>
          <a:noFill/>
        </p:spPr>
        <p:txBody>
          <a:bodyPr wrap="square" rtlCol="0">
            <a:spAutoFit/>
          </a:bodyPr>
          <a:lstStyle/>
          <a:p>
            <a:r>
              <a:rPr lang="en-US" sz="1200" b="1" dirty="0" smtClean="0">
                <a:latin typeface="Rockwell Condensed" pitchFamily="18" charset="0"/>
              </a:rPr>
              <a:t>https://www.youtube.com/nazimkhan09</a:t>
            </a:r>
            <a:endParaRPr lang="en-US" sz="1200" b="1" dirty="0">
              <a:latin typeface="Rockwell Condensed" pitchFamily="18" charset="0"/>
            </a:endParaRPr>
          </a:p>
        </p:txBody>
      </p:sp>
      <p:sp>
        <p:nvSpPr>
          <p:cNvPr id="17" name="TextBox 16"/>
          <p:cNvSpPr txBox="1"/>
          <p:nvPr/>
        </p:nvSpPr>
        <p:spPr>
          <a:xfrm>
            <a:off x="2133600" y="2800350"/>
            <a:ext cx="2819400" cy="276999"/>
          </a:xfrm>
          <a:prstGeom prst="rect">
            <a:avLst/>
          </a:prstGeom>
          <a:noFill/>
        </p:spPr>
        <p:txBody>
          <a:bodyPr wrap="square" rtlCol="0">
            <a:spAutoFit/>
          </a:bodyPr>
          <a:lstStyle/>
          <a:p>
            <a:r>
              <a:rPr lang="en-US" sz="1200" b="1" dirty="0" smtClean="0">
                <a:latin typeface="Rockwell Condensed" pitchFamily="18" charset="0"/>
              </a:rPr>
              <a:t>https://www.facebook.com/TechGuruPlus</a:t>
            </a:r>
            <a:endParaRPr lang="en-US" sz="1200" b="1" dirty="0">
              <a:latin typeface="Rockwell Condensed" pitchFamily="18" charset="0"/>
            </a:endParaRPr>
          </a:p>
        </p:txBody>
      </p:sp>
      <p:sp>
        <p:nvSpPr>
          <p:cNvPr id="18" name="TextBox 17"/>
          <p:cNvSpPr txBox="1"/>
          <p:nvPr/>
        </p:nvSpPr>
        <p:spPr>
          <a:xfrm>
            <a:off x="2133600" y="3714750"/>
            <a:ext cx="2819400" cy="276999"/>
          </a:xfrm>
          <a:prstGeom prst="rect">
            <a:avLst/>
          </a:prstGeom>
          <a:noFill/>
        </p:spPr>
        <p:txBody>
          <a:bodyPr wrap="square" rtlCol="0">
            <a:spAutoFit/>
          </a:bodyPr>
          <a:lstStyle/>
          <a:p>
            <a:r>
              <a:rPr lang="en-US" sz="1200" b="1" dirty="0" smtClean="0">
                <a:latin typeface="Rockwell Condensed" pitchFamily="18" charset="0"/>
              </a:rPr>
              <a:t>+91 5566778899</a:t>
            </a:r>
            <a:endParaRPr lang="en-US" sz="1200" b="1" dirty="0">
              <a:latin typeface="Rockwell Condensed"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HP8460\Desktop\PPT Material\profile-round.png"/>
          <p:cNvPicPr>
            <a:picLocks noChangeAspect="1" noChangeArrowheads="1"/>
          </p:cNvPicPr>
          <p:nvPr/>
        </p:nvPicPr>
        <p:blipFill>
          <a:blip r:embed="rId2"/>
          <a:srcRect/>
          <a:stretch>
            <a:fillRect/>
          </a:stretch>
        </p:blipFill>
        <p:spPr bwMode="auto">
          <a:xfrm>
            <a:off x="4114800" y="1733550"/>
            <a:ext cx="1717292" cy="172111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52" name="Picture 4" descr="C:\Users\HP8460\Desktop\PPT Material\round-profile-pic-300x300.png"/>
          <p:cNvPicPr>
            <a:picLocks noChangeAspect="1" noChangeArrowheads="1"/>
          </p:cNvPicPr>
          <p:nvPr/>
        </p:nvPicPr>
        <p:blipFill>
          <a:blip r:embed="rId3"/>
          <a:srcRect/>
          <a:stretch>
            <a:fillRect/>
          </a:stretch>
        </p:blipFill>
        <p:spPr bwMode="auto">
          <a:xfrm>
            <a:off x="6781800" y="1733550"/>
            <a:ext cx="1742242" cy="174224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53" name="Picture 5" descr="C:\Users\HP8460\Desktop\PPT Material\profile_round.png"/>
          <p:cNvPicPr>
            <a:picLocks noChangeAspect="1" noChangeArrowheads="1"/>
          </p:cNvPicPr>
          <p:nvPr/>
        </p:nvPicPr>
        <p:blipFill>
          <a:blip r:embed="rId4"/>
          <a:srcRect/>
          <a:stretch>
            <a:fillRect/>
          </a:stretch>
        </p:blipFill>
        <p:spPr bwMode="auto">
          <a:xfrm>
            <a:off x="1371600" y="1733550"/>
            <a:ext cx="1731962" cy="17319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9" name="TextBox 18"/>
          <p:cNvSpPr txBox="1"/>
          <p:nvPr/>
        </p:nvSpPr>
        <p:spPr>
          <a:xfrm>
            <a:off x="762000" y="4091285"/>
            <a:ext cx="2971800" cy="461665"/>
          </a:xfrm>
          <a:prstGeom prst="rect">
            <a:avLst/>
          </a:prstGeom>
          <a:noFill/>
        </p:spPr>
        <p:txBody>
          <a:bodyPr wrap="square" rtlCol="0">
            <a:spAutoFit/>
          </a:bodyPr>
          <a:lstStyle/>
          <a:p>
            <a:pPr algn="ctr"/>
            <a:r>
              <a:rPr lang="en-US" sz="1200" b="1" dirty="0" smtClean="0"/>
              <a:t>GARY HIDES</a:t>
            </a:r>
          </a:p>
          <a:p>
            <a:pPr algn="ctr"/>
            <a:r>
              <a:rPr lang="en-US" sz="1200" dirty="0" smtClean="0"/>
              <a:t>TECHNICAL DIRECTOR</a:t>
            </a:r>
            <a:endParaRPr lang="en-US" sz="1200" dirty="0"/>
          </a:p>
        </p:txBody>
      </p:sp>
      <p:sp>
        <p:nvSpPr>
          <p:cNvPr id="20" name="TextBox 19"/>
          <p:cNvSpPr txBox="1"/>
          <p:nvPr/>
        </p:nvSpPr>
        <p:spPr>
          <a:xfrm>
            <a:off x="3429000" y="4091285"/>
            <a:ext cx="2971800" cy="461665"/>
          </a:xfrm>
          <a:prstGeom prst="rect">
            <a:avLst/>
          </a:prstGeom>
          <a:noFill/>
        </p:spPr>
        <p:txBody>
          <a:bodyPr wrap="square" rtlCol="0">
            <a:spAutoFit/>
          </a:bodyPr>
          <a:lstStyle/>
          <a:p>
            <a:pPr algn="ctr"/>
            <a:r>
              <a:rPr lang="en-US" sz="1200" b="1" dirty="0" smtClean="0"/>
              <a:t>CHRIS SHORTER</a:t>
            </a:r>
          </a:p>
          <a:p>
            <a:pPr algn="ctr"/>
            <a:r>
              <a:rPr lang="en-US" sz="1200" dirty="0" smtClean="0"/>
              <a:t>COMMERICAL MANAGER</a:t>
            </a:r>
            <a:endParaRPr lang="en-US" sz="1200" dirty="0"/>
          </a:p>
        </p:txBody>
      </p:sp>
      <p:sp>
        <p:nvSpPr>
          <p:cNvPr id="21" name="TextBox 20"/>
          <p:cNvSpPr txBox="1"/>
          <p:nvPr/>
        </p:nvSpPr>
        <p:spPr>
          <a:xfrm>
            <a:off x="6172200" y="4091285"/>
            <a:ext cx="2971800" cy="461665"/>
          </a:xfrm>
          <a:prstGeom prst="rect">
            <a:avLst/>
          </a:prstGeom>
          <a:noFill/>
        </p:spPr>
        <p:txBody>
          <a:bodyPr wrap="square" rtlCol="0">
            <a:spAutoFit/>
          </a:bodyPr>
          <a:lstStyle/>
          <a:p>
            <a:pPr algn="ctr"/>
            <a:r>
              <a:rPr lang="en-US" sz="1200" b="1" dirty="0" smtClean="0"/>
              <a:t>NATALIE WILLIAMS</a:t>
            </a:r>
          </a:p>
          <a:p>
            <a:pPr algn="ctr"/>
            <a:r>
              <a:rPr lang="en-US" sz="1200" dirty="0" smtClean="0"/>
              <a:t>PROJECT MANAGER</a:t>
            </a:r>
            <a:endParaRPr lang="en-US" sz="1200" dirty="0"/>
          </a:p>
        </p:txBody>
      </p:sp>
      <p:sp>
        <p:nvSpPr>
          <p:cNvPr id="22" name="TextBox 21"/>
          <p:cNvSpPr txBox="1"/>
          <p:nvPr/>
        </p:nvSpPr>
        <p:spPr>
          <a:xfrm>
            <a:off x="1219200" y="590550"/>
            <a:ext cx="7391400" cy="738664"/>
          </a:xfrm>
          <a:prstGeom prst="rect">
            <a:avLst/>
          </a:prstGeom>
          <a:noFill/>
        </p:spPr>
        <p:txBody>
          <a:bodyPr wrap="square" rtlCol="0">
            <a:spAutoFit/>
          </a:bodyPr>
          <a:lstStyle/>
          <a:p>
            <a:pPr algn="ctr"/>
            <a:r>
              <a:rPr lang="en-US" sz="1200" b="1" dirty="0" smtClean="0"/>
              <a:t>A perfect blend of creativity and technical wizardry.</a:t>
            </a:r>
            <a:r>
              <a:rPr lang="en-US" sz="1200" dirty="0" smtClean="0"/>
              <a:t/>
            </a:r>
            <a:br>
              <a:rPr lang="en-US" sz="1200" dirty="0" smtClean="0"/>
            </a:br>
            <a:r>
              <a:rPr lang="en-US" sz="1200" dirty="0" smtClean="0"/>
              <a:t>The best people formula for great websites!</a:t>
            </a:r>
          </a:p>
          <a:p>
            <a:pPr algn="ct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659</TotalTime>
  <Words>696</Words>
  <Application>Microsoft Office PowerPoint</Application>
  <PresentationFormat>On-screen Show (16:9)</PresentationFormat>
  <Paragraphs>65</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Custom Design</vt:lpstr>
      <vt:lpstr>Slide 1</vt:lpstr>
      <vt:lpstr>FREE PROFESSIONAL TEMPLATES</vt:lpstr>
      <vt:lpstr>FREE PROFESSIONAL TEMPLATES</vt:lpstr>
      <vt:lpstr>FREE PROFESSIONAL TEMPLATES</vt:lpstr>
      <vt:lpstr>Slide 5</vt:lpstr>
      <vt:lpstr>Slide 6</vt:lpstr>
      <vt:lpstr>Slide 7</vt:lpstr>
      <vt:lpstr>Slide 8</vt:lpstr>
      <vt:lpstr>Slide 9</vt:lpstr>
      <vt:lpstr>Slide 10</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HP8460</cp:lastModifiedBy>
  <cp:revision>51</cp:revision>
  <dcterms:created xsi:type="dcterms:W3CDTF">2014-04-01T16:27:38Z</dcterms:created>
  <dcterms:modified xsi:type="dcterms:W3CDTF">2018-01-10T07:24:40Z</dcterms:modified>
</cp:coreProperties>
</file>