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58" r:id="rId5"/>
    <p:sldId id="259" r:id="rId6"/>
    <p:sldId id="265" r:id="rId7"/>
    <p:sldId id="264" r:id="rId8"/>
    <p:sldId id="263" r:id="rId9"/>
    <p:sldId id="261" r:id="rId10"/>
    <p:sldId id="262" r:id="rId11"/>
    <p:sldId id="260" r:id="rId1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8" d="100"/>
          <a:sy n="98" d="100"/>
        </p:scale>
        <p:origin x="-576" y="-6"/>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pPr/>
              <a:t>1/10/2018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bg1"/>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bg1"/>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xmlns=""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bg1"/>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bg1"/>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xmlns=""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pPr/>
              <a:t>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pPr/>
              <a:t>1/10/2018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pPr/>
              <a:t>1/10/2018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1.jpe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t="-10000" b="-10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t="-10000" b="-1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pPr/>
              <a:t>1/10/2018</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05400" y="3638550"/>
            <a:ext cx="2802630" cy="461665"/>
          </a:xfrm>
          <a:prstGeom prst="rect">
            <a:avLst/>
          </a:prstGeom>
          <a:noFill/>
        </p:spPr>
        <p:txBody>
          <a:bodyPr wrap="square">
            <a:spAutoFit/>
          </a:bodyPr>
          <a:lstStyle/>
          <a:p>
            <a:pPr fontAlgn="auto">
              <a:spcBef>
                <a:spcPts val="0"/>
              </a:spcBef>
              <a:spcAft>
                <a:spcPts val="0"/>
              </a:spcAft>
              <a:defRPr/>
            </a:pPr>
            <a:r>
              <a:rPr kumimoji="0" lang="en-US" altLang="ko-KR" sz="1200" b="1" dirty="0" smtClean="0">
                <a:solidFill>
                  <a:schemeClr val="bg1"/>
                </a:solidFill>
                <a:latin typeface="Arial" pitchFamily="34" charset="0"/>
                <a:cs typeface="Arial" pitchFamily="34" charset="0"/>
              </a:rPr>
              <a:t>INSERT </a:t>
            </a:r>
            <a:r>
              <a:rPr kumimoji="0" lang="en-US" altLang="ko-KR" sz="1200" b="1" dirty="0">
                <a:solidFill>
                  <a:schemeClr val="bg1"/>
                </a:solidFill>
                <a:latin typeface="Arial" pitchFamily="34" charset="0"/>
                <a:cs typeface="Arial" pitchFamily="34" charset="0"/>
              </a:rPr>
              <a:t>THE </a:t>
            </a:r>
            <a:r>
              <a:rPr kumimoji="0" lang="en-US" altLang="ko-KR" sz="1200" b="1" dirty="0" smtClean="0">
                <a:solidFill>
                  <a:schemeClr val="bg1"/>
                </a:solidFill>
                <a:latin typeface="Arial" pitchFamily="34" charset="0"/>
                <a:cs typeface="Arial" pitchFamily="34" charset="0"/>
              </a:rPr>
              <a:t>TITLE</a:t>
            </a:r>
          </a:p>
          <a:p>
            <a:pPr fontAlgn="auto">
              <a:spcBef>
                <a:spcPts val="0"/>
              </a:spcBef>
              <a:spcAft>
                <a:spcPts val="0"/>
              </a:spcAft>
              <a:defRPr/>
            </a:pPr>
            <a:r>
              <a:rPr kumimoji="0" lang="en-US" altLang="ko-KR" sz="1200" b="1" dirty="0" smtClean="0">
                <a:solidFill>
                  <a:schemeClr val="bg1"/>
                </a:solidFill>
                <a:latin typeface="Arial" pitchFamily="34" charset="0"/>
                <a:cs typeface="Arial" pitchFamily="34" charset="0"/>
              </a:rPr>
              <a:t>OF</a:t>
            </a:r>
            <a:r>
              <a:rPr lang="en-US" altLang="ko-KR" sz="1200" b="1" dirty="0">
                <a:solidFill>
                  <a:schemeClr val="bg1"/>
                </a:solidFill>
                <a:latin typeface="Arial" pitchFamily="34" charset="0"/>
                <a:cs typeface="Arial" pitchFamily="34" charset="0"/>
              </a:rPr>
              <a:t> </a:t>
            </a:r>
            <a:r>
              <a:rPr kumimoji="0" lang="en-US" altLang="ko-KR" sz="1200" b="1" dirty="0" smtClean="0">
                <a:solidFill>
                  <a:schemeClr val="bg1"/>
                </a:solidFill>
                <a:latin typeface="Arial" pitchFamily="34" charset="0"/>
                <a:cs typeface="Arial" pitchFamily="34" charset="0"/>
              </a:rPr>
              <a:t>YOUR PRESENTATION HERE    </a:t>
            </a:r>
            <a:endParaRPr kumimoji="0" lang="en-US" altLang="ko-KR" sz="1200" b="1" dirty="0">
              <a:solidFill>
                <a:schemeClr val="bg1"/>
              </a:solidFill>
              <a:latin typeface="Arial" pitchFamily="34" charset="0"/>
              <a:cs typeface="Arial" pitchFamily="34" charset="0"/>
            </a:endParaRPr>
          </a:p>
        </p:txBody>
      </p:sp>
      <p:sp>
        <p:nvSpPr>
          <p:cNvPr id="5" name="TextBox 1"/>
          <p:cNvSpPr txBox="1">
            <a:spLocks noChangeArrowheads="1"/>
          </p:cNvSpPr>
          <p:nvPr/>
        </p:nvSpPr>
        <p:spPr bwMode="auto">
          <a:xfrm>
            <a:off x="228600" y="2190750"/>
            <a:ext cx="4821560" cy="954107"/>
          </a:xfrm>
          <a:prstGeom prst="rect">
            <a:avLst/>
          </a:prstGeom>
          <a:noFill/>
          <a:ln w="9525">
            <a:noFill/>
            <a:miter lim="800000"/>
            <a:headEnd/>
            <a:tailEnd/>
          </a:ln>
        </p:spPr>
        <p:txBody>
          <a:bodyPr wrap="square">
            <a:spAutoFit/>
          </a:bodyPr>
          <a:lstStyle/>
          <a:p>
            <a:pPr algn="r"/>
            <a:r>
              <a:rPr lang="en-US" altLang="ko-KR" sz="3200" b="1" dirty="0" smtClean="0">
                <a:solidFill>
                  <a:schemeClr val="bg1">
                    <a:lumMod val="95000"/>
                  </a:schemeClr>
                </a:solidFill>
                <a:latin typeface="Arial" pitchFamily="34" charset="0"/>
                <a:ea typeface="맑은 고딕" pitchFamily="50" charset="-127"/>
                <a:cs typeface="Arial" pitchFamily="34" charset="0"/>
              </a:rPr>
              <a:t>FREE PPT TEMPLATES </a:t>
            </a:r>
          </a:p>
          <a:p>
            <a:pPr algn="r"/>
            <a:r>
              <a:rPr lang="en-US" altLang="ko-KR" sz="2400" b="1" dirty="0" smtClean="0">
                <a:solidFill>
                  <a:schemeClr val="bg1">
                    <a:lumMod val="65000"/>
                  </a:schemeClr>
                </a:solidFill>
                <a:latin typeface="Arial" pitchFamily="34" charset="0"/>
                <a:ea typeface="맑은 고딕" pitchFamily="50" charset="-127"/>
                <a:cs typeface="Arial" pitchFamily="34" charset="0"/>
              </a:rPr>
              <a:t>BY TECHGURUPLUS.COM</a:t>
            </a:r>
          </a:p>
        </p:txBody>
      </p:sp>
      <p:sp>
        <p:nvSpPr>
          <p:cNvPr id="7" name="TextBox 6">
            <a:hlinkClick r:id="rId2"/>
          </p:cNvPr>
          <p:cNvSpPr txBox="1"/>
          <p:nvPr/>
        </p:nvSpPr>
        <p:spPr>
          <a:xfrm>
            <a:off x="5105400" y="4217591"/>
            <a:ext cx="2667000" cy="215444"/>
          </a:xfrm>
          <a:prstGeom prst="rect">
            <a:avLst/>
          </a:prstGeom>
          <a:noFill/>
        </p:spPr>
        <p:txBody>
          <a:bodyPr wrap="square" rtlCol="0">
            <a:spAutoFit/>
          </a:bodyPr>
          <a:lstStyle/>
          <a:p>
            <a:r>
              <a:rPr lang="en-US" altLang="ko-KR" sz="800" dirty="0" smtClean="0">
                <a:solidFill>
                  <a:schemeClr val="bg1"/>
                </a:solidFill>
                <a:latin typeface="Arial" pitchFamily="34" charset="0"/>
                <a:cs typeface="Arial" pitchFamily="34" charset="0"/>
              </a:rPr>
              <a:t>TechGuruPlus.com _ Free PowerPoint Templates</a:t>
            </a:r>
            <a:endParaRPr lang="ko-KR" altLang="en-US" sz="800" dirty="0">
              <a:solidFill>
                <a:schemeClr val="bg1"/>
              </a:solidFill>
              <a:latin typeface="Arial" pitchFamily="34" charset="0"/>
              <a:cs typeface="Arial" pitchFamily="34" charset="0"/>
            </a:endParaRPr>
          </a:p>
        </p:txBody>
      </p:sp>
      <p:grpSp>
        <p:nvGrpSpPr>
          <p:cNvPr id="9" name="Group 8"/>
          <p:cNvGrpSpPr/>
          <p:nvPr/>
        </p:nvGrpSpPr>
        <p:grpSpPr>
          <a:xfrm>
            <a:off x="5562600" y="666750"/>
            <a:ext cx="1219200" cy="1267599"/>
            <a:chOff x="7239000" y="590550"/>
            <a:chExt cx="1219200" cy="1267599"/>
          </a:xfrm>
        </p:grpSpPr>
        <p:sp>
          <p:nvSpPr>
            <p:cNvPr id="11" name="TextBox 10"/>
            <p:cNvSpPr txBox="1"/>
            <p:nvPr/>
          </p:nvSpPr>
          <p:spPr>
            <a:xfrm>
              <a:off x="7239000" y="1581150"/>
              <a:ext cx="1066800" cy="276999"/>
            </a:xfrm>
            <a:prstGeom prst="rect">
              <a:avLst/>
            </a:prstGeom>
            <a:noFill/>
          </p:spPr>
          <p:txBody>
            <a:bodyPr wrap="square">
              <a:spAutoFit/>
            </a:bodyPr>
            <a:lstStyle/>
            <a:p>
              <a:pPr algn="r" fontAlgn="auto">
                <a:spcBef>
                  <a:spcPts val="0"/>
                </a:spcBef>
                <a:spcAft>
                  <a:spcPts val="0"/>
                </a:spcAft>
                <a:defRPr/>
              </a:pPr>
              <a:r>
                <a:rPr kumimoji="0" lang="en-US" altLang="ko-KR" sz="1200" b="1" dirty="0" smtClean="0">
                  <a:solidFill>
                    <a:schemeClr val="bg1">
                      <a:lumMod val="65000"/>
                    </a:schemeClr>
                  </a:solidFill>
                  <a:latin typeface="Arial" pitchFamily="34" charset="0"/>
                  <a:cs typeface="Arial" pitchFamily="34" charset="0"/>
                </a:rPr>
                <a:t>Logo Here</a:t>
              </a:r>
              <a:endParaRPr kumimoji="0" lang="en-US" altLang="ko-KR" sz="1200" b="1" dirty="0">
                <a:solidFill>
                  <a:schemeClr val="bg1">
                    <a:lumMod val="65000"/>
                  </a:schemeClr>
                </a:solidFill>
                <a:latin typeface="Arial" pitchFamily="34" charset="0"/>
                <a:cs typeface="Arial" pitchFamily="34" charset="0"/>
              </a:endParaRPr>
            </a:p>
          </p:txBody>
        </p:sp>
        <p:pic>
          <p:nvPicPr>
            <p:cNvPr id="1026" name="Picture 2" descr="C:\Users\HP8460\Desktop\intel-company-logo-png-hd-sk.png"/>
            <p:cNvPicPr>
              <a:picLocks noChangeAspect="1" noChangeArrowheads="1"/>
            </p:cNvPicPr>
            <p:nvPr/>
          </p:nvPicPr>
          <p:blipFill>
            <a:blip r:embed="rId3" cstate="print"/>
            <a:srcRect/>
            <a:stretch>
              <a:fillRect/>
            </a:stretch>
          </p:blipFill>
          <p:spPr bwMode="auto">
            <a:xfrm>
              <a:off x="7239000" y="590550"/>
              <a:ext cx="1219200" cy="92561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spTree>
    <p:extLst>
      <p:ext uri="{BB962C8B-B14F-4D97-AF65-F5344CB8AC3E}">
        <p14:creationId xmlns:p14="http://schemas.microsoft.com/office/powerpoint/2010/main" xmlns="" val="303447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P8460\Pictures\2-2-thank-you-picture.png"/>
          <p:cNvPicPr>
            <a:picLocks noChangeAspect="1" noChangeArrowheads="1"/>
          </p:cNvPicPr>
          <p:nvPr/>
        </p:nvPicPr>
        <p:blipFill>
          <a:blip r:embed="rId2"/>
          <a:srcRect/>
          <a:stretch>
            <a:fillRect/>
          </a:stretch>
        </p:blipFill>
        <p:spPr bwMode="auto">
          <a:xfrm>
            <a:off x="3200400" y="819150"/>
            <a:ext cx="2971800" cy="1251885"/>
          </a:xfrm>
          <a:prstGeom prst="rect">
            <a:avLst/>
          </a:prstGeom>
          <a:noFill/>
        </p:spPr>
      </p:pic>
      <p:pic>
        <p:nvPicPr>
          <p:cNvPr id="13" name="Picture 12" descr="TechGuru New Logo.jpg"/>
          <p:cNvPicPr>
            <a:picLocks noChangeAspect="1"/>
          </p:cNvPicPr>
          <p:nvPr/>
        </p:nvPicPr>
        <p:blipFill>
          <a:blip r:embed="rId3" cstate="print"/>
          <a:stretch>
            <a:fillRect/>
          </a:stretch>
        </p:blipFill>
        <p:spPr>
          <a:xfrm>
            <a:off x="4038600" y="2419350"/>
            <a:ext cx="922020" cy="8382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3962400" y="3333750"/>
            <a:ext cx="1066800" cy="276999"/>
          </a:xfrm>
          <a:prstGeom prst="rect">
            <a:avLst/>
          </a:prstGeom>
          <a:noFill/>
        </p:spPr>
        <p:txBody>
          <a:bodyPr wrap="square">
            <a:spAutoFit/>
          </a:bodyPr>
          <a:lstStyle/>
          <a:p>
            <a:pPr algn="ctr" fontAlgn="auto">
              <a:spcBef>
                <a:spcPts val="0"/>
              </a:spcBef>
              <a:spcAft>
                <a:spcPts val="0"/>
              </a:spcAft>
              <a:defRPr/>
            </a:pPr>
            <a:r>
              <a:rPr kumimoji="0" lang="en-US" altLang="ko-KR" sz="1200" b="1" dirty="0" smtClean="0">
                <a:solidFill>
                  <a:schemeClr val="bg1"/>
                </a:solidFill>
                <a:latin typeface="Arial" pitchFamily="34" charset="0"/>
                <a:cs typeface="Arial" pitchFamily="34" charset="0"/>
              </a:rPr>
              <a:t>Logo Here</a:t>
            </a:r>
            <a:endParaRPr kumimoji="0" lang="en-US" altLang="ko-KR" sz="1200" b="1" dirty="0">
              <a:solidFill>
                <a:schemeClr val="bg1"/>
              </a:solidFill>
              <a:latin typeface="Arial" pitchFamily="34" charset="0"/>
              <a:cs typeface="Arial" pitchFamily="34" charset="0"/>
            </a:endParaRPr>
          </a:p>
        </p:txBody>
      </p:sp>
      <p:sp>
        <p:nvSpPr>
          <p:cNvPr id="17" name="TextBox 16"/>
          <p:cNvSpPr txBox="1"/>
          <p:nvPr/>
        </p:nvSpPr>
        <p:spPr>
          <a:xfrm>
            <a:off x="3124200" y="3714750"/>
            <a:ext cx="2895600" cy="646331"/>
          </a:xfrm>
          <a:prstGeom prst="rect">
            <a:avLst/>
          </a:prstGeom>
          <a:noFill/>
        </p:spPr>
        <p:txBody>
          <a:bodyPr wrap="square">
            <a:spAutoFit/>
          </a:bodyPr>
          <a:lstStyle/>
          <a:p>
            <a:pPr algn="ctr" fontAlgn="auto">
              <a:spcBef>
                <a:spcPts val="0"/>
              </a:spcBef>
              <a:spcAft>
                <a:spcPts val="0"/>
              </a:spcAft>
              <a:defRPr/>
            </a:pPr>
            <a:r>
              <a:rPr kumimoji="0" lang="en-US" altLang="ko-KR" sz="1200" b="1" dirty="0" smtClean="0">
                <a:solidFill>
                  <a:schemeClr val="bg1"/>
                </a:solidFill>
                <a:latin typeface="Arial" pitchFamily="34" charset="0"/>
                <a:cs typeface="Arial" pitchFamily="34" charset="0"/>
              </a:rPr>
              <a:t>COMPANY ADDRESS</a:t>
            </a:r>
          </a:p>
          <a:p>
            <a:pPr algn="ctr" fontAlgn="auto">
              <a:spcBef>
                <a:spcPts val="0"/>
              </a:spcBef>
              <a:spcAft>
                <a:spcPts val="0"/>
              </a:spcAft>
              <a:defRPr/>
            </a:pPr>
            <a:r>
              <a:rPr lang="en-US" altLang="ko-KR" sz="1200" b="1" dirty="0" smtClean="0">
                <a:solidFill>
                  <a:schemeClr val="bg1"/>
                </a:solidFill>
                <a:latin typeface="Arial" pitchFamily="34" charset="0"/>
                <a:cs typeface="Arial" pitchFamily="34" charset="0"/>
              </a:rPr>
              <a:t>OKHLA INDUSTRIAL AREA, PHASE-1,</a:t>
            </a:r>
          </a:p>
          <a:p>
            <a:pPr algn="ctr" fontAlgn="auto">
              <a:spcBef>
                <a:spcPts val="0"/>
              </a:spcBef>
              <a:spcAft>
                <a:spcPts val="0"/>
              </a:spcAft>
              <a:defRPr/>
            </a:pPr>
            <a:r>
              <a:rPr kumimoji="0" lang="en-US" altLang="ko-KR" sz="1200" b="1" dirty="0" smtClean="0">
                <a:solidFill>
                  <a:schemeClr val="bg1"/>
                </a:solidFill>
                <a:latin typeface="Arial" pitchFamily="34" charset="0"/>
                <a:cs typeface="Arial" pitchFamily="34" charset="0"/>
              </a:rPr>
              <a:t>NEW DELHI - 110020</a:t>
            </a:r>
            <a:endParaRPr kumimoji="0" lang="en-US" altLang="ko-KR" sz="12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xmlns="" val="2090594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0"/>
            <a:ext cx="7162800" cy="884466"/>
          </a:xfrm>
        </p:spPr>
        <p:txBody>
          <a:bodyPr/>
          <a:lstStyle/>
          <a:p>
            <a:r>
              <a:rPr lang="en-US" sz="2800" dirty="0" smtClean="0"/>
              <a:t>FREE PROFESSIONAL TEMPLATES</a:t>
            </a:r>
            <a:endParaRPr lang="en-US" sz="2800" dirty="0"/>
          </a:p>
        </p:txBody>
      </p:sp>
      <p:sp>
        <p:nvSpPr>
          <p:cNvPr id="8" name="Content Placeholder 1"/>
          <p:cNvSpPr>
            <a:spLocks noGrp="1"/>
          </p:cNvSpPr>
          <p:nvPr>
            <p:ph idx="1"/>
          </p:nvPr>
        </p:nvSpPr>
        <p:spPr>
          <a:xfrm>
            <a:off x="4114800" y="971550"/>
            <a:ext cx="4495800" cy="460648"/>
          </a:xfrm>
        </p:spPr>
        <p:txBody>
          <a:bodyPr/>
          <a:lstStyle/>
          <a:p>
            <a:pPr lvl="0"/>
            <a:r>
              <a:rPr lang="en-US" b="1" dirty="0" smtClean="0">
                <a:solidFill>
                  <a:schemeClr val="bg2">
                    <a:lumMod val="50000"/>
                  </a:schemeClr>
                </a:solidFill>
              </a:rPr>
              <a:t>ENTER YOUR TITLE</a:t>
            </a:r>
            <a:endParaRPr lang="en-US" b="1" dirty="0">
              <a:solidFill>
                <a:schemeClr val="bg2">
                  <a:lumMod val="50000"/>
                </a:schemeClr>
              </a:solidFill>
            </a:endParaRPr>
          </a:p>
        </p:txBody>
      </p:sp>
      <p:sp>
        <p:nvSpPr>
          <p:cNvPr id="9" name="Content Placeholder 4"/>
          <p:cNvSpPr>
            <a:spLocks noGrp="1"/>
          </p:cNvSpPr>
          <p:nvPr>
            <p:ph idx="10"/>
          </p:nvPr>
        </p:nvSpPr>
        <p:spPr>
          <a:xfrm>
            <a:off x="2590800" y="1664245"/>
            <a:ext cx="6312024" cy="3345905"/>
          </a:xfrm>
        </p:spPr>
        <p:txBody>
          <a:bodyPr/>
          <a:lstStyle/>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a:p>
            <a:pPr>
              <a:buFont typeface="Wingdings" pitchFamily="2" charset="2"/>
              <a:buChar char="ü"/>
            </a:pPr>
            <a:endParaRPr lang="en-US" altLang="ko-KR" dirty="0">
              <a:latin typeface="Arial" pitchFamily="34" charset="0"/>
              <a:cs typeface="Arial" pitchFamily="34" charset="0"/>
            </a:endParaRPr>
          </a:p>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p>
          <a:p>
            <a:endParaRPr lang="en-US" altLang="ko-KR" dirty="0">
              <a:latin typeface="Arial" pitchFamily="34" charset="0"/>
              <a:cs typeface="Arial" pitchFamily="34" charset="0"/>
            </a:endParaRPr>
          </a:p>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r>
              <a:rPr lang="en-US" altLang="ko-KR" dirty="0" smtClean="0">
                <a:latin typeface="Arial" pitchFamily="34" charset="0"/>
                <a:cs typeface="Arial" pitchFamily="34" charset="0"/>
              </a:rPr>
              <a:t>.</a:t>
            </a:r>
            <a:endParaRPr lang="ko-KR" altLang="en-US" dirty="0">
              <a:latin typeface="Arial" pitchFamily="34" charset="0"/>
              <a:cs typeface="Arial" pitchFamily="34" charset="0"/>
            </a:endParaRPr>
          </a:p>
        </p:txBody>
      </p:sp>
      <p:pic>
        <p:nvPicPr>
          <p:cNvPr id="1026" name="Picture 2" descr="C:\Users\HP8460\Pictures\computech-nationwide-onsite-information-technology-staffing-services.png"/>
          <p:cNvPicPr>
            <a:picLocks noChangeAspect="1" noChangeArrowheads="1"/>
          </p:cNvPicPr>
          <p:nvPr/>
        </p:nvPicPr>
        <p:blipFill>
          <a:blip r:embed="rId2"/>
          <a:srcRect/>
          <a:stretch>
            <a:fillRect/>
          </a:stretch>
        </p:blipFill>
        <p:spPr bwMode="auto">
          <a:xfrm>
            <a:off x="1295400" y="1733550"/>
            <a:ext cx="1524000" cy="304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Content Placeholder 1"/>
          <p:cNvSpPr txBox="1">
            <a:spLocks/>
          </p:cNvSpPr>
          <p:nvPr/>
        </p:nvSpPr>
        <p:spPr>
          <a:xfrm>
            <a:off x="1600200" y="4781550"/>
            <a:ext cx="685800" cy="251098"/>
          </a:xfrm>
          <a:prstGeom prst="rect">
            <a:avLst/>
          </a:prstGeom>
        </p:spPr>
        <p:txBody>
          <a:bodyPr anchor="ct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1000" b="1" i="0" u="none" strike="noStrike" kern="1200" cap="none" spc="0" normalizeH="0" baseline="0" noProof="0" dirty="0" smtClean="0">
                <a:ln>
                  <a:noFill/>
                </a:ln>
                <a:solidFill>
                  <a:schemeClr val="bg2">
                    <a:lumMod val="50000"/>
                  </a:schemeClr>
                </a:solidFill>
                <a:effectLst/>
                <a:uLnTx/>
                <a:uFillTx/>
                <a:latin typeface="Arial" pitchFamily="34" charset="0"/>
                <a:ea typeface="+mn-ea"/>
                <a:cs typeface="Arial" pitchFamily="34" charset="0"/>
              </a:rPr>
              <a:t>Image 1</a:t>
            </a:r>
            <a:endParaRPr kumimoji="0" lang="en-US" sz="1000" b="1" i="0" u="none" strike="noStrike" kern="1200" cap="none" spc="0" normalizeH="0" baseline="0" noProof="0" dirty="0">
              <a:ln>
                <a:noFill/>
              </a:ln>
              <a:solidFill>
                <a:schemeClr val="bg2">
                  <a:lumMod val="50000"/>
                </a:schemeClr>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xmlns="" val="2090594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p:cNvSpPr txBox="1">
            <a:spLocks/>
          </p:cNvSpPr>
          <p:nvPr/>
        </p:nvSpPr>
        <p:spPr>
          <a:xfrm>
            <a:off x="1600200" y="4759052"/>
            <a:ext cx="685800" cy="251098"/>
          </a:xfrm>
          <a:prstGeom prst="rect">
            <a:avLst/>
          </a:prstGeom>
        </p:spPr>
        <p:txBody>
          <a:bodyPr anchor="ct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1000" b="1" i="0" u="none" strike="noStrike" kern="1200" cap="none" spc="0" normalizeH="0" baseline="0" noProof="0" dirty="0" smtClean="0">
                <a:ln>
                  <a:noFill/>
                </a:ln>
                <a:solidFill>
                  <a:schemeClr val="bg2">
                    <a:lumMod val="50000"/>
                  </a:schemeClr>
                </a:solidFill>
                <a:effectLst/>
                <a:uLnTx/>
                <a:uFillTx/>
                <a:latin typeface="Arial" pitchFamily="34" charset="0"/>
                <a:ea typeface="+mn-ea"/>
                <a:cs typeface="Arial" pitchFamily="34" charset="0"/>
              </a:rPr>
              <a:t>Image 2</a:t>
            </a:r>
            <a:endParaRPr kumimoji="0" lang="en-US" sz="1000" b="1" i="0" u="none" strike="noStrike" kern="1200" cap="none" spc="0" normalizeH="0" baseline="0" noProof="0" dirty="0">
              <a:ln>
                <a:noFill/>
              </a:ln>
              <a:solidFill>
                <a:schemeClr val="bg2">
                  <a:lumMod val="50000"/>
                </a:schemeClr>
              </a:solidFill>
              <a:effectLst/>
              <a:uLnTx/>
              <a:uFillTx/>
              <a:latin typeface="Arial" pitchFamily="34" charset="0"/>
              <a:ea typeface="+mn-ea"/>
              <a:cs typeface="Arial" pitchFamily="34" charset="0"/>
            </a:endParaRPr>
          </a:p>
        </p:txBody>
      </p:sp>
      <p:pic>
        <p:nvPicPr>
          <p:cNvPr id="2050" name="Picture 2" descr="C:\Users\HP8460\Pictures\computech-nationwide-onsite-computer-repair-services.png"/>
          <p:cNvPicPr>
            <a:picLocks noChangeAspect="1" noChangeArrowheads="1"/>
          </p:cNvPicPr>
          <p:nvPr/>
        </p:nvPicPr>
        <p:blipFill>
          <a:blip r:embed="rId2"/>
          <a:srcRect/>
          <a:stretch>
            <a:fillRect/>
          </a:stretch>
        </p:blipFill>
        <p:spPr bwMode="auto">
          <a:xfrm>
            <a:off x="1295400" y="1733550"/>
            <a:ext cx="1524000" cy="304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 name="Title 2"/>
          <p:cNvSpPr>
            <a:spLocks noGrp="1"/>
          </p:cNvSpPr>
          <p:nvPr>
            <p:ph type="title"/>
          </p:nvPr>
        </p:nvSpPr>
        <p:spPr>
          <a:xfrm>
            <a:off x="1981200" y="0"/>
            <a:ext cx="7162800" cy="884466"/>
          </a:xfrm>
        </p:spPr>
        <p:txBody>
          <a:bodyPr/>
          <a:lstStyle/>
          <a:p>
            <a:r>
              <a:rPr lang="en-US" sz="2800" dirty="0" smtClean="0"/>
              <a:t>FREE PROFESSIONAL TEMPLATES</a:t>
            </a:r>
            <a:endParaRPr lang="en-US" sz="2800" dirty="0"/>
          </a:p>
        </p:txBody>
      </p:sp>
      <p:sp>
        <p:nvSpPr>
          <p:cNvPr id="20" name="Content Placeholder 1"/>
          <p:cNvSpPr>
            <a:spLocks noGrp="1"/>
          </p:cNvSpPr>
          <p:nvPr>
            <p:ph idx="1"/>
          </p:nvPr>
        </p:nvSpPr>
        <p:spPr>
          <a:xfrm>
            <a:off x="4114800" y="971550"/>
            <a:ext cx="4495800" cy="460648"/>
          </a:xfrm>
        </p:spPr>
        <p:txBody>
          <a:bodyPr/>
          <a:lstStyle/>
          <a:p>
            <a:pPr lvl="0"/>
            <a:r>
              <a:rPr lang="en-US" b="1" dirty="0" smtClean="0">
                <a:solidFill>
                  <a:schemeClr val="bg2">
                    <a:lumMod val="50000"/>
                  </a:schemeClr>
                </a:solidFill>
              </a:rPr>
              <a:t>ENTER YOUR TITLE</a:t>
            </a:r>
            <a:endParaRPr lang="en-US" b="1" dirty="0">
              <a:solidFill>
                <a:schemeClr val="bg2">
                  <a:lumMod val="50000"/>
                </a:schemeClr>
              </a:solidFill>
            </a:endParaRPr>
          </a:p>
        </p:txBody>
      </p:sp>
      <p:sp>
        <p:nvSpPr>
          <p:cNvPr id="21" name="Content Placeholder 4"/>
          <p:cNvSpPr>
            <a:spLocks noGrp="1"/>
          </p:cNvSpPr>
          <p:nvPr>
            <p:ph idx="10"/>
          </p:nvPr>
        </p:nvSpPr>
        <p:spPr>
          <a:xfrm>
            <a:off x="2590800" y="1664245"/>
            <a:ext cx="6312024" cy="3345905"/>
          </a:xfrm>
        </p:spPr>
        <p:txBody>
          <a:bodyPr/>
          <a:lstStyle/>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a:p>
            <a:pPr>
              <a:buFont typeface="Wingdings" pitchFamily="2" charset="2"/>
              <a:buChar char="ü"/>
            </a:pPr>
            <a:endParaRPr lang="en-US" altLang="ko-KR" dirty="0">
              <a:latin typeface="Arial" pitchFamily="34" charset="0"/>
              <a:cs typeface="Arial" pitchFamily="34" charset="0"/>
            </a:endParaRPr>
          </a:p>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p>
          <a:p>
            <a:endParaRPr lang="en-US" altLang="ko-KR" dirty="0">
              <a:latin typeface="Arial" pitchFamily="34" charset="0"/>
              <a:cs typeface="Arial" pitchFamily="34" charset="0"/>
            </a:endParaRPr>
          </a:p>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r>
              <a:rPr lang="en-US" altLang="ko-KR" dirty="0" smtClean="0">
                <a:latin typeface="Arial" pitchFamily="34" charset="0"/>
                <a:cs typeface="Arial" pitchFamily="34" charset="0"/>
              </a:rPr>
              <a:t>.</a:t>
            </a:r>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xmlns="" val="2090594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p:cNvSpPr txBox="1">
            <a:spLocks/>
          </p:cNvSpPr>
          <p:nvPr/>
        </p:nvSpPr>
        <p:spPr>
          <a:xfrm>
            <a:off x="1600200" y="4781550"/>
            <a:ext cx="685800" cy="251098"/>
          </a:xfrm>
          <a:prstGeom prst="rect">
            <a:avLst/>
          </a:prstGeom>
        </p:spPr>
        <p:txBody>
          <a:bodyPr anchor="ct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1000" b="1" i="0" u="none" strike="noStrike" kern="1200" cap="none" spc="0" normalizeH="0" baseline="0" noProof="0" dirty="0" smtClean="0">
                <a:ln>
                  <a:noFill/>
                </a:ln>
                <a:solidFill>
                  <a:schemeClr val="bg2">
                    <a:lumMod val="50000"/>
                  </a:schemeClr>
                </a:solidFill>
                <a:effectLst/>
                <a:uLnTx/>
                <a:uFillTx/>
                <a:latin typeface="Arial" pitchFamily="34" charset="0"/>
                <a:ea typeface="+mn-ea"/>
                <a:cs typeface="Arial" pitchFamily="34" charset="0"/>
              </a:rPr>
              <a:t>Image 3</a:t>
            </a:r>
            <a:endParaRPr kumimoji="0" lang="en-US" sz="1000" b="1" i="0" u="none" strike="noStrike" kern="1200" cap="none" spc="0" normalizeH="0" baseline="0" noProof="0" dirty="0">
              <a:ln>
                <a:noFill/>
              </a:ln>
              <a:solidFill>
                <a:schemeClr val="bg2">
                  <a:lumMod val="50000"/>
                </a:schemeClr>
              </a:solidFill>
              <a:effectLst/>
              <a:uLnTx/>
              <a:uFillTx/>
              <a:latin typeface="Arial" pitchFamily="34" charset="0"/>
              <a:ea typeface="+mn-ea"/>
              <a:cs typeface="Arial" pitchFamily="34" charset="0"/>
            </a:endParaRPr>
          </a:p>
        </p:txBody>
      </p:sp>
      <p:pic>
        <p:nvPicPr>
          <p:cNvPr id="3074" name="Picture 2" descr="C:\Users\HP8460\Pictures\121106_Drives_Eaton.jpg"/>
          <p:cNvPicPr>
            <a:picLocks noChangeAspect="1" noChangeArrowheads="1"/>
          </p:cNvPicPr>
          <p:nvPr/>
        </p:nvPicPr>
        <p:blipFill>
          <a:blip r:embed="rId2"/>
          <a:srcRect/>
          <a:stretch>
            <a:fillRect/>
          </a:stretch>
        </p:blipFill>
        <p:spPr bwMode="auto">
          <a:xfrm>
            <a:off x="1219200" y="1733550"/>
            <a:ext cx="1600200" cy="304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Title 2"/>
          <p:cNvSpPr>
            <a:spLocks noGrp="1"/>
          </p:cNvSpPr>
          <p:nvPr>
            <p:ph type="title"/>
          </p:nvPr>
        </p:nvSpPr>
        <p:spPr>
          <a:xfrm>
            <a:off x="1981200" y="0"/>
            <a:ext cx="7162800" cy="884466"/>
          </a:xfrm>
        </p:spPr>
        <p:txBody>
          <a:bodyPr/>
          <a:lstStyle/>
          <a:p>
            <a:r>
              <a:rPr lang="en-US" sz="2800" dirty="0" smtClean="0"/>
              <a:t>FREE PROFESSIONAL TEMPLATES</a:t>
            </a:r>
            <a:endParaRPr lang="en-US" sz="2800" dirty="0"/>
          </a:p>
        </p:txBody>
      </p:sp>
      <p:sp>
        <p:nvSpPr>
          <p:cNvPr id="17" name="Content Placeholder 1"/>
          <p:cNvSpPr>
            <a:spLocks noGrp="1"/>
          </p:cNvSpPr>
          <p:nvPr>
            <p:ph idx="1"/>
          </p:nvPr>
        </p:nvSpPr>
        <p:spPr>
          <a:xfrm>
            <a:off x="4114800" y="971550"/>
            <a:ext cx="4495800" cy="460648"/>
          </a:xfrm>
        </p:spPr>
        <p:txBody>
          <a:bodyPr/>
          <a:lstStyle/>
          <a:p>
            <a:pPr lvl="0"/>
            <a:r>
              <a:rPr lang="en-US" b="1" dirty="0" smtClean="0">
                <a:solidFill>
                  <a:schemeClr val="bg2">
                    <a:lumMod val="50000"/>
                  </a:schemeClr>
                </a:solidFill>
              </a:rPr>
              <a:t>ENTER YOUR TITLE</a:t>
            </a:r>
            <a:endParaRPr lang="en-US" b="1" dirty="0">
              <a:solidFill>
                <a:schemeClr val="bg2">
                  <a:lumMod val="50000"/>
                </a:schemeClr>
              </a:solidFill>
            </a:endParaRPr>
          </a:p>
        </p:txBody>
      </p:sp>
      <p:sp>
        <p:nvSpPr>
          <p:cNvPr id="18" name="Content Placeholder 4"/>
          <p:cNvSpPr>
            <a:spLocks noGrp="1"/>
          </p:cNvSpPr>
          <p:nvPr>
            <p:ph idx="10"/>
          </p:nvPr>
        </p:nvSpPr>
        <p:spPr>
          <a:xfrm>
            <a:off x="2590800" y="1664245"/>
            <a:ext cx="6312024" cy="3345905"/>
          </a:xfrm>
        </p:spPr>
        <p:txBody>
          <a:bodyPr/>
          <a:lstStyle/>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a:p>
            <a:pPr>
              <a:buFont typeface="Wingdings" pitchFamily="2" charset="2"/>
              <a:buChar char="ü"/>
            </a:pPr>
            <a:endParaRPr lang="en-US" altLang="ko-KR" dirty="0">
              <a:latin typeface="Arial" pitchFamily="34" charset="0"/>
              <a:cs typeface="Arial" pitchFamily="34" charset="0"/>
            </a:endParaRPr>
          </a:p>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p>
          <a:p>
            <a:endParaRPr lang="en-US" altLang="ko-KR" dirty="0">
              <a:latin typeface="Arial" pitchFamily="34" charset="0"/>
              <a:cs typeface="Arial" pitchFamily="34" charset="0"/>
            </a:endParaRPr>
          </a:p>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r>
              <a:rPr lang="en-US" altLang="ko-KR" dirty="0" smtClean="0">
                <a:latin typeface="Arial" pitchFamily="34" charset="0"/>
                <a:cs typeface="Arial" pitchFamily="34" charset="0"/>
              </a:rPr>
              <a:t>.</a:t>
            </a:r>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xmlns="" val="2090594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HP8460\Desktop\PPT Material\ascending-graph-1173935_960_720.png"/>
          <p:cNvPicPr>
            <a:picLocks noChangeAspect="1" noChangeArrowheads="1"/>
          </p:cNvPicPr>
          <p:nvPr/>
        </p:nvPicPr>
        <p:blipFill>
          <a:blip r:embed="rId2" cstate="print"/>
          <a:srcRect/>
          <a:stretch>
            <a:fillRect/>
          </a:stretch>
        </p:blipFill>
        <p:spPr bwMode="auto">
          <a:xfrm>
            <a:off x="6248400" y="1352550"/>
            <a:ext cx="2514600" cy="1752600"/>
          </a:xfrm>
          <a:prstGeom prst="rect">
            <a:avLst/>
          </a:prstGeom>
          <a:noFill/>
        </p:spPr>
      </p:pic>
      <p:pic>
        <p:nvPicPr>
          <p:cNvPr id="3075" name="Picture 3" descr="C:\Users\HP8460\Desktop\PPT Material\barras9.png"/>
          <p:cNvPicPr>
            <a:picLocks noChangeAspect="1" noChangeArrowheads="1"/>
          </p:cNvPicPr>
          <p:nvPr/>
        </p:nvPicPr>
        <p:blipFill>
          <a:blip r:embed="rId3"/>
          <a:srcRect/>
          <a:stretch>
            <a:fillRect/>
          </a:stretch>
        </p:blipFill>
        <p:spPr bwMode="auto">
          <a:xfrm>
            <a:off x="1219200" y="3562350"/>
            <a:ext cx="1905000" cy="1219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 name="TextBox 18"/>
          <p:cNvSpPr txBox="1"/>
          <p:nvPr/>
        </p:nvSpPr>
        <p:spPr>
          <a:xfrm>
            <a:off x="1524000" y="285750"/>
            <a:ext cx="6477000" cy="923330"/>
          </a:xfrm>
          <a:prstGeom prst="rect">
            <a:avLst/>
          </a:prstGeom>
          <a:noFill/>
        </p:spPr>
        <p:txBody>
          <a:bodyPr wrap="square" rtlCol="0">
            <a:spAutoFit/>
          </a:bodyPr>
          <a:lstStyle/>
          <a:p>
            <a:r>
              <a:rPr lang="en-US" b="1" cap="all" dirty="0" smtClean="0">
                <a:solidFill>
                  <a:schemeClr val="bg1"/>
                </a:solidFill>
              </a:rPr>
              <a:t>THE IMPORTANCE OF ONGOING BUSINESS PLANNING</a:t>
            </a:r>
          </a:p>
          <a:p>
            <a:r>
              <a:rPr lang="en-US" dirty="0" smtClean="0"/>
              <a:t/>
            </a:r>
            <a:br>
              <a:rPr lang="en-US" dirty="0" smtClean="0"/>
            </a:br>
            <a:endParaRPr lang="en-US" dirty="0"/>
          </a:p>
        </p:txBody>
      </p:sp>
      <p:sp>
        <p:nvSpPr>
          <p:cNvPr id="20" name="TextBox 19"/>
          <p:cNvSpPr txBox="1"/>
          <p:nvPr/>
        </p:nvSpPr>
        <p:spPr>
          <a:xfrm>
            <a:off x="1447800" y="666750"/>
            <a:ext cx="4953000" cy="2590800"/>
          </a:xfrm>
          <a:prstGeom prst="rect">
            <a:avLst/>
          </a:prstGeom>
          <a:noFill/>
        </p:spPr>
        <p:txBody>
          <a:bodyPr wrap="square" rtlCol="0">
            <a:spAutoFit/>
          </a:bodyPr>
          <a:lstStyle/>
          <a:p>
            <a:r>
              <a:rPr lang="en-US" sz="1200" dirty="0" smtClean="0">
                <a:solidFill>
                  <a:schemeClr val="bg1"/>
                </a:solidFill>
              </a:rPr>
              <a:t>Most potential investors will want to see a business plan before they consider </a:t>
            </a:r>
            <a:r>
              <a:rPr lang="en-US" sz="1200" b="1" dirty="0" smtClean="0">
                <a:solidFill>
                  <a:schemeClr val="bg1"/>
                </a:solidFill>
              </a:rPr>
              <a:t>funding</a:t>
            </a:r>
            <a:r>
              <a:rPr lang="en-US" sz="1200" dirty="0" smtClean="0">
                <a:solidFill>
                  <a:schemeClr val="bg1"/>
                </a:solidFill>
              </a:rPr>
              <a:t> your business. Although many businesses are tempted to use their business plans solely for this purpose, a good plan should set the course of a business over its lifespan.</a:t>
            </a:r>
          </a:p>
          <a:p>
            <a:r>
              <a:rPr lang="en-US" sz="1200" dirty="0" smtClean="0">
                <a:solidFill>
                  <a:schemeClr val="bg1"/>
                </a:solidFill>
              </a:rPr>
              <a:t>A business plan plays a key role in </a:t>
            </a:r>
            <a:r>
              <a:rPr lang="en-US" sz="1200" b="1" dirty="0" smtClean="0">
                <a:solidFill>
                  <a:schemeClr val="bg1"/>
                </a:solidFill>
              </a:rPr>
              <a:t>allocating resources</a:t>
            </a:r>
            <a:r>
              <a:rPr lang="en-US" sz="1200" dirty="0" smtClean="0">
                <a:solidFill>
                  <a:schemeClr val="bg1"/>
                </a:solidFill>
              </a:rPr>
              <a:t> throughout a business. It is a tool that can help you attract new funds or that you can use as a strategy document. A good business plan reveals how you would use the bank loan or investment you are asking for.</a:t>
            </a:r>
          </a:p>
          <a:p>
            <a:r>
              <a:rPr lang="en-US" sz="1200" dirty="0" smtClean="0">
                <a:solidFill>
                  <a:schemeClr val="bg1"/>
                </a:solidFill>
              </a:rPr>
              <a:t>Ongoing business planning means that you can monitor whether you are achieving your </a:t>
            </a:r>
            <a:r>
              <a:rPr lang="en-US" sz="1200" b="1" dirty="0" smtClean="0">
                <a:solidFill>
                  <a:schemeClr val="bg1"/>
                </a:solidFill>
              </a:rPr>
              <a:t>business objectives</a:t>
            </a:r>
            <a:r>
              <a:rPr lang="en-US" sz="1200" dirty="0" smtClean="0">
                <a:solidFill>
                  <a:schemeClr val="bg1"/>
                </a:solidFill>
              </a:rPr>
              <a:t>. A business plan can be used as a tool to identify where you are now and in which direction you wish your business to grow. A business plan will also ensure that you meet certain key targets and manage business priorities</a:t>
            </a:r>
            <a:endParaRPr lang="en-US" sz="1200" dirty="0">
              <a:solidFill>
                <a:schemeClr val="bg1"/>
              </a:solidFill>
            </a:endParaRPr>
          </a:p>
        </p:txBody>
      </p:sp>
      <p:sp>
        <p:nvSpPr>
          <p:cNvPr id="21" name="TextBox 20"/>
          <p:cNvSpPr txBox="1"/>
          <p:nvPr/>
        </p:nvSpPr>
        <p:spPr>
          <a:xfrm>
            <a:off x="3276600" y="3333750"/>
            <a:ext cx="6172200" cy="923330"/>
          </a:xfrm>
          <a:prstGeom prst="rect">
            <a:avLst/>
          </a:prstGeom>
          <a:noFill/>
        </p:spPr>
        <p:txBody>
          <a:bodyPr wrap="square" rtlCol="0">
            <a:spAutoFit/>
          </a:bodyPr>
          <a:lstStyle/>
          <a:p>
            <a:r>
              <a:rPr lang="en-US" b="1" cap="all" dirty="0" smtClean="0">
                <a:solidFill>
                  <a:schemeClr val="bg1"/>
                </a:solidFill>
              </a:rPr>
              <a:t>WHAT YOUR BUSINESS PLAN SHOULD INCLUDE</a:t>
            </a:r>
          </a:p>
          <a:p>
            <a:r>
              <a:rPr lang="en-US" b="1" dirty="0" smtClean="0"/>
              <a:t/>
            </a:r>
            <a:br>
              <a:rPr lang="en-US" b="1" dirty="0" smtClean="0"/>
            </a:br>
            <a:endParaRPr lang="en-US" b="1" dirty="0"/>
          </a:p>
        </p:txBody>
      </p:sp>
      <p:sp>
        <p:nvSpPr>
          <p:cNvPr id="22" name="TextBox 21"/>
          <p:cNvSpPr txBox="1"/>
          <p:nvPr/>
        </p:nvSpPr>
        <p:spPr>
          <a:xfrm>
            <a:off x="3276600" y="3714750"/>
            <a:ext cx="5791200" cy="1200329"/>
          </a:xfrm>
          <a:prstGeom prst="rect">
            <a:avLst/>
          </a:prstGeom>
          <a:noFill/>
        </p:spPr>
        <p:txBody>
          <a:bodyPr wrap="square" rtlCol="0">
            <a:spAutoFit/>
          </a:bodyPr>
          <a:lstStyle/>
          <a:p>
            <a:r>
              <a:rPr lang="en-US" sz="1200" dirty="0" smtClean="0">
                <a:solidFill>
                  <a:schemeClr val="bg1"/>
                </a:solidFill>
              </a:rPr>
              <a:t>Your business plan should include a summary of what your business does, how it has developed and where you want it to go. In particular, it should cover your strategy for improving your existing sales and processes to achieve the growth you desire.</a:t>
            </a:r>
          </a:p>
          <a:p>
            <a:r>
              <a:rPr lang="en-US" sz="1200" dirty="0" smtClean="0">
                <a:solidFill>
                  <a:schemeClr val="bg1"/>
                </a:solidFill>
              </a:rPr>
              <a:t>You also need to make it clear what timeframe the business plan covers - this will typically be for the next 12 to 24 months.</a:t>
            </a:r>
            <a:endParaRPr lang="en-US" sz="1200"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P8460\Desktop\PPT Material\download.jpg"/>
          <p:cNvPicPr>
            <a:picLocks noChangeAspect="1" noChangeArrowheads="1"/>
          </p:cNvPicPr>
          <p:nvPr/>
        </p:nvPicPr>
        <p:blipFill>
          <a:blip r:embed="rId2"/>
          <a:srcRect/>
          <a:stretch>
            <a:fillRect/>
          </a:stretch>
        </p:blipFill>
        <p:spPr bwMode="auto">
          <a:xfrm>
            <a:off x="1143000" y="1592818"/>
            <a:ext cx="1981200" cy="1981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099" name="Picture 3" descr="C:\Users\HP8460\Desktop\PPT Material\hp-laptop-motherboard-500x500.jpg"/>
          <p:cNvPicPr>
            <a:picLocks noChangeAspect="1" noChangeArrowheads="1"/>
          </p:cNvPicPr>
          <p:nvPr/>
        </p:nvPicPr>
        <p:blipFill>
          <a:blip r:embed="rId3"/>
          <a:srcRect/>
          <a:stretch>
            <a:fillRect/>
          </a:stretch>
        </p:blipFill>
        <p:spPr bwMode="auto">
          <a:xfrm>
            <a:off x="3886200" y="1592818"/>
            <a:ext cx="1981200" cy="1981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100" name="Picture 4" descr="C:\Users\HP8460\Desktop\PPT Material\pbl50-la-7321p-main-board-for-asus-k43u-laptop.jpg"/>
          <p:cNvPicPr>
            <a:picLocks noChangeAspect="1" noChangeArrowheads="1"/>
          </p:cNvPicPr>
          <p:nvPr/>
        </p:nvPicPr>
        <p:blipFill>
          <a:blip r:embed="rId4" cstate="print"/>
          <a:srcRect/>
          <a:stretch>
            <a:fillRect/>
          </a:stretch>
        </p:blipFill>
        <p:spPr bwMode="auto">
          <a:xfrm rot="5400000">
            <a:off x="6629399" y="1592817"/>
            <a:ext cx="1981202" cy="19812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 name="TextBox 18"/>
          <p:cNvSpPr txBox="1"/>
          <p:nvPr/>
        </p:nvSpPr>
        <p:spPr>
          <a:xfrm>
            <a:off x="1447800" y="3726418"/>
            <a:ext cx="1676400" cy="369332"/>
          </a:xfrm>
          <a:prstGeom prst="rect">
            <a:avLst/>
          </a:prstGeom>
          <a:noFill/>
        </p:spPr>
        <p:txBody>
          <a:bodyPr wrap="square" rtlCol="0">
            <a:spAutoFit/>
          </a:bodyPr>
          <a:lstStyle/>
          <a:p>
            <a:r>
              <a:rPr lang="en-US" b="1" u="sng" dirty="0" smtClean="0">
                <a:solidFill>
                  <a:schemeClr val="accent5">
                    <a:lumMod val="60000"/>
                    <a:lumOff val="40000"/>
                  </a:schemeClr>
                </a:solidFill>
                <a:latin typeface="Arial" pitchFamily="34" charset="0"/>
                <a:cs typeface="Arial" pitchFamily="34" charset="0"/>
              </a:rPr>
              <a:t>Processor</a:t>
            </a:r>
            <a:endParaRPr lang="en-US" b="1" u="sng" dirty="0">
              <a:solidFill>
                <a:schemeClr val="accent5">
                  <a:lumMod val="60000"/>
                  <a:lumOff val="40000"/>
                </a:schemeClr>
              </a:solidFill>
              <a:latin typeface="Arial" pitchFamily="34" charset="0"/>
              <a:cs typeface="Arial" pitchFamily="34" charset="0"/>
            </a:endParaRPr>
          </a:p>
        </p:txBody>
      </p:sp>
      <p:sp>
        <p:nvSpPr>
          <p:cNvPr id="20" name="TextBox 19"/>
          <p:cNvSpPr txBox="1"/>
          <p:nvPr/>
        </p:nvSpPr>
        <p:spPr>
          <a:xfrm>
            <a:off x="4038600" y="3726418"/>
            <a:ext cx="1676400" cy="369332"/>
          </a:xfrm>
          <a:prstGeom prst="rect">
            <a:avLst/>
          </a:prstGeom>
          <a:noFill/>
        </p:spPr>
        <p:txBody>
          <a:bodyPr wrap="square" rtlCol="0">
            <a:spAutoFit/>
          </a:bodyPr>
          <a:lstStyle/>
          <a:p>
            <a:r>
              <a:rPr lang="en-US" b="1" u="sng" dirty="0" smtClean="0">
                <a:solidFill>
                  <a:schemeClr val="accent5">
                    <a:lumMod val="60000"/>
                    <a:lumOff val="40000"/>
                  </a:schemeClr>
                </a:solidFill>
                <a:latin typeface="Arial" pitchFamily="34" charset="0"/>
                <a:cs typeface="Arial" pitchFamily="34" charset="0"/>
              </a:rPr>
              <a:t>Mother Board</a:t>
            </a:r>
            <a:endParaRPr lang="en-US" b="1" u="sng" dirty="0">
              <a:solidFill>
                <a:schemeClr val="accent5">
                  <a:lumMod val="60000"/>
                  <a:lumOff val="40000"/>
                </a:schemeClr>
              </a:solidFill>
              <a:latin typeface="Arial" pitchFamily="34" charset="0"/>
              <a:cs typeface="Arial" pitchFamily="34" charset="0"/>
            </a:endParaRPr>
          </a:p>
        </p:txBody>
      </p:sp>
      <p:sp>
        <p:nvSpPr>
          <p:cNvPr id="21" name="TextBox 20"/>
          <p:cNvSpPr txBox="1"/>
          <p:nvPr/>
        </p:nvSpPr>
        <p:spPr>
          <a:xfrm>
            <a:off x="6705600" y="3726418"/>
            <a:ext cx="1981200" cy="369332"/>
          </a:xfrm>
          <a:prstGeom prst="rect">
            <a:avLst/>
          </a:prstGeom>
          <a:noFill/>
        </p:spPr>
        <p:txBody>
          <a:bodyPr wrap="square" rtlCol="0">
            <a:spAutoFit/>
          </a:bodyPr>
          <a:lstStyle/>
          <a:p>
            <a:r>
              <a:rPr lang="en-US" b="1" u="sng" dirty="0" smtClean="0">
                <a:solidFill>
                  <a:schemeClr val="accent5">
                    <a:lumMod val="60000"/>
                    <a:lumOff val="40000"/>
                  </a:schemeClr>
                </a:solidFill>
                <a:latin typeface="Arial" pitchFamily="34" charset="0"/>
                <a:cs typeface="Arial" pitchFamily="34" charset="0"/>
              </a:rPr>
              <a:t>Board with Fan</a:t>
            </a:r>
            <a:endParaRPr lang="en-US" b="1" u="sng" dirty="0">
              <a:solidFill>
                <a:schemeClr val="accent5">
                  <a:lumMod val="60000"/>
                  <a:lumOff val="40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HP8460\Desktop\PPT Material\team.jpg"/>
          <p:cNvPicPr>
            <a:picLocks noChangeAspect="1" noChangeArrowheads="1"/>
          </p:cNvPicPr>
          <p:nvPr/>
        </p:nvPicPr>
        <p:blipFill>
          <a:blip r:embed="rId2"/>
          <a:srcRect/>
          <a:stretch>
            <a:fillRect/>
          </a:stretch>
        </p:blipFill>
        <p:spPr bwMode="auto">
          <a:xfrm>
            <a:off x="4191000" y="895350"/>
            <a:ext cx="4541078" cy="244792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9" name="TextBox 18"/>
          <p:cNvSpPr txBox="1"/>
          <p:nvPr/>
        </p:nvSpPr>
        <p:spPr>
          <a:xfrm>
            <a:off x="1371600" y="895350"/>
            <a:ext cx="1905000" cy="923330"/>
          </a:xfrm>
          <a:prstGeom prst="rect">
            <a:avLst/>
          </a:prstGeom>
          <a:noFill/>
        </p:spPr>
        <p:txBody>
          <a:bodyPr wrap="square" rtlCol="0">
            <a:spAutoFit/>
          </a:bodyPr>
          <a:lstStyle/>
          <a:p>
            <a:r>
              <a:rPr lang="en-US" u="sng" dirty="0" smtClean="0">
                <a:solidFill>
                  <a:schemeClr val="bg1"/>
                </a:solidFill>
              </a:rPr>
              <a:t>Meet Our Team</a:t>
            </a:r>
          </a:p>
          <a:p>
            <a:r>
              <a:rPr lang="en-US" dirty="0" smtClean="0"/>
              <a:t/>
            </a:r>
            <a:br>
              <a:rPr lang="en-US" dirty="0" smtClean="0"/>
            </a:br>
            <a:endParaRPr lang="en-US" b="1" dirty="0">
              <a:latin typeface="Arial" pitchFamily="34" charset="0"/>
              <a:cs typeface="Arial" pitchFamily="34" charset="0"/>
            </a:endParaRPr>
          </a:p>
        </p:txBody>
      </p:sp>
      <p:sp>
        <p:nvSpPr>
          <p:cNvPr id="20" name="TextBox 19"/>
          <p:cNvSpPr txBox="1"/>
          <p:nvPr/>
        </p:nvSpPr>
        <p:spPr>
          <a:xfrm>
            <a:off x="990600" y="1504950"/>
            <a:ext cx="2971800" cy="2123658"/>
          </a:xfrm>
          <a:prstGeom prst="rect">
            <a:avLst/>
          </a:prstGeom>
          <a:noFill/>
        </p:spPr>
        <p:txBody>
          <a:bodyPr wrap="square" rtlCol="0">
            <a:spAutoFit/>
          </a:bodyPr>
          <a:lstStyle/>
          <a:p>
            <a:pPr algn="just"/>
            <a:r>
              <a:rPr lang="en-US" sz="1200" dirty="0" smtClean="0">
                <a:solidFill>
                  <a:schemeClr val="bg1"/>
                </a:solidFill>
              </a:rPr>
              <a:t>We thrive on producing simple, elegant solutions to complex problems. Simplicity is central to every stage of a </a:t>
            </a:r>
            <a:r>
              <a:rPr lang="en-US" sz="1200" dirty="0" err="1" smtClean="0">
                <a:solidFill>
                  <a:schemeClr val="bg1"/>
                </a:solidFill>
              </a:rPr>
              <a:t>Castus</a:t>
            </a:r>
            <a:r>
              <a:rPr lang="en-US" sz="1200" dirty="0" smtClean="0">
                <a:solidFill>
                  <a:schemeClr val="bg1"/>
                </a:solidFill>
              </a:rPr>
              <a:t> project from planning through to design and development. We want your customers to get a great first impression of your company the second they land on your website, and for your customers to have an engaging and fulfilling experience when dealing with your company online.</a:t>
            </a:r>
          </a:p>
        </p:txBody>
      </p:sp>
      <p:sp>
        <p:nvSpPr>
          <p:cNvPr id="21" name="TextBox 20"/>
          <p:cNvSpPr txBox="1"/>
          <p:nvPr/>
        </p:nvSpPr>
        <p:spPr>
          <a:xfrm>
            <a:off x="990600" y="3867150"/>
            <a:ext cx="7772400" cy="646331"/>
          </a:xfrm>
          <a:prstGeom prst="rect">
            <a:avLst/>
          </a:prstGeom>
          <a:noFill/>
        </p:spPr>
        <p:txBody>
          <a:bodyPr wrap="square" rtlCol="0">
            <a:spAutoFit/>
          </a:bodyPr>
          <a:lstStyle/>
          <a:p>
            <a:pPr algn="just"/>
            <a:r>
              <a:rPr lang="en-US" sz="1200" b="1" dirty="0" smtClean="0">
                <a:solidFill>
                  <a:schemeClr val="bg1"/>
                </a:solidFill>
              </a:rPr>
              <a:t>In summary, we've got the skills and experience to make your online Endeavour a success. We've been doing it for eleven years for our clients, just take a look at our portfolio. We'd love to get involved with your next project, whatever it may be online, we're confident we can add value.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P8460\Desktop\PPT Material\Linked In.png"/>
          <p:cNvPicPr>
            <a:picLocks noChangeAspect="1" noChangeArrowheads="1"/>
          </p:cNvPicPr>
          <p:nvPr/>
        </p:nvPicPr>
        <p:blipFill>
          <a:blip r:embed="rId2" cstate="print"/>
          <a:srcRect/>
          <a:stretch>
            <a:fillRect/>
          </a:stretch>
        </p:blipFill>
        <p:spPr bwMode="auto">
          <a:xfrm>
            <a:off x="5029200" y="3562350"/>
            <a:ext cx="604309" cy="604309"/>
          </a:xfrm>
          <a:prstGeom prst="rect">
            <a:avLst/>
          </a:prstGeom>
          <a:noFill/>
        </p:spPr>
      </p:pic>
      <p:pic>
        <p:nvPicPr>
          <p:cNvPr id="1027" name="Picture 3" descr="C:\Users\HP8460\Desktop\PPT Material\social-youtube-circle-512.png"/>
          <p:cNvPicPr>
            <a:picLocks noChangeAspect="1" noChangeArrowheads="1"/>
          </p:cNvPicPr>
          <p:nvPr/>
        </p:nvPicPr>
        <p:blipFill>
          <a:blip r:embed="rId3" cstate="print"/>
          <a:srcRect/>
          <a:stretch>
            <a:fillRect/>
          </a:stretch>
        </p:blipFill>
        <p:spPr bwMode="auto">
          <a:xfrm>
            <a:off x="5029200" y="1809750"/>
            <a:ext cx="457200" cy="457200"/>
          </a:xfrm>
          <a:prstGeom prst="rect">
            <a:avLst/>
          </a:prstGeom>
          <a:noFill/>
        </p:spPr>
      </p:pic>
      <p:pic>
        <p:nvPicPr>
          <p:cNvPr id="1028" name="Picture 4" descr="C:\Users\HP8460\Desktop\PPT Material\1-2-whatsapp-png-clipart.png"/>
          <p:cNvPicPr>
            <a:picLocks noChangeAspect="1" noChangeArrowheads="1"/>
          </p:cNvPicPr>
          <p:nvPr/>
        </p:nvPicPr>
        <p:blipFill>
          <a:blip r:embed="rId4" cstate="print"/>
          <a:srcRect/>
          <a:stretch>
            <a:fillRect/>
          </a:stretch>
        </p:blipFill>
        <p:spPr bwMode="auto">
          <a:xfrm>
            <a:off x="1295400" y="3562350"/>
            <a:ext cx="525463" cy="525463"/>
          </a:xfrm>
          <a:prstGeom prst="rect">
            <a:avLst/>
          </a:prstGeom>
          <a:noFill/>
        </p:spPr>
      </p:pic>
      <p:pic>
        <p:nvPicPr>
          <p:cNvPr id="1029" name="Picture 5" descr="C:\Users\HP8460\Desktop\PPT Material\1b2ca367caa7eff8b45c09ec09b44c16-instagram-icon-logo-by-vexels.png"/>
          <p:cNvPicPr>
            <a:picLocks noChangeAspect="1" noChangeArrowheads="1"/>
          </p:cNvPicPr>
          <p:nvPr/>
        </p:nvPicPr>
        <p:blipFill>
          <a:blip r:embed="rId5" cstate="print"/>
          <a:srcRect/>
          <a:stretch>
            <a:fillRect/>
          </a:stretch>
        </p:blipFill>
        <p:spPr bwMode="auto">
          <a:xfrm>
            <a:off x="5029200" y="2647950"/>
            <a:ext cx="533400" cy="533400"/>
          </a:xfrm>
          <a:prstGeom prst="rect">
            <a:avLst/>
          </a:prstGeom>
          <a:noFill/>
        </p:spPr>
      </p:pic>
      <p:pic>
        <p:nvPicPr>
          <p:cNvPr id="1030" name="Picture 6" descr="C:\Users\HP8460\Desktop\PPT Material\697029-twitter-256.png"/>
          <p:cNvPicPr>
            <a:picLocks noChangeAspect="1" noChangeArrowheads="1"/>
          </p:cNvPicPr>
          <p:nvPr/>
        </p:nvPicPr>
        <p:blipFill>
          <a:blip r:embed="rId6" cstate="print"/>
          <a:srcRect/>
          <a:stretch>
            <a:fillRect/>
          </a:stretch>
        </p:blipFill>
        <p:spPr bwMode="auto">
          <a:xfrm>
            <a:off x="1219200" y="1657350"/>
            <a:ext cx="685800" cy="685800"/>
          </a:xfrm>
          <a:prstGeom prst="rect">
            <a:avLst/>
          </a:prstGeom>
          <a:noFill/>
        </p:spPr>
      </p:pic>
      <p:pic>
        <p:nvPicPr>
          <p:cNvPr id="1031" name="Picture 7" descr="C:\Users\HP8460\Desktop\PPT Material\Facebook-icon.png"/>
          <p:cNvPicPr>
            <a:picLocks noChangeAspect="1" noChangeArrowheads="1"/>
          </p:cNvPicPr>
          <p:nvPr/>
        </p:nvPicPr>
        <p:blipFill>
          <a:blip r:embed="rId7" cstate="print"/>
          <a:srcRect/>
          <a:stretch>
            <a:fillRect/>
          </a:stretch>
        </p:blipFill>
        <p:spPr bwMode="auto">
          <a:xfrm>
            <a:off x="1295400" y="2647950"/>
            <a:ext cx="533399" cy="533399"/>
          </a:xfrm>
          <a:prstGeom prst="rect">
            <a:avLst/>
          </a:prstGeom>
          <a:noFill/>
        </p:spPr>
      </p:pic>
      <p:sp>
        <p:nvSpPr>
          <p:cNvPr id="12" name="TextBox 11"/>
          <p:cNvSpPr txBox="1"/>
          <p:nvPr/>
        </p:nvSpPr>
        <p:spPr>
          <a:xfrm>
            <a:off x="3810000" y="666750"/>
            <a:ext cx="1676400" cy="369332"/>
          </a:xfrm>
          <a:prstGeom prst="rect">
            <a:avLst/>
          </a:prstGeom>
          <a:noFill/>
        </p:spPr>
        <p:txBody>
          <a:bodyPr wrap="square" rtlCol="0">
            <a:spAutoFit/>
          </a:bodyPr>
          <a:lstStyle/>
          <a:p>
            <a:r>
              <a:rPr lang="en-US" b="1" dirty="0" smtClean="0">
                <a:solidFill>
                  <a:schemeClr val="accent5">
                    <a:lumMod val="60000"/>
                    <a:lumOff val="40000"/>
                  </a:schemeClr>
                </a:solidFill>
                <a:latin typeface="Arial" pitchFamily="34" charset="0"/>
                <a:cs typeface="Arial" pitchFamily="34" charset="0"/>
              </a:rPr>
              <a:t>: </a:t>
            </a:r>
            <a:r>
              <a:rPr lang="en-US" b="1" u="sng" dirty="0" smtClean="0">
                <a:solidFill>
                  <a:schemeClr val="accent5">
                    <a:lumMod val="60000"/>
                    <a:lumOff val="40000"/>
                  </a:schemeClr>
                </a:solidFill>
                <a:latin typeface="Arial" pitchFamily="34" charset="0"/>
                <a:cs typeface="Arial" pitchFamily="34" charset="0"/>
              </a:rPr>
              <a:t>Follow Us</a:t>
            </a:r>
            <a:r>
              <a:rPr lang="en-US" b="1" dirty="0" smtClean="0">
                <a:solidFill>
                  <a:schemeClr val="accent5">
                    <a:lumMod val="60000"/>
                    <a:lumOff val="40000"/>
                  </a:schemeClr>
                </a:solidFill>
                <a:latin typeface="Arial" pitchFamily="34" charset="0"/>
                <a:cs typeface="Arial" pitchFamily="34" charset="0"/>
              </a:rPr>
              <a:t> :</a:t>
            </a:r>
            <a:endParaRPr lang="en-US" b="1" dirty="0">
              <a:solidFill>
                <a:schemeClr val="accent5">
                  <a:lumMod val="60000"/>
                  <a:lumOff val="40000"/>
                </a:schemeClr>
              </a:solidFill>
              <a:latin typeface="Arial" pitchFamily="34" charset="0"/>
              <a:cs typeface="Arial" pitchFamily="34" charset="0"/>
            </a:endParaRPr>
          </a:p>
        </p:txBody>
      </p:sp>
      <p:sp>
        <p:nvSpPr>
          <p:cNvPr id="13" name="TextBox 12"/>
          <p:cNvSpPr txBox="1"/>
          <p:nvPr/>
        </p:nvSpPr>
        <p:spPr>
          <a:xfrm>
            <a:off x="2133600" y="1885950"/>
            <a:ext cx="2819400" cy="276999"/>
          </a:xfrm>
          <a:prstGeom prst="rect">
            <a:avLst/>
          </a:prstGeom>
          <a:noFill/>
        </p:spPr>
        <p:txBody>
          <a:bodyPr wrap="square" rtlCol="0">
            <a:spAutoFit/>
          </a:bodyPr>
          <a:lstStyle/>
          <a:p>
            <a:r>
              <a:rPr lang="en-US" sz="1200" b="1" dirty="0" smtClean="0">
                <a:solidFill>
                  <a:schemeClr val="bg1">
                    <a:lumMod val="75000"/>
                  </a:schemeClr>
                </a:solidFill>
                <a:latin typeface="Rockwell Condensed" pitchFamily="18" charset="0"/>
              </a:rPr>
              <a:t>https://twitter.com/TechGuruPlus</a:t>
            </a:r>
            <a:endParaRPr lang="en-US" sz="1200" b="1" dirty="0">
              <a:solidFill>
                <a:schemeClr val="bg1">
                  <a:lumMod val="75000"/>
                </a:schemeClr>
              </a:solidFill>
              <a:latin typeface="Rockwell Condensed" pitchFamily="18" charset="0"/>
            </a:endParaRPr>
          </a:p>
        </p:txBody>
      </p:sp>
      <p:sp>
        <p:nvSpPr>
          <p:cNvPr id="14" name="TextBox 13"/>
          <p:cNvSpPr txBox="1"/>
          <p:nvPr/>
        </p:nvSpPr>
        <p:spPr>
          <a:xfrm>
            <a:off x="5791200" y="3714750"/>
            <a:ext cx="2819400" cy="276999"/>
          </a:xfrm>
          <a:prstGeom prst="rect">
            <a:avLst/>
          </a:prstGeom>
          <a:noFill/>
        </p:spPr>
        <p:txBody>
          <a:bodyPr wrap="square" rtlCol="0">
            <a:spAutoFit/>
          </a:bodyPr>
          <a:lstStyle/>
          <a:p>
            <a:r>
              <a:rPr lang="en-US" sz="1200" b="1" dirty="0" smtClean="0">
                <a:solidFill>
                  <a:schemeClr val="bg1">
                    <a:lumMod val="75000"/>
                  </a:schemeClr>
                </a:solidFill>
                <a:latin typeface="Rockwell Condensed" pitchFamily="18" charset="0"/>
              </a:rPr>
              <a:t>https://in.linkedin.com/in/techguruplus</a:t>
            </a:r>
            <a:endParaRPr lang="en-US" sz="1200" b="1" dirty="0">
              <a:solidFill>
                <a:schemeClr val="bg1">
                  <a:lumMod val="75000"/>
                </a:schemeClr>
              </a:solidFill>
              <a:latin typeface="Rockwell Condensed" pitchFamily="18" charset="0"/>
            </a:endParaRPr>
          </a:p>
        </p:txBody>
      </p:sp>
      <p:sp>
        <p:nvSpPr>
          <p:cNvPr id="15" name="TextBox 14"/>
          <p:cNvSpPr txBox="1"/>
          <p:nvPr/>
        </p:nvSpPr>
        <p:spPr>
          <a:xfrm>
            <a:off x="5791200" y="2800350"/>
            <a:ext cx="3048000" cy="276999"/>
          </a:xfrm>
          <a:prstGeom prst="rect">
            <a:avLst/>
          </a:prstGeom>
          <a:noFill/>
        </p:spPr>
        <p:txBody>
          <a:bodyPr wrap="square" rtlCol="0">
            <a:spAutoFit/>
          </a:bodyPr>
          <a:lstStyle/>
          <a:p>
            <a:r>
              <a:rPr lang="en-US" sz="1200" b="1" dirty="0" smtClean="0">
                <a:solidFill>
                  <a:schemeClr val="bg1">
                    <a:lumMod val="75000"/>
                  </a:schemeClr>
                </a:solidFill>
                <a:latin typeface="Rockwell Condensed" pitchFamily="18" charset="0"/>
              </a:rPr>
              <a:t>https://www.instagram.com/TechGuruPlus</a:t>
            </a:r>
            <a:endParaRPr lang="en-US" sz="1200" b="1" dirty="0">
              <a:solidFill>
                <a:schemeClr val="bg1">
                  <a:lumMod val="75000"/>
                </a:schemeClr>
              </a:solidFill>
              <a:latin typeface="Rockwell Condensed" pitchFamily="18" charset="0"/>
            </a:endParaRPr>
          </a:p>
        </p:txBody>
      </p:sp>
      <p:sp>
        <p:nvSpPr>
          <p:cNvPr id="16" name="TextBox 15"/>
          <p:cNvSpPr txBox="1"/>
          <p:nvPr/>
        </p:nvSpPr>
        <p:spPr>
          <a:xfrm>
            <a:off x="5791200" y="1885950"/>
            <a:ext cx="2819400" cy="276999"/>
          </a:xfrm>
          <a:prstGeom prst="rect">
            <a:avLst/>
          </a:prstGeom>
          <a:noFill/>
        </p:spPr>
        <p:txBody>
          <a:bodyPr wrap="square" rtlCol="0">
            <a:spAutoFit/>
          </a:bodyPr>
          <a:lstStyle/>
          <a:p>
            <a:r>
              <a:rPr lang="en-US" sz="1200" b="1" dirty="0" smtClean="0">
                <a:solidFill>
                  <a:schemeClr val="bg1">
                    <a:lumMod val="75000"/>
                  </a:schemeClr>
                </a:solidFill>
                <a:latin typeface="Rockwell Condensed" pitchFamily="18" charset="0"/>
              </a:rPr>
              <a:t>https://www.youtube.com/nazimkhan09</a:t>
            </a:r>
            <a:endParaRPr lang="en-US" sz="1200" b="1" dirty="0">
              <a:solidFill>
                <a:schemeClr val="bg1">
                  <a:lumMod val="75000"/>
                </a:schemeClr>
              </a:solidFill>
              <a:latin typeface="Rockwell Condensed" pitchFamily="18" charset="0"/>
            </a:endParaRPr>
          </a:p>
        </p:txBody>
      </p:sp>
      <p:sp>
        <p:nvSpPr>
          <p:cNvPr id="17" name="TextBox 16"/>
          <p:cNvSpPr txBox="1"/>
          <p:nvPr/>
        </p:nvSpPr>
        <p:spPr>
          <a:xfrm>
            <a:off x="2133600" y="2800350"/>
            <a:ext cx="2819400" cy="276999"/>
          </a:xfrm>
          <a:prstGeom prst="rect">
            <a:avLst/>
          </a:prstGeom>
          <a:noFill/>
        </p:spPr>
        <p:txBody>
          <a:bodyPr wrap="square" rtlCol="0">
            <a:spAutoFit/>
          </a:bodyPr>
          <a:lstStyle/>
          <a:p>
            <a:r>
              <a:rPr lang="en-US" sz="1200" b="1" dirty="0" smtClean="0">
                <a:solidFill>
                  <a:schemeClr val="bg1">
                    <a:lumMod val="75000"/>
                  </a:schemeClr>
                </a:solidFill>
                <a:latin typeface="Rockwell Condensed" pitchFamily="18" charset="0"/>
              </a:rPr>
              <a:t>https://www.facebook.com/TechGuruPlus</a:t>
            </a:r>
            <a:endParaRPr lang="en-US" sz="1200" b="1" dirty="0">
              <a:solidFill>
                <a:schemeClr val="bg1">
                  <a:lumMod val="75000"/>
                </a:schemeClr>
              </a:solidFill>
              <a:latin typeface="Rockwell Condensed" pitchFamily="18" charset="0"/>
            </a:endParaRPr>
          </a:p>
        </p:txBody>
      </p:sp>
      <p:sp>
        <p:nvSpPr>
          <p:cNvPr id="18" name="TextBox 17"/>
          <p:cNvSpPr txBox="1"/>
          <p:nvPr/>
        </p:nvSpPr>
        <p:spPr>
          <a:xfrm>
            <a:off x="2133600" y="3714750"/>
            <a:ext cx="2819400" cy="276999"/>
          </a:xfrm>
          <a:prstGeom prst="rect">
            <a:avLst/>
          </a:prstGeom>
          <a:noFill/>
        </p:spPr>
        <p:txBody>
          <a:bodyPr wrap="square" rtlCol="0">
            <a:spAutoFit/>
          </a:bodyPr>
          <a:lstStyle/>
          <a:p>
            <a:r>
              <a:rPr lang="en-US" sz="1200" b="1" dirty="0" smtClean="0">
                <a:solidFill>
                  <a:schemeClr val="bg1">
                    <a:lumMod val="75000"/>
                  </a:schemeClr>
                </a:solidFill>
                <a:latin typeface="Rockwell Condensed" pitchFamily="18" charset="0"/>
              </a:rPr>
              <a:t>+91 5566778899</a:t>
            </a:r>
            <a:endParaRPr lang="en-US" sz="1200" b="1" dirty="0">
              <a:solidFill>
                <a:schemeClr val="bg1">
                  <a:lumMod val="75000"/>
                </a:schemeClr>
              </a:solidFill>
              <a:latin typeface="Rockwell Condensed"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HP8460\Desktop\PPT Material\profile-round.png"/>
          <p:cNvPicPr>
            <a:picLocks noChangeAspect="1" noChangeArrowheads="1"/>
          </p:cNvPicPr>
          <p:nvPr/>
        </p:nvPicPr>
        <p:blipFill>
          <a:blip r:embed="rId2"/>
          <a:srcRect/>
          <a:stretch>
            <a:fillRect/>
          </a:stretch>
        </p:blipFill>
        <p:spPr bwMode="auto">
          <a:xfrm>
            <a:off x="4114800" y="1733550"/>
            <a:ext cx="1717292" cy="172111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52" name="Picture 4" descr="C:\Users\HP8460\Desktop\PPT Material\round-profile-pic-300x300.png"/>
          <p:cNvPicPr>
            <a:picLocks noChangeAspect="1" noChangeArrowheads="1"/>
          </p:cNvPicPr>
          <p:nvPr/>
        </p:nvPicPr>
        <p:blipFill>
          <a:blip r:embed="rId3"/>
          <a:srcRect/>
          <a:stretch>
            <a:fillRect/>
          </a:stretch>
        </p:blipFill>
        <p:spPr bwMode="auto">
          <a:xfrm>
            <a:off x="6781800" y="1733550"/>
            <a:ext cx="1742242" cy="174224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53" name="Picture 5" descr="C:\Users\HP8460\Desktop\PPT Material\profile_round.png"/>
          <p:cNvPicPr>
            <a:picLocks noChangeAspect="1" noChangeArrowheads="1"/>
          </p:cNvPicPr>
          <p:nvPr/>
        </p:nvPicPr>
        <p:blipFill>
          <a:blip r:embed="rId4"/>
          <a:srcRect/>
          <a:stretch>
            <a:fillRect/>
          </a:stretch>
        </p:blipFill>
        <p:spPr bwMode="auto">
          <a:xfrm>
            <a:off x="1371600" y="1733550"/>
            <a:ext cx="1731962" cy="17319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9" name="TextBox 18"/>
          <p:cNvSpPr txBox="1"/>
          <p:nvPr/>
        </p:nvSpPr>
        <p:spPr>
          <a:xfrm>
            <a:off x="762000" y="4091285"/>
            <a:ext cx="2971800" cy="461665"/>
          </a:xfrm>
          <a:prstGeom prst="rect">
            <a:avLst/>
          </a:prstGeom>
          <a:noFill/>
        </p:spPr>
        <p:txBody>
          <a:bodyPr wrap="square" rtlCol="0">
            <a:spAutoFit/>
          </a:bodyPr>
          <a:lstStyle/>
          <a:p>
            <a:pPr algn="ctr"/>
            <a:r>
              <a:rPr lang="en-US" sz="1200" b="1" dirty="0" smtClean="0">
                <a:solidFill>
                  <a:schemeClr val="bg1"/>
                </a:solidFill>
              </a:rPr>
              <a:t>GARY HIDES</a:t>
            </a:r>
          </a:p>
          <a:p>
            <a:pPr algn="ctr"/>
            <a:r>
              <a:rPr lang="en-US" sz="1200" dirty="0" smtClean="0">
                <a:solidFill>
                  <a:schemeClr val="bg1">
                    <a:lumMod val="50000"/>
                  </a:schemeClr>
                </a:solidFill>
              </a:rPr>
              <a:t>TECHNICAL DIRECTOR</a:t>
            </a:r>
            <a:endParaRPr lang="en-US" sz="1200" dirty="0">
              <a:solidFill>
                <a:schemeClr val="bg1">
                  <a:lumMod val="50000"/>
                </a:schemeClr>
              </a:solidFill>
            </a:endParaRPr>
          </a:p>
        </p:txBody>
      </p:sp>
      <p:sp>
        <p:nvSpPr>
          <p:cNvPr id="20" name="TextBox 19"/>
          <p:cNvSpPr txBox="1"/>
          <p:nvPr/>
        </p:nvSpPr>
        <p:spPr>
          <a:xfrm>
            <a:off x="3429000" y="4091285"/>
            <a:ext cx="2971800" cy="461665"/>
          </a:xfrm>
          <a:prstGeom prst="rect">
            <a:avLst/>
          </a:prstGeom>
          <a:noFill/>
        </p:spPr>
        <p:txBody>
          <a:bodyPr wrap="square" rtlCol="0">
            <a:spAutoFit/>
          </a:bodyPr>
          <a:lstStyle/>
          <a:p>
            <a:pPr algn="ctr"/>
            <a:r>
              <a:rPr lang="en-US" sz="1200" b="1" dirty="0" smtClean="0">
                <a:solidFill>
                  <a:schemeClr val="bg1"/>
                </a:solidFill>
              </a:rPr>
              <a:t>CHRIS SHORTER</a:t>
            </a:r>
          </a:p>
          <a:p>
            <a:pPr algn="ctr"/>
            <a:r>
              <a:rPr lang="en-US" sz="1200" dirty="0" smtClean="0">
                <a:solidFill>
                  <a:schemeClr val="bg1">
                    <a:lumMod val="50000"/>
                  </a:schemeClr>
                </a:solidFill>
              </a:rPr>
              <a:t>COMMERICAL MANAGER</a:t>
            </a:r>
            <a:endParaRPr lang="en-US" sz="1200" dirty="0">
              <a:solidFill>
                <a:schemeClr val="bg1">
                  <a:lumMod val="50000"/>
                </a:schemeClr>
              </a:solidFill>
            </a:endParaRPr>
          </a:p>
        </p:txBody>
      </p:sp>
      <p:sp>
        <p:nvSpPr>
          <p:cNvPr id="21" name="TextBox 20"/>
          <p:cNvSpPr txBox="1"/>
          <p:nvPr/>
        </p:nvSpPr>
        <p:spPr>
          <a:xfrm>
            <a:off x="6172200" y="4091285"/>
            <a:ext cx="2971800" cy="461665"/>
          </a:xfrm>
          <a:prstGeom prst="rect">
            <a:avLst/>
          </a:prstGeom>
          <a:noFill/>
        </p:spPr>
        <p:txBody>
          <a:bodyPr wrap="square" rtlCol="0">
            <a:spAutoFit/>
          </a:bodyPr>
          <a:lstStyle/>
          <a:p>
            <a:pPr algn="ctr"/>
            <a:r>
              <a:rPr lang="en-US" sz="1200" b="1" dirty="0" smtClean="0">
                <a:solidFill>
                  <a:schemeClr val="bg1"/>
                </a:solidFill>
              </a:rPr>
              <a:t>NATALIE WILLIAMS</a:t>
            </a:r>
          </a:p>
          <a:p>
            <a:pPr algn="ctr"/>
            <a:r>
              <a:rPr lang="en-US" sz="1200" dirty="0" smtClean="0">
                <a:solidFill>
                  <a:schemeClr val="bg1">
                    <a:lumMod val="50000"/>
                  </a:schemeClr>
                </a:solidFill>
              </a:rPr>
              <a:t>PROJECT MANAGER</a:t>
            </a:r>
            <a:endParaRPr lang="en-US" sz="1200" dirty="0">
              <a:solidFill>
                <a:schemeClr val="bg1">
                  <a:lumMod val="50000"/>
                </a:schemeClr>
              </a:solidFill>
            </a:endParaRPr>
          </a:p>
        </p:txBody>
      </p:sp>
      <p:sp>
        <p:nvSpPr>
          <p:cNvPr id="22" name="TextBox 21"/>
          <p:cNvSpPr txBox="1"/>
          <p:nvPr/>
        </p:nvSpPr>
        <p:spPr>
          <a:xfrm>
            <a:off x="1219200" y="590550"/>
            <a:ext cx="7391400" cy="738664"/>
          </a:xfrm>
          <a:prstGeom prst="rect">
            <a:avLst/>
          </a:prstGeom>
          <a:noFill/>
        </p:spPr>
        <p:txBody>
          <a:bodyPr wrap="square" rtlCol="0">
            <a:spAutoFit/>
          </a:bodyPr>
          <a:lstStyle/>
          <a:p>
            <a:pPr algn="ctr"/>
            <a:r>
              <a:rPr lang="en-US" sz="1200" b="1" dirty="0" smtClean="0">
                <a:solidFill>
                  <a:schemeClr val="bg1"/>
                </a:solidFill>
              </a:rPr>
              <a:t>A perfect blend of creativity and technical wizardry.</a:t>
            </a:r>
            <a:r>
              <a:rPr lang="en-US" sz="1200" dirty="0" smtClean="0">
                <a:solidFill>
                  <a:schemeClr val="bg1"/>
                </a:solidFill>
              </a:rPr>
              <a:t/>
            </a:r>
            <a:br>
              <a:rPr lang="en-US" sz="1200" dirty="0" smtClean="0">
                <a:solidFill>
                  <a:schemeClr val="bg1"/>
                </a:solidFill>
              </a:rPr>
            </a:br>
            <a:r>
              <a:rPr lang="en-US" sz="1200" dirty="0" smtClean="0">
                <a:solidFill>
                  <a:schemeClr val="bg1">
                    <a:lumMod val="65000"/>
                  </a:schemeClr>
                </a:solidFill>
              </a:rPr>
              <a:t>The best people formula for great websites!</a:t>
            </a:r>
          </a:p>
          <a:p>
            <a:pPr algn="ct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673</TotalTime>
  <Words>695</Words>
  <Application>Microsoft Office PowerPoint</Application>
  <PresentationFormat>On-screen Show (16:9)</PresentationFormat>
  <Paragraphs>64</Paragraphs>
  <Slides>10</Slides>
  <Notes>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Office Theme</vt:lpstr>
      <vt:lpstr>Custom Design</vt:lpstr>
      <vt:lpstr>Slide 1</vt:lpstr>
      <vt:lpstr>FREE PROFESSIONAL TEMPLATES</vt:lpstr>
      <vt:lpstr>FREE PROFESSIONAL TEMPLATES</vt:lpstr>
      <vt:lpstr>FREE PROFESSIONAL TEMPLATES</vt:lpstr>
      <vt:lpstr>Slide 5</vt:lpstr>
      <vt:lpstr>Slide 6</vt:lpstr>
      <vt:lpstr>Slide 7</vt:lpstr>
      <vt:lpstr>Slide 8</vt:lpstr>
      <vt:lpstr>Slide 9</vt:lpstr>
      <vt:lpstr>Slide 10</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HP8460</cp:lastModifiedBy>
  <cp:revision>54</cp:revision>
  <dcterms:created xsi:type="dcterms:W3CDTF">2014-04-01T16:27:38Z</dcterms:created>
  <dcterms:modified xsi:type="dcterms:W3CDTF">2018-01-10T07:45:27Z</dcterms:modified>
</cp:coreProperties>
</file>