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1" y="4167485"/>
            <a:ext cx="358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04800" y="2343150"/>
            <a:ext cx="55626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 </a:t>
            </a:r>
          </a:p>
          <a:p>
            <a:r>
              <a:rPr lang="en-US" altLang="ko-KR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BY TECHGURUPLUS.COM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381000" y="4705350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TechGuruPlus.com _ Free PowerPoint Templates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0" y="2419350"/>
            <a:ext cx="1066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Logo Here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TechGuru New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1504950"/>
            <a:ext cx="922020" cy="83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844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FREE PROFESSIONAL 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971550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HP8460\Pictures\computech-nationwide-onsite-information-technology-staffing-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1150"/>
            <a:ext cx="1524000" cy="3048000"/>
          </a:xfrm>
          <a:prstGeom prst="rect">
            <a:avLst/>
          </a:prstGeom>
          <a:noFill/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844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FREE PROFESSIONAL 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971550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2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 descr="C:\Users\HP8460\Pictures\computech-nationwide-onsite-computer-repair-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1150"/>
            <a:ext cx="1524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844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FREE PROFESSIONAL 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971550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3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 descr="C:\Users\HP8460\Pictures\121106_Drives_Ea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28750"/>
            <a:ext cx="16002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8460\Pictures\2-2-thank-you-pi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819150"/>
            <a:ext cx="2971800" cy="1251885"/>
          </a:xfrm>
          <a:prstGeom prst="rect">
            <a:avLst/>
          </a:prstGeom>
          <a:noFill/>
        </p:spPr>
      </p:pic>
      <p:pic>
        <p:nvPicPr>
          <p:cNvPr id="13" name="Picture 12" descr="TechGuru New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2419350"/>
            <a:ext cx="922020" cy="83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962400" y="3333750"/>
            <a:ext cx="1066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Logo Here</a:t>
            </a:r>
            <a:endParaRPr kumimoji="0" lang="en-US" altLang="ko-KR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3714750"/>
            <a:ext cx="289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COMPANY ADDRESS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OKHLA INDUSTRIAL AREA, PHASE-1,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NEW DELHI - 110020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417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Slide 1</vt:lpstr>
      <vt:lpstr>FREE PROFESSIONAL TEMPLATES</vt:lpstr>
      <vt:lpstr>FREE PROFESSIONAL TEMPLATES</vt:lpstr>
      <vt:lpstr>FREE PROFESSIONAL TEMPLATES</vt:lpstr>
      <vt:lpstr>Slide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HP8460</cp:lastModifiedBy>
  <cp:revision>37</cp:revision>
  <dcterms:created xsi:type="dcterms:W3CDTF">2014-04-01T16:27:38Z</dcterms:created>
  <dcterms:modified xsi:type="dcterms:W3CDTF">2017-12-24T13:02:45Z</dcterms:modified>
</cp:coreProperties>
</file>