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816" y="-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8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8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1" y="4167485"/>
            <a:ext cx="358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28600" y="2419350"/>
            <a:ext cx="5562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 </a:t>
            </a:r>
          </a:p>
          <a:p>
            <a:r>
              <a:rPr lang="en-US" altLang="ko-KR" sz="20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BY TECHGURUPLUS.COM</a:t>
            </a:r>
          </a:p>
        </p:txBody>
      </p:sp>
      <p:sp>
        <p:nvSpPr>
          <p:cNvPr id="7" name="TextBox 6">
            <a:hlinkClick r:id="rId3"/>
          </p:cNvPr>
          <p:cNvSpPr txBox="1"/>
          <p:nvPr/>
        </p:nvSpPr>
        <p:spPr>
          <a:xfrm>
            <a:off x="381000" y="4705350"/>
            <a:ext cx="2590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TechGuruPlus.com _ Free PowerPoint Templates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391400" y="361950"/>
            <a:ext cx="1066800" cy="1191399"/>
            <a:chOff x="3962400" y="209550"/>
            <a:chExt cx="1066800" cy="1191399"/>
          </a:xfrm>
        </p:grpSpPr>
        <p:sp>
          <p:nvSpPr>
            <p:cNvPr id="11" name="TextBox 10"/>
            <p:cNvSpPr txBox="1"/>
            <p:nvPr/>
          </p:nvSpPr>
          <p:spPr>
            <a:xfrm>
              <a:off x="3962400" y="1123950"/>
              <a:ext cx="10668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Logo Here</a:t>
              </a:r>
              <a:endPara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" name="Picture 7" descr="TechGuru New Log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8600" y="209550"/>
              <a:ext cx="922020" cy="8382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xmlns="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391884"/>
            <a:ext cx="8458200" cy="884466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FREE PROFESSIONAL TEMPLATES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114800" y="1196702"/>
            <a:ext cx="4495800" cy="460648"/>
          </a:xfrm>
        </p:spPr>
        <p:txBody>
          <a:bodyPr/>
          <a:lstStyle/>
          <a:p>
            <a:pPr lvl="0"/>
            <a:r>
              <a:rPr lang="en-US" b="1" dirty="0" smtClean="0">
                <a:solidFill>
                  <a:schemeClr val="tx1"/>
                </a:solidFill>
              </a:rPr>
              <a:t>ENTER YOUR TITLE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Content Placeholder 4"/>
          <p:cNvSpPr>
            <a:spLocks noGrp="1"/>
          </p:cNvSpPr>
          <p:nvPr>
            <p:ph idx="10"/>
          </p:nvPr>
        </p:nvSpPr>
        <p:spPr>
          <a:xfrm>
            <a:off x="2590800" y="1664245"/>
            <a:ext cx="6312024" cy="3345905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HP8460\Pictures\computech-nationwide-onsite-information-technology-staffing-servic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81150"/>
            <a:ext cx="1524000" cy="3048000"/>
          </a:xfrm>
          <a:prstGeom prst="rect">
            <a:avLst/>
          </a:prstGeom>
          <a:noFill/>
        </p:spPr>
      </p:pic>
      <p:sp>
        <p:nvSpPr>
          <p:cNvPr id="10" name="Content Placeholder 1"/>
          <p:cNvSpPr txBox="1">
            <a:spLocks/>
          </p:cNvSpPr>
          <p:nvPr/>
        </p:nvSpPr>
        <p:spPr>
          <a:xfrm>
            <a:off x="1295400" y="4705350"/>
            <a:ext cx="685800" cy="251098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Image 1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4"/>
          <p:cNvSpPr>
            <a:spLocks noGrp="1"/>
          </p:cNvSpPr>
          <p:nvPr>
            <p:ph idx="10"/>
          </p:nvPr>
        </p:nvSpPr>
        <p:spPr>
          <a:xfrm>
            <a:off x="2590800" y="1664245"/>
            <a:ext cx="6312024" cy="3345905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1295400" y="4705350"/>
            <a:ext cx="685800" cy="251098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Image 2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2050" name="Picture 2" descr="C:\Users\HP8460\Pictures\computech-nationwide-onsite-computer-repair-servic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81150"/>
            <a:ext cx="1524000" cy="3048000"/>
          </a:xfrm>
          <a:prstGeom prst="rect">
            <a:avLst/>
          </a:prstGeom>
          <a:noFill/>
        </p:spPr>
      </p:pic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685800" y="391884"/>
            <a:ext cx="8458200" cy="884466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FREE PROFESSIONAL TEMPLATES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4114800" y="1196702"/>
            <a:ext cx="4495800" cy="460648"/>
          </a:xfrm>
        </p:spPr>
        <p:txBody>
          <a:bodyPr/>
          <a:lstStyle/>
          <a:p>
            <a:pPr lvl="0"/>
            <a:r>
              <a:rPr lang="en-US" b="1" dirty="0" smtClean="0">
                <a:solidFill>
                  <a:schemeClr val="tx1"/>
                </a:solidFill>
              </a:rPr>
              <a:t>ENTER YOUR TITLE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4"/>
          <p:cNvSpPr>
            <a:spLocks noGrp="1"/>
          </p:cNvSpPr>
          <p:nvPr>
            <p:ph idx="10"/>
          </p:nvPr>
        </p:nvSpPr>
        <p:spPr>
          <a:xfrm>
            <a:off x="2590800" y="1664245"/>
            <a:ext cx="6312024" cy="3345905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1295400" y="4705350"/>
            <a:ext cx="685800" cy="251098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Image 3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3074" name="Picture 2" descr="C:\Users\HP8460\Pictures\121106_Drives_Eat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28750"/>
            <a:ext cx="1600200" cy="3200400"/>
          </a:xfrm>
          <a:prstGeom prst="rect">
            <a:avLst/>
          </a:prstGeom>
          <a:noFill/>
        </p:spPr>
      </p:pic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685800" y="391884"/>
            <a:ext cx="8458200" cy="884466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FREE PROFESSIONAL TEMPLATES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4114800" y="1196702"/>
            <a:ext cx="4495800" cy="460648"/>
          </a:xfrm>
        </p:spPr>
        <p:txBody>
          <a:bodyPr/>
          <a:lstStyle/>
          <a:p>
            <a:pPr lvl="0"/>
            <a:r>
              <a:rPr lang="en-US" b="1" dirty="0" smtClean="0">
                <a:solidFill>
                  <a:schemeClr val="tx1"/>
                </a:solidFill>
              </a:rPr>
              <a:t>ENTER YOUR TITLE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P8460\Pictures\2-2-thank-you-pic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819150"/>
            <a:ext cx="2971800" cy="1251885"/>
          </a:xfrm>
          <a:prstGeom prst="rect">
            <a:avLst/>
          </a:prstGeom>
          <a:noFill/>
        </p:spPr>
      </p:pic>
      <p:pic>
        <p:nvPicPr>
          <p:cNvPr id="13" name="Picture 12" descr="TechGuru New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600" y="2419350"/>
            <a:ext cx="922020" cy="838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3962400" y="3333750"/>
            <a:ext cx="1066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Logo Here</a:t>
            </a:r>
            <a:endParaRPr kumimoji="0" lang="en-US" altLang="ko-KR" sz="1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24200" y="3714750"/>
            <a:ext cx="289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COMPANY ADDRESS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latin typeface="Arial" pitchFamily="34" charset="0"/>
                <a:cs typeface="Arial" pitchFamily="34" charset="0"/>
              </a:rPr>
              <a:t>OKHLA INDUSTRIAL AREA, PHASE-1,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latin typeface="Arial" pitchFamily="34" charset="0"/>
                <a:cs typeface="Arial" pitchFamily="34" charset="0"/>
              </a:rPr>
              <a:t>NEW DELHI </a:t>
            </a:r>
            <a:r>
              <a:rPr kumimoji="0" lang="en-US" altLang="ko-KR" sz="1200" b="1" dirty="0" smtClean="0">
                <a:latin typeface="Arial" pitchFamily="34" charset="0"/>
                <a:cs typeface="Arial" pitchFamily="34" charset="0"/>
              </a:rPr>
              <a:t>– 110020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latin typeface="Arial" pitchFamily="34" charset="0"/>
                <a:cs typeface="Arial" pitchFamily="34" charset="0"/>
              </a:rPr>
              <a:t>Ph:- 011-12345678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latin typeface="Arial" pitchFamily="34" charset="0"/>
                <a:cs typeface="Arial" pitchFamily="34" charset="0"/>
              </a:rPr>
              <a:t>Email:- info@techguruplus.com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latin typeface="Arial" pitchFamily="34" charset="0"/>
                <a:cs typeface="Arial" pitchFamily="34" charset="0"/>
              </a:rPr>
              <a:t>www.TechGuruPlus.com</a:t>
            </a:r>
            <a:endParaRPr kumimoji="0" lang="en-US" altLang="ko-KR" sz="1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424</Words>
  <Application>Microsoft Office PowerPoint</Application>
  <PresentationFormat>On-screen Show (16:9)</PresentationFormat>
  <Paragraphs>37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Custom Design</vt:lpstr>
      <vt:lpstr>Slide 1</vt:lpstr>
      <vt:lpstr>FREE PROFESSIONAL TEMPLATES</vt:lpstr>
      <vt:lpstr>FREE PROFESSIONAL TEMPLATES</vt:lpstr>
      <vt:lpstr>FREE PROFESSIONAL TEMPLATES</vt:lpstr>
      <vt:lpstr>Slide 5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HP8460</cp:lastModifiedBy>
  <cp:revision>38</cp:revision>
  <dcterms:created xsi:type="dcterms:W3CDTF">2014-04-01T16:27:38Z</dcterms:created>
  <dcterms:modified xsi:type="dcterms:W3CDTF">2017-12-24T13:12:16Z</dcterms:modified>
</cp:coreProperties>
</file>