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3333750"/>
            <a:ext cx="358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495800" y="2343150"/>
            <a:ext cx="4343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 </a:t>
            </a:r>
          </a:p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BY TECHGURUPLUS.COM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4495800" y="3867150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TechGuruPlus.com _ Free PowerPoint Templates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391400" y="361950"/>
            <a:ext cx="1066800" cy="1191399"/>
            <a:chOff x="3962400" y="209550"/>
            <a:chExt cx="1066800" cy="1191399"/>
          </a:xfrm>
        </p:grpSpPr>
        <p:sp>
          <p:nvSpPr>
            <p:cNvPr id="11" name="TextBox 10"/>
            <p:cNvSpPr txBox="1"/>
            <p:nvPr/>
          </p:nvSpPr>
          <p:spPr>
            <a:xfrm>
              <a:off x="3962400" y="1123950"/>
              <a:ext cx="1066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b="1" dirty="0" smtClean="0">
                  <a:solidFill>
                    <a:schemeClr val="tx2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Logo Here</a:t>
              </a:r>
              <a:endParaRPr kumimoji="0" lang="en-US" altLang="ko-KR" sz="12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" name="Picture 7" descr="TechGuru New Logo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600" y="209550"/>
              <a:ext cx="922020" cy="83820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=""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391884"/>
            <a:ext cx="8458200" cy="884466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PROFESSIONAL TEMPLATES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1196702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HP8460\Pictures\computech-nationwide-onsite-information-technology-staffing-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1150"/>
            <a:ext cx="1524000" cy="3048000"/>
          </a:xfrm>
          <a:prstGeom prst="rect">
            <a:avLst/>
          </a:prstGeom>
          <a:noFill/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2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 descr="C:\Users\HP8460\Pictures\computech-nationwide-onsite-computer-repair-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1150"/>
            <a:ext cx="1524000" cy="3048000"/>
          </a:xfrm>
          <a:prstGeom prst="rect">
            <a:avLst/>
          </a:prstGeom>
          <a:noFill/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85800" y="391884"/>
            <a:ext cx="8458200" cy="884466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PROFESSIONAL TEMPLATES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4114800" y="1196702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3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 descr="C:\Users\HP8460\Pictures\121106_Drives_Ea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28750"/>
            <a:ext cx="1600200" cy="3200400"/>
          </a:xfrm>
          <a:prstGeom prst="rect">
            <a:avLst/>
          </a:prstGeom>
          <a:noFill/>
        </p:spPr>
      </p:pic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685800" y="391884"/>
            <a:ext cx="8458200" cy="884466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FREE PROFESSIONAL TEMPLATES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4114800" y="1196702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8460\Pictures\2-2-thank-you-pi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819150"/>
            <a:ext cx="2971800" cy="1251885"/>
          </a:xfrm>
          <a:prstGeom prst="rect">
            <a:avLst/>
          </a:prstGeom>
          <a:noFill/>
        </p:spPr>
      </p:pic>
      <p:pic>
        <p:nvPicPr>
          <p:cNvPr id="13" name="Picture 12" descr="TechGuru New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2419350"/>
            <a:ext cx="922020" cy="83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962400" y="3333750"/>
            <a:ext cx="1066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Logo Here</a:t>
            </a:r>
            <a:endParaRPr kumimoji="0" lang="en-US" altLang="ko-KR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3714750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COMPANY ADDRESS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OKHLA INDUSTRIAL AREA, PHASE-1,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NEW DELHI – 110020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Ph:- 011-12345678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Email:- info@techguruplus.com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www.TechGuruPlus.com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424</Words>
  <Application>Microsoft Office PowerPoint</Application>
  <PresentationFormat>On-screen Show (16:9)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Slide 1</vt:lpstr>
      <vt:lpstr>FREE PROFESSIONAL TEMPLATES</vt:lpstr>
      <vt:lpstr>FREE PROFESSIONAL TEMPLATES</vt:lpstr>
      <vt:lpstr>FREE PROFESSIONAL TEMPLATES</vt:lpstr>
      <vt:lpstr>Slide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HP8460</cp:lastModifiedBy>
  <cp:revision>39</cp:revision>
  <dcterms:created xsi:type="dcterms:W3CDTF">2014-04-01T16:27:38Z</dcterms:created>
  <dcterms:modified xsi:type="dcterms:W3CDTF">2017-12-24T13:19:46Z</dcterms:modified>
</cp:coreProperties>
</file>