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13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91200" y="4050109"/>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533400" y="2647950"/>
            <a:ext cx="4821560" cy="954107"/>
          </a:xfrm>
          <a:prstGeom prst="rect">
            <a:avLst/>
          </a:prstGeom>
          <a:noFill/>
          <a:ln w="9525">
            <a:noFill/>
            <a:miter lim="800000"/>
            <a:headEnd/>
            <a:tailEnd/>
          </a:ln>
        </p:spPr>
        <p:txBody>
          <a:bodyPr wrap="square">
            <a:spAutoFit/>
          </a:bodyPr>
          <a:lstStyle/>
          <a:p>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5791200" y="4629150"/>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5486400" y="7429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NEW DELHI - 110020</a:t>
            </a:r>
            <a:endParaRPr kumimoji="0" lang="en-US" altLang="ko-KR" sz="12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solidFill>
              </a:rPr>
              <a:t>Most potential investors will want to see a business plan before they consider </a:t>
            </a:r>
            <a:r>
              <a:rPr lang="en-US" sz="1200" b="1" dirty="0" smtClean="0">
                <a:solidFill>
                  <a:schemeClr val="bg1"/>
                </a:solidFill>
              </a:rPr>
              <a:t>funding</a:t>
            </a:r>
            <a:r>
              <a:rPr lang="en-US" sz="1200" dirty="0" smtClean="0">
                <a:solidFill>
                  <a:schemeClr val="bg1"/>
                </a:solidFill>
              </a:rPr>
              <a:t> your business. Although many businesses are tempted to use their business plans solely for this purpose, a good plan should set the course of a business over its lifespan.</a:t>
            </a:r>
          </a:p>
          <a:p>
            <a:r>
              <a:rPr lang="en-US" sz="1200" dirty="0" smtClean="0">
                <a:solidFill>
                  <a:schemeClr val="bg1"/>
                </a:solidFill>
              </a:rPr>
              <a:t>A business plan plays a key role in </a:t>
            </a:r>
            <a:r>
              <a:rPr lang="en-US" sz="1200" b="1" dirty="0" smtClean="0">
                <a:solidFill>
                  <a:schemeClr val="bg1"/>
                </a:solidFill>
              </a:rPr>
              <a:t>allocating resources</a:t>
            </a:r>
            <a:r>
              <a:rPr lang="en-US" sz="1200" dirty="0" smtClean="0">
                <a:solidFill>
                  <a:schemeClr val="bg1"/>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solidFill>
              </a:rPr>
              <a:t>Ongoing business planning means that you can monitor whether you are achieving your </a:t>
            </a:r>
            <a:r>
              <a:rPr lang="en-US" sz="1200" b="1" dirty="0" smtClean="0">
                <a:solidFill>
                  <a:schemeClr val="bg1"/>
                </a:solidFill>
              </a:rPr>
              <a:t>business objectives</a:t>
            </a:r>
            <a:r>
              <a:rPr lang="en-US" sz="1200" dirty="0" smtClean="0">
                <a:solidFill>
                  <a:schemeClr val="bg1"/>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solidFill>
              </a:rPr>
              <a:t>You also need to make it clear what timeframe the business plan covers - this will typically be for the next 12 to 24 months.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solidFill>
              </a:rPr>
              <a:t>We thrive on producing simple, elegant solutions to complex problems. Simplicity is central to every stage of a </a:t>
            </a:r>
            <a:r>
              <a:rPr lang="en-US" sz="1200" dirty="0" err="1" smtClean="0">
                <a:solidFill>
                  <a:schemeClr val="bg1"/>
                </a:solidFill>
              </a:rPr>
              <a:t>Castus</a:t>
            </a:r>
            <a:r>
              <a:rPr lang="en-US" sz="1200" dirty="0" smtClean="0">
                <a:solidFill>
                  <a:schemeClr val="bg1"/>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59</cp:revision>
  <dcterms:created xsi:type="dcterms:W3CDTF">2014-04-01T16:27:38Z</dcterms:created>
  <dcterms:modified xsi:type="dcterms:W3CDTF">2018-01-10T09:44:02Z</dcterms:modified>
</cp:coreProperties>
</file>