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30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76" r:id="rId14"/>
    <p:sldId id="300" r:id="rId15"/>
    <p:sldId id="299" r:id="rId16"/>
    <p:sldId id="295" r:id="rId17"/>
    <p:sldId id="296" r:id="rId18"/>
    <p:sldId id="298" r:id="rId19"/>
    <p:sldId id="265" r:id="rId20"/>
    <p:sldId id="266" r:id="rId21"/>
    <p:sldId id="302" r:id="rId22"/>
    <p:sldId id="297" r:id="rId23"/>
    <p:sldId id="301" r:id="rId24"/>
    <p:sldId id="303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A1DA8-3CFB-4A90-911C-AE5F64D65898}" v="3" dt="2025-10-28T20:01:47.472"/>
    <p1510:client id="{E22811B4-A9A2-4793-93FE-DDAF1AD86F81}" v="142" dt="2025-10-28T04:15:23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9" y="51"/>
      </p:cViewPr>
      <p:guideLst>
        <p:guide orient="horz" pos="2160"/>
        <p:guide pos="7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Andrews" userId="22e8633286bd19a7" providerId="LiveId" clId="{BDF6BA86-6033-447B-921F-D63D10C0EE83}"/>
    <pc:docChg chg="undo custSel addSld delSld modSld sldOrd">
      <pc:chgData name="Andy Andrews" userId="22e8633286bd19a7" providerId="LiveId" clId="{BDF6BA86-6033-447B-921F-D63D10C0EE83}" dt="2025-10-28T04:25:30.504" v="1317" actId="14100"/>
      <pc:docMkLst>
        <pc:docMk/>
      </pc:docMkLst>
      <pc:sldChg chg="addSp delSp modSp mod setBg modAnim delDesignElem chgLayout">
        <pc:chgData name="Andy Andrews" userId="22e8633286bd19a7" providerId="LiveId" clId="{BDF6BA86-6033-447B-921F-D63D10C0EE83}" dt="2025-10-28T04:04:00.174" v="779"/>
        <pc:sldMkLst>
          <pc:docMk/>
          <pc:sldMk cId="3171859269" sldId="256"/>
        </pc:sldMkLst>
        <pc:spChg chg="mod ord">
          <ac:chgData name="Andy Andrews" userId="22e8633286bd19a7" providerId="LiveId" clId="{BDF6BA86-6033-447B-921F-D63D10C0EE83}" dt="2025-10-28T04:03:42.593" v="774" actId="14100"/>
          <ac:spMkLst>
            <pc:docMk/>
            <pc:sldMk cId="3171859269" sldId="256"/>
            <ac:spMk id="2" creationId="{019CF524-79EB-BCAB-46AF-2FB6D6FCECE1}"/>
          </ac:spMkLst>
        </pc:spChg>
        <pc:spChg chg="mod ord">
          <ac:chgData name="Andy Andrews" userId="22e8633286bd19a7" providerId="LiveId" clId="{BDF6BA86-6033-447B-921F-D63D10C0EE83}" dt="2025-10-28T04:04:00.174" v="779"/>
          <ac:spMkLst>
            <pc:docMk/>
            <pc:sldMk cId="3171859269" sldId="256"/>
            <ac:spMk id="3" creationId="{09AC13F2-0DCB-4443-E50A-B7A9AE190CDF}"/>
          </ac:spMkLst>
        </pc:spChg>
        <pc:spChg chg="add del">
          <ac:chgData name="Andy Andrews" userId="22e8633286bd19a7" providerId="LiveId" clId="{BDF6BA86-6033-447B-921F-D63D10C0EE83}" dt="2025-10-28T04:02:57.605" v="756" actId="26606"/>
          <ac:spMkLst>
            <pc:docMk/>
            <pc:sldMk cId="3171859269" sldId="256"/>
            <ac:spMk id="8" creationId="{59EC6FFF-3949-4638-A265-B1515909B9FA}"/>
          </ac:spMkLst>
        </pc:spChg>
        <pc:spChg chg="add del">
          <ac:chgData name="Andy Andrews" userId="22e8633286bd19a7" providerId="LiveId" clId="{BDF6BA86-6033-447B-921F-D63D10C0EE83}" dt="2025-10-28T04:03:17.442" v="766" actId="26606"/>
          <ac:spMkLst>
            <pc:docMk/>
            <pc:sldMk cId="3171859269" sldId="256"/>
            <ac:spMk id="9" creationId="{C885E190-58DD-42DD-A4A8-401E15C92A52}"/>
          </ac:spMkLst>
        </pc:spChg>
        <pc:spChg chg="add del">
          <ac:chgData name="Andy Andrews" userId="22e8633286bd19a7" providerId="LiveId" clId="{BDF6BA86-6033-447B-921F-D63D10C0EE83}" dt="2025-10-28T04:02:57.605" v="756" actId="26606"/>
          <ac:spMkLst>
            <pc:docMk/>
            <pc:sldMk cId="3171859269" sldId="256"/>
            <ac:spMk id="10" creationId="{8C05BC5F-3118-49D0-B18C-5D9CC922C23D}"/>
          </ac:spMkLst>
        </pc:spChg>
        <pc:spChg chg="add">
          <ac:chgData name="Andy Andrews" userId="22e8633286bd19a7" providerId="LiveId" clId="{BDF6BA86-6033-447B-921F-D63D10C0EE83}" dt="2025-10-28T04:03:17.442" v="766" actId="26606"/>
          <ac:spMkLst>
            <pc:docMk/>
            <pc:sldMk cId="3171859269" sldId="256"/>
            <ac:spMk id="11" creationId="{E4F17063-EDA4-417B-946F-BA357F3B390D}"/>
          </ac:spMkLst>
        </pc:spChg>
        <pc:spChg chg="add del">
          <ac:chgData name="Andy Andrews" userId="22e8633286bd19a7" providerId="LiveId" clId="{BDF6BA86-6033-447B-921F-D63D10C0EE83}" dt="2025-10-28T04:02:57.605" v="756" actId="26606"/>
          <ac:spMkLst>
            <pc:docMk/>
            <pc:sldMk cId="3171859269" sldId="256"/>
            <ac:spMk id="12" creationId="{9A4B1E59-3C8A-453C-B841-6AB3B0CF706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171859269" sldId="256"/>
            <ac:spMk id="14" creationId="{943CAA20-3569-4189-9E48-239A229A86C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171859269" sldId="256"/>
            <ac:spMk id="15" creationId="{DA542B6D-E775-4832-91DC-2D20F857813A}"/>
          </ac:spMkLst>
        </pc:spChg>
        <pc:spChg chg="add">
          <ac:chgData name="Andy Andrews" userId="22e8633286bd19a7" providerId="LiveId" clId="{BDF6BA86-6033-447B-921F-D63D10C0EE83}" dt="2025-10-28T04:03:17.442" v="766" actId="26606"/>
          <ac:spMkLst>
            <pc:docMk/>
            <pc:sldMk cId="3171859269" sldId="256"/>
            <ac:spMk id="16" creationId="{D36F3EEA-55D4-4677-80E7-92D00B8F343B}"/>
          </ac:spMkLst>
        </pc:spChg>
        <pc:picChg chg="add mod">
          <ac:chgData name="Andy Andrews" userId="22e8633286bd19a7" providerId="LiveId" clId="{BDF6BA86-6033-447B-921F-D63D10C0EE83}" dt="2025-10-28T04:03:17.442" v="766" actId="26606"/>
          <ac:picMkLst>
            <pc:docMk/>
            <pc:sldMk cId="3171859269" sldId="256"/>
            <ac:picMk id="5" creationId="{2572AA95-D234-E721-26AA-6EDFB7B0A13D}"/>
          </ac:picMkLst>
        </pc:picChg>
      </pc:sldChg>
      <pc:sldChg chg="addSp delSp modSp mod setBg delDesignElem">
        <pc:chgData name="Andy Andrews" userId="22e8633286bd19a7" providerId="LiveId" clId="{BDF6BA86-6033-447B-921F-D63D10C0EE83}" dt="2025-10-28T04:23:55.139" v="1305" actId="20577"/>
        <pc:sldMkLst>
          <pc:docMk/>
          <pc:sldMk cId="431815661" sldId="257"/>
        </pc:sldMkLst>
        <pc:spChg chg="mo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2" creationId="{8C79A8B7-3B24-8242-0846-5A7AA6B4CAC3}"/>
          </ac:spMkLst>
        </pc:spChg>
        <pc:spChg chg="mod">
          <ac:chgData name="Andy Andrews" userId="22e8633286bd19a7" providerId="LiveId" clId="{BDF6BA86-6033-447B-921F-D63D10C0EE83}" dt="2025-10-28T04:23:55.139" v="1305" actId="20577"/>
          <ac:spMkLst>
            <pc:docMk/>
            <pc:sldMk cId="431815661" sldId="257"/>
            <ac:spMk id="3" creationId="{341855B6-50C3-D2B7-EECE-48997295A73D}"/>
          </ac:spMkLst>
        </pc:spChg>
        <pc:spChg chg="ad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5" creationId="{0D9B8FD4-CDEB-4EB4-B4DE-C89E11938958}"/>
          </ac:spMkLst>
        </pc:spChg>
        <pc:spChg chg="ad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6" creationId="{5A2E3D1D-9E9F-4739-BA14-D4D7FA9FBDD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31815661" sldId="257"/>
            <ac:spMk id="8" creationId="{100EDD19-6802-4EC3-95CE-CFFAB042CFD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31815661" sldId="257"/>
            <ac:spMk id="10" creationId="{DB17E863-922E-4C26-BD64-E8FD41D28661}"/>
          </ac:spMkLst>
        </pc:spChg>
        <pc:spChg chg="ad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12" creationId="{1FFB365B-E9DC-4859-B8AB-CB83EEBE4E28}"/>
          </ac:spMkLst>
        </pc:spChg>
        <pc:spChg chg="ad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14" creationId="{8ADAB9C8-EB37-4914-A699-C716FC8FE4FE}"/>
          </ac:spMkLst>
        </pc:spChg>
      </pc:sldChg>
      <pc:sldChg chg="addSp delSp modSp mod setBg delDesignElem">
        <pc:chgData name="Andy Andrews" userId="22e8633286bd19a7" providerId="LiveId" clId="{BDF6BA86-6033-447B-921F-D63D10C0EE83}" dt="2025-10-28T04:18:40.934" v="958" actId="27636"/>
        <pc:sldMkLst>
          <pc:docMk/>
          <pc:sldMk cId="1987718747" sldId="258"/>
        </pc:sldMkLst>
        <pc:spChg chg="mod">
          <ac:chgData name="Andy Andrews" userId="22e8633286bd19a7" providerId="LiveId" clId="{BDF6BA86-6033-447B-921F-D63D10C0EE83}" dt="2025-10-28T04:01:47.346" v="751" actId="26606"/>
          <ac:spMkLst>
            <pc:docMk/>
            <pc:sldMk cId="1987718747" sldId="258"/>
            <ac:spMk id="2" creationId="{DFFA2BAA-42DE-FC34-9575-58F8C7246935}"/>
          </ac:spMkLst>
        </pc:spChg>
        <pc:spChg chg="mod">
          <ac:chgData name="Andy Andrews" userId="22e8633286bd19a7" providerId="LiveId" clId="{BDF6BA86-6033-447B-921F-D63D10C0EE83}" dt="2025-10-28T04:18:40.934" v="958" actId="27636"/>
          <ac:spMkLst>
            <pc:docMk/>
            <pc:sldMk cId="1987718747" sldId="258"/>
            <ac:spMk id="3" creationId="{8A5E0ED6-805A-578B-3231-63345CDCF37D}"/>
          </ac:spMkLst>
        </pc:spChg>
        <pc:spChg chg="add">
          <ac:chgData name="Andy Andrews" userId="22e8633286bd19a7" providerId="LiveId" clId="{BDF6BA86-6033-447B-921F-D63D10C0EE83}" dt="2025-10-28T04:01:47.346" v="751" actId="26606"/>
          <ac:spMkLst>
            <pc:docMk/>
            <pc:sldMk cId="1987718747" sldId="258"/>
            <ac:spMk id="9" creationId="{C8A3C342-1D03-412F-8DD3-BF519E8E0AE9}"/>
          </ac:spMkLst>
        </pc:spChg>
        <pc:spChg chg="add">
          <ac:chgData name="Andy Andrews" userId="22e8633286bd19a7" providerId="LiveId" clId="{BDF6BA86-6033-447B-921F-D63D10C0EE83}" dt="2025-10-28T04:01:47.346" v="751" actId="26606"/>
          <ac:spMkLst>
            <pc:docMk/>
            <pc:sldMk cId="1987718747" sldId="258"/>
            <ac:spMk id="11" creationId="{81CC9B02-E087-4350-AEBD-2C3CF001AF01}"/>
          </ac:spMkLst>
        </pc:spChg>
        <pc:spChg chg="add">
          <ac:chgData name="Andy Andrews" userId="22e8633286bd19a7" providerId="LiveId" clId="{BDF6BA86-6033-447B-921F-D63D10C0EE83}" dt="2025-10-28T04:01:47.346" v="751" actId="26606"/>
          <ac:spMkLst>
            <pc:docMk/>
            <pc:sldMk cId="1987718747" sldId="258"/>
            <ac:spMk id="13" creationId="{D6F18ACE-6E82-4ADC-8A2F-A1771B309B1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87718747" sldId="258"/>
            <ac:spMk id="18" creationId="{777A147A-9ED8-46B4-8660-1B3C2AA880B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87718747" sldId="258"/>
            <ac:spMk id="19" creationId="{5D6C15A0-C087-4593-8414-2B4EC1CDC3DE}"/>
          </ac:spMkLst>
        </pc:spChg>
        <pc:picChg chg="add">
          <ac:chgData name="Andy Andrews" userId="22e8633286bd19a7" providerId="LiveId" clId="{BDF6BA86-6033-447B-921F-D63D10C0EE83}" dt="2025-10-28T04:01:47.346" v="751" actId="26606"/>
          <ac:picMkLst>
            <pc:docMk/>
            <pc:sldMk cId="1987718747" sldId="258"/>
            <ac:picMk id="5" creationId="{3FA77616-C6B1-7617-8FAD-11A3EFE23638}"/>
          </ac:picMkLst>
        </pc:picChg>
      </pc:sldChg>
      <pc:sldChg chg="addSp delSp modSp mod setClrOvrMap delDesignElem">
        <pc:chgData name="Andy Andrews" userId="22e8633286bd19a7" providerId="LiveId" clId="{BDF6BA86-6033-447B-921F-D63D10C0EE83}" dt="2025-10-28T04:01:37.986" v="750" actId="26606"/>
        <pc:sldMkLst>
          <pc:docMk/>
          <pc:sldMk cId="3510100835" sldId="259"/>
        </pc:sldMkLst>
        <pc:spChg chg="mo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2" creationId="{D600B53D-A9F3-E30C-6424-922E2BDCC480}"/>
          </ac:spMkLst>
        </pc:spChg>
        <pc:spChg chg="mo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4" creationId="{D5085F60-7B5C-FA08-1941-8F13B78C974D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510100835" sldId="259"/>
            <ac:spMk id="1031" creationId="{2B97F24A-32CE-4C1C-A50D-3016B394DCF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510100835" sldId="259"/>
            <ac:spMk id="1033" creationId="{CD8B4F24-440B-49E9-B85D-733523DC064B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35" creationId="{4AC0CD9D-7610-4620-93B4-798CCD9AB581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1" creationId="{DE4D62F9-188E-4530-84C2-24BDEE4BEB82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3" creationId="{B4AAD3FD-83A5-4B89-9F8F-01B8870865BE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5" creationId="{61752F1D-FC0F-4103-9584-630E643CCDA6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7" creationId="{70151CB7-E7DE-4917-B831-01DF9CE01306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9" creationId="{A92A1116-1C84-41DF-B803-1F7B0883EC82}"/>
          </ac:spMkLst>
        </pc:spChg>
        <pc:picChg chg="add">
          <ac:chgData name="Andy Andrews" userId="22e8633286bd19a7" providerId="LiveId" clId="{BDF6BA86-6033-447B-921F-D63D10C0EE83}" dt="2025-10-28T04:01:37.986" v="750" actId="26606"/>
          <ac:picMkLst>
            <pc:docMk/>
            <pc:sldMk cId="3510100835" sldId="259"/>
            <ac:picMk id="1029" creationId="{7C268552-D473-46ED-B1B8-422042C4DEF1}"/>
          </ac:picMkLst>
        </pc:picChg>
        <pc:picChg chg="add">
          <ac:chgData name="Andy Andrews" userId="22e8633286bd19a7" providerId="LiveId" clId="{BDF6BA86-6033-447B-921F-D63D10C0EE83}" dt="2025-10-28T04:01:37.986" v="750" actId="26606"/>
          <ac:picMkLst>
            <pc:docMk/>
            <pc:sldMk cId="3510100835" sldId="259"/>
            <ac:picMk id="1037" creationId="{B9238B3E-24AA-439A-B527-6C5DF6D72145}"/>
          </ac:picMkLst>
        </pc:picChg>
      </pc:sldChg>
      <pc:sldChg chg="addSp delSp modSp mod setBg delDesignElem">
        <pc:chgData name="Andy Andrews" userId="22e8633286bd19a7" providerId="LiveId" clId="{BDF6BA86-6033-447B-921F-D63D10C0EE83}" dt="2025-10-28T04:04:26.308" v="780" actId="26606"/>
        <pc:sldMkLst>
          <pc:docMk/>
          <pc:sldMk cId="1712599727" sldId="260"/>
        </pc:sldMkLst>
        <pc:spChg chg="mo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2" creationId="{D2701698-7563-75BE-02FA-BEBC439FC062}"/>
          </ac:spMkLst>
        </pc:spChg>
        <pc:spChg chg="mo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4" creationId="{E775CA6C-F170-698C-7224-F735F70E107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12599727" sldId="260"/>
            <ac:spMk id="2055" creationId="{743AA782-23D1-4521-8CAD-47662984AA0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12599727" sldId="260"/>
            <ac:spMk id="2057" creationId="{71877DBC-BB60-40F0-AC93-2ACDBAAE60CE}"/>
          </ac:spMkLst>
        </pc:spChg>
        <pc:spChg chg="ad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2059" creationId="{989BE678-777B-482A-A616-FEDC47B162E5}"/>
          </ac:spMkLst>
        </pc:spChg>
        <pc:spChg chg="ad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2065" creationId="{D28BE0C3-2102-4820-B88B-A448B1840D14}"/>
          </ac:spMkLst>
        </pc:spChg>
        <pc:spChg chg="ad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2067" creationId="{A26E2FAE-FA60-497B-B2CB-7702C6FF3A3F}"/>
          </ac:spMkLst>
        </pc:spChg>
        <pc:picChg chg="mo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50" creationId="{4D784EF7-83DB-B932-6AAC-BB4EE2FC35E8}"/>
          </ac:picMkLst>
        </pc:picChg>
        <pc:picChg chg="ad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52" creationId="{DF19BAF3-7E20-4B9D-B544-BABAEEA1FA75}"/>
          </ac:picMkLst>
        </pc:picChg>
        <pc:picChg chg="ad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53" creationId="{950648F4-ABCD-4DF0-8641-76CFB2354721}"/>
          </ac:picMkLst>
        </pc:picChg>
        <pc:picChg chg="ad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61" creationId="{CF1EB4BD-9C7E-4AA3-9681-C7EB0DA6250B}"/>
          </ac:picMkLst>
        </pc:picChg>
        <pc:picChg chg="ad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63" creationId="{94AAE3AA-3759-4D28-B0EF-575F25A5146C}"/>
          </ac:picMkLst>
        </pc:picChg>
      </pc:sldChg>
      <pc:sldChg chg="addSp delSp modSp mod setBg delDesignElem">
        <pc:chgData name="Andy Andrews" userId="22e8633286bd19a7" providerId="LiveId" clId="{BDF6BA86-6033-447B-921F-D63D10C0EE83}" dt="2025-10-28T04:04:51.696" v="781" actId="26606"/>
        <pc:sldMkLst>
          <pc:docMk/>
          <pc:sldMk cId="1348886747" sldId="261"/>
        </pc:sldMkLst>
        <pc:spChg chg="mo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2" creationId="{53DFD794-4675-B2BA-38AD-6567C3EAB48B}"/>
          </ac:spMkLst>
        </pc:spChg>
        <pc:spChg chg="mo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3" creationId="{59BB6B63-CB1A-B202-DCCC-27BD77FCB664}"/>
          </ac:spMkLst>
        </pc:spChg>
        <pc:spChg chg="ad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5" creationId="{923E8915-D2AA-4327-A45A-972C3CA9574B}"/>
          </ac:spMkLst>
        </pc:spChg>
        <pc:spChg chg="ad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6" creationId="{8302FC3C-9804-4950-B721-5FD704BA606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348886747" sldId="261"/>
            <ac:spMk id="8" creationId="{777A147A-9ED8-46B4-8660-1B3C2AA880B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348886747" sldId="261"/>
            <ac:spMk id="10" creationId="{5D6C15A0-C087-4593-8414-2B4EC1CDC3DE}"/>
          </ac:spMkLst>
        </pc:spChg>
        <pc:spChg chg="ad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16" creationId="{F3798573-F27B-47EB-8EA4-7EE34954C2D6}"/>
          </ac:spMkLst>
        </pc:spChg>
        <pc:picChg chg="add">
          <ac:chgData name="Andy Andrews" userId="22e8633286bd19a7" providerId="LiveId" clId="{BDF6BA86-6033-447B-921F-D63D10C0EE83}" dt="2025-10-28T04:04:51.696" v="781" actId="26606"/>
          <ac:picMkLst>
            <pc:docMk/>
            <pc:sldMk cId="1348886747" sldId="261"/>
            <ac:picMk id="14" creationId="{3BC6EBB2-9BDC-4075-BA6B-43A9FBF9C86C}"/>
          </ac:picMkLst>
        </pc:picChg>
        <pc:cxnChg chg="add">
          <ac:chgData name="Andy Andrews" userId="22e8633286bd19a7" providerId="LiveId" clId="{BDF6BA86-6033-447B-921F-D63D10C0EE83}" dt="2025-10-28T04:04:51.696" v="781" actId="26606"/>
          <ac:cxnSpMkLst>
            <pc:docMk/>
            <pc:sldMk cId="1348886747" sldId="261"/>
            <ac:cxnSpMk id="12" creationId="{6B9695BD-ECF6-49CA-8877-8C493193C65D}"/>
          </ac:cxnSpMkLst>
        </pc:cxnChg>
      </pc:sldChg>
      <pc:sldChg chg="addSp delSp modSp mod setBg delDesignElem">
        <pc:chgData name="Andy Andrews" userId="22e8633286bd19a7" providerId="LiveId" clId="{BDF6BA86-6033-447B-921F-D63D10C0EE83}" dt="2025-10-28T04:22:46.460" v="1247" actId="403"/>
        <pc:sldMkLst>
          <pc:docMk/>
          <pc:sldMk cId="246946313" sldId="262"/>
        </pc:sldMkLst>
        <pc:spChg chg="mod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2" creationId="{6B6CB8FC-2572-EF9F-B10A-01927D19A473}"/>
          </ac:spMkLst>
        </pc:spChg>
        <pc:spChg chg="mod">
          <ac:chgData name="Andy Andrews" userId="22e8633286bd19a7" providerId="LiveId" clId="{BDF6BA86-6033-447B-921F-D63D10C0EE83}" dt="2025-10-28T04:22:46.460" v="1247" actId="403"/>
          <ac:spMkLst>
            <pc:docMk/>
            <pc:sldMk cId="246946313" sldId="262"/>
            <ac:spMk id="3" creationId="{422DB223-0B05-C8DB-E698-3E698BA52646}"/>
          </ac:spMkLst>
        </pc:spChg>
        <pc:spChg chg="add del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5" creationId="{0D9B8FD4-CDEB-4EB4-B4DE-C89E11938958}"/>
          </ac:spMkLst>
        </pc:spChg>
        <pc:spChg chg="add del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6" creationId="{5A2E3D1D-9E9F-4739-BA14-D4D7FA9FBDD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46946313" sldId="262"/>
            <ac:spMk id="8" creationId="{777A147A-9ED8-46B4-8660-1B3C2AA880B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46946313" sldId="262"/>
            <ac:spMk id="10" creationId="{5D6C15A0-C087-4593-8414-2B4EC1CDC3DE}"/>
          </ac:spMkLst>
        </pc:spChg>
        <pc:spChg chg="add del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12" creationId="{1FFB365B-E9DC-4859-B8AB-CB83EEBE4E28}"/>
          </ac:spMkLst>
        </pc:spChg>
        <pc:spChg chg="add del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14" creationId="{8ADAB9C8-EB37-4914-A699-C716FC8FE4FE}"/>
          </ac:spMkLst>
        </pc:spChg>
        <pc:spChg chg="add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20" creationId="{C8A3C342-1D03-412F-8DD3-BF519E8E0AE9}"/>
          </ac:spMkLst>
        </pc:spChg>
        <pc:spChg chg="add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22" creationId="{81CC9B02-E087-4350-AEBD-2C3CF001AF01}"/>
          </ac:spMkLst>
        </pc:spChg>
        <pc:picChg chg="add">
          <ac:chgData name="Andy Andrews" userId="22e8633286bd19a7" providerId="LiveId" clId="{BDF6BA86-6033-447B-921F-D63D10C0EE83}" dt="2025-10-28T04:22:30.910" v="1241" actId="26606"/>
          <ac:picMkLst>
            <pc:docMk/>
            <pc:sldMk cId="246946313" sldId="262"/>
            <ac:picMk id="16" creationId="{537BC303-71CC-688A-B418-DE0EFD5838E5}"/>
          </ac:picMkLst>
        </pc:picChg>
      </pc:sldChg>
      <pc:sldChg chg="addSp delSp modSp mod setBg delDesignElem">
        <pc:chgData name="Andy Andrews" userId="22e8633286bd19a7" providerId="LiveId" clId="{BDF6BA86-6033-447B-921F-D63D10C0EE83}" dt="2025-10-28T04:05:39.608" v="790" actId="14100"/>
        <pc:sldMkLst>
          <pc:docMk/>
          <pc:sldMk cId="3765311275" sldId="263"/>
        </pc:sldMkLst>
        <pc:spChg chg="mod">
          <ac:chgData name="Andy Andrews" userId="22e8633286bd19a7" providerId="LiveId" clId="{BDF6BA86-6033-447B-921F-D63D10C0EE83}" dt="2025-10-28T04:05:10.733" v="783" actId="26606"/>
          <ac:spMkLst>
            <pc:docMk/>
            <pc:sldMk cId="3765311275" sldId="263"/>
            <ac:spMk id="2" creationId="{6B6CB8FC-2572-EF9F-B10A-01927D19A473}"/>
          </ac:spMkLst>
        </pc:spChg>
        <pc:spChg chg="mod">
          <ac:chgData name="Andy Andrews" userId="22e8633286bd19a7" providerId="LiveId" clId="{BDF6BA86-6033-447B-921F-D63D10C0EE83}" dt="2025-10-28T04:05:39.608" v="790" actId="14100"/>
          <ac:spMkLst>
            <pc:docMk/>
            <pc:sldMk cId="3765311275" sldId="263"/>
            <ac:spMk id="3" creationId="{422DB223-0B05-C8DB-E698-3E698BA5264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765311275" sldId="263"/>
            <ac:spMk id="10" creationId="{2B97F24A-32CE-4C1C-A50D-3016B394DCF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765311275" sldId="263"/>
            <ac:spMk id="12" creationId="{CD8B4F24-440B-49E9-B85D-733523DC064B}"/>
          </ac:spMkLst>
        </pc:spChg>
        <pc:spChg chg="add">
          <ac:chgData name="Andy Andrews" userId="22e8633286bd19a7" providerId="LiveId" clId="{BDF6BA86-6033-447B-921F-D63D10C0EE83}" dt="2025-10-28T04:05:10.733" v="783" actId="26606"/>
          <ac:spMkLst>
            <pc:docMk/>
            <pc:sldMk cId="3765311275" sldId="263"/>
            <ac:spMk id="14" creationId="{4AC0CD9D-7610-4620-93B4-798CCD9AB581}"/>
          </ac:spMkLst>
        </pc:spChg>
        <pc:spChg chg="add">
          <ac:chgData name="Andy Andrews" userId="22e8633286bd19a7" providerId="LiveId" clId="{BDF6BA86-6033-447B-921F-D63D10C0EE83}" dt="2025-10-28T04:05:10.733" v="783" actId="26606"/>
          <ac:spMkLst>
            <pc:docMk/>
            <pc:sldMk cId="3765311275" sldId="263"/>
            <ac:spMk id="20" creationId="{DE4D62F9-188E-4530-84C2-24BDEE4BEB82}"/>
          </ac:spMkLst>
        </pc:spChg>
        <pc:graphicFrameChg chg="mod modGraphic">
          <ac:chgData name="Andy Andrews" userId="22e8633286bd19a7" providerId="LiveId" clId="{BDF6BA86-6033-447B-921F-D63D10C0EE83}" dt="2025-10-28T04:05:33.285" v="788" actId="1076"/>
          <ac:graphicFrameMkLst>
            <pc:docMk/>
            <pc:sldMk cId="3765311275" sldId="263"/>
            <ac:graphicFrameMk id="5" creationId="{498432CC-96BA-0D53-B83E-C89D63F1D779}"/>
          </ac:graphicFrameMkLst>
        </pc:graphicFrameChg>
        <pc:picChg chg="add">
          <ac:chgData name="Andy Andrews" userId="22e8633286bd19a7" providerId="LiveId" clId="{BDF6BA86-6033-447B-921F-D63D10C0EE83}" dt="2025-10-28T04:05:10.733" v="783" actId="26606"/>
          <ac:picMkLst>
            <pc:docMk/>
            <pc:sldMk cId="3765311275" sldId="263"/>
            <ac:picMk id="7" creationId="{41B68C77-138E-4BF7-A276-BD0C78A4219F}"/>
          </ac:picMkLst>
        </pc:picChg>
        <pc:picChg chg="add">
          <ac:chgData name="Andy Andrews" userId="22e8633286bd19a7" providerId="LiveId" clId="{BDF6BA86-6033-447B-921F-D63D10C0EE83}" dt="2025-10-28T04:05:10.733" v="783" actId="26606"/>
          <ac:picMkLst>
            <pc:docMk/>
            <pc:sldMk cId="3765311275" sldId="263"/>
            <ac:picMk id="8" creationId="{7C268552-D473-46ED-B1B8-422042C4DEF1}"/>
          </ac:picMkLst>
        </pc:picChg>
        <pc:picChg chg="add">
          <ac:chgData name="Andy Andrews" userId="22e8633286bd19a7" providerId="LiveId" clId="{BDF6BA86-6033-447B-921F-D63D10C0EE83}" dt="2025-10-28T04:05:10.733" v="783" actId="26606"/>
          <ac:picMkLst>
            <pc:docMk/>
            <pc:sldMk cId="3765311275" sldId="263"/>
            <ac:picMk id="16" creationId="{B9238B3E-24AA-439A-B527-6C5DF6D72145}"/>
          </ac:picMkLst>
        </pc:picChg>
        <pc:picChg chg="add">
          <ac:chgData name="Andy Andrews" userId="22e8633286bd19a7" providerId="LiveId" clId="{BDF6BA86-6033-447B-921F-D63D10C0EE83}" dt="2025-10-28T04:05:10.733" v="783" actId="26606"/>
          <ac:picMkLst>
            <pc:docMk/>
            <pc:sldMk cId="3765311275" sldId="263"/>
            <ac:picMk id="18" creationId="{69F01145-BEA3-4CBF-AA21-10077B948CA8}"/>
          </ac:picMkLst>
        </pc:picChg>
      </pc:sldChg>
      <pc:sldChg chg="addSp delSp modSp mod modClrScheme chgLayout">
        <pc:chgData name="Andy Andrews" userId="22e8633286bd19a7" providerId="LiveId" clId="{BDF6BA86-6033-447B-921F-D63D10C0EE83}" dt="2025-10-28T03:58:56.107" v="690" actId="20577"/>
        <pc:sldMkLst>
          <pc:docMk/>
          <pc:sldMk cId="452353457" sldId="264"/>
        </pc:sldMkLst>
        <pc:spChg chg="add mod ord">
          <ac:chgData name="Andy Andrews" userId="22e8633286bd19a7" providerId="LiveId" clId="{BDF6BA86-6033-447B-921F-D63D10C0EE83}" dt="2025-10-28T03:58:42.841" v="689" actId="700"/>
          <ac:spMkLst>
            <pc:docMk/>
            <pc:sldMk cId="452353457" sldId="264"/>
            <ac:spMk id="2" creationId="{C5BD37DB-BA03-7BEB-6BDB-289D355DC155}"/>
          </ac:spMkLst>
        </pc:spChg>
        <pc:spChg chg="mod ord">
          <ac:chgData name="Andy Andrews" userId="22e8633286bd19a7" providerId="LiveId" clId="{BDF6BA86-6033-447B-921F-D63D10C0EE83}" dt="2025-10-28T03:58:56.107" v="690" actId="20577"/>
          <ac:spMkLst>
            <pc:docMk/>
            <pc:sldMk cId="452353457" sldId="264"/>
            <ac:spMk id="5" creationId="{96E61F84-D77C-1635-1B49-72E0DB6D3B6C}"/>
          </ac:spMkLst>
        </pc:spChg>
        <pc:spChg chg="del mod ord">
          <ac:chgData name="Andy Andrews" userId="22e8633286bd19a7" providerId="LiveId" clId="{BDF6BA86-6033-447B-921F-D63D10C0EE83}" dt="2025-10-28T03:58:42.841" v="689" actId="700"/>
          <ac:spMkLst>
            <pc:docMk/>
            <pc:sldMk cId="452353457" sldId="264"/>
            <ac:spMk id="6" creationId="{C07E59B5-D06B-71DF-F0FC-8A47CECC51CD}"/>
          </ac:spMkLst>
        </pc:spChg>
      </pc:sldChg>
      <pc:sldChg chg="add setBg">
        <pc:chgData name="Andy Andrews" userId="22e8633286bd19a7" providerId="LiveId" clId="{BDF6BA86-6033-447B-921F-D63D10C0EE83}" dt="2025-10-28T03:54:38.910" v="594"/>
        <pc:sldMkLst>
          <pc:docMk/>
          <pc:sldMk cId="881973686" sldId="265"/>
        </pc:sldMkLst>
      </pc:sldChg>
      <pc:sldChg chg="delSp modSp del mod delDesignElem">
        <pc:chgData name="Andy Andrews" userId="22e8633286bd19a7" providerId="LiveId" clId="{BDF6BA86-6033-447B-921F-D63D10C0EE83}" dt="2025-10-28T03:54:34.183" v="592" actId="2696"/>
        <pc:sldMkLst>
          <pc:docMk/>
          <pc:sldMk cId="1754160867" sldId="265"/>
        </pc:sldMkLst>
        <pc:spChg chg="mod">
          <ac:chgData name="Andy Andrews" userId="22e8633286bd19a7" providerId="LiveId" clId="{BDF6BA86-6033-447B-921F-D63D10C0EE83}" dt="2025-10-28T03:27:32" v="195" actId="14100"/>
          <ac:spMkLst>
            <pc:docMk/>
            <pc:sldMk cId="1754160867" sldId="265"/>
            <ac:spMk id="5" creationId="{7108BC7F-0E64-A7F1-68AC-CBE16FD5910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54160867" sldId="265"/>
            <ac:spMk id="10" creationId="{18873D23-2DCF-4B31-A009-95721C06E8E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54160867" sldId="265"/>
            <ac:spMk id="12" creationId="{C13EF075-D4EF-4929-ADBC-91B27DA19955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1754160867" sldId="265"/>
            <ac:grpSpMk id="14" creationId="{DAA26DFA-AAB2-4973-9C17-16D587C7B198}"/>
          </ac:grpSpMkLst>
        </pc:grpChg>
      </pc:sldChg>
      <pc:sldChg chg="addSp delSp modSp del mod setBg delDesignElem">
        <pc:chgData name="Andy Andrews" userId="22e8633286bd19a7" providerId="LiveId" clId="{BDF6BA86-6033-447B-921F-D63D10C0EE83}" dt="2025-10-28T03:54:34.183" v="592" actId="2696"/>
        <pc:sldMkLst>
          <pc:docMk/>
          <pc:sldMk cId="1477402899" sldId="266"/>
        </pc:sldMkLst>
        <pc:spChg chg="mod">
          <ac:chgData name="Andy Andrews" userId="22e8633286bd19a7" providerId="LiveId" clId="{BDF6BA86-6033-447B-921F-D63D10C0EE83}" dt="2025-10-28T03:31:20.104" v="289" actId="20577"/>
          <ac:spMkLst>
            <pc:docMk/>
            <pc:sldMk cId="1477402899" sldId="266"/>
            <ac:spMk id="3" creationId="{BD6B1B64-C6AF-229D-7A63-904E67576760}"/>
          </ac:spMkLst>
        </pc:spChg>
        <pc:spChg chg="mod">
          <ac:chgData name="Andy Andrews" userId="22e8633286bd19a7" providerId="LiveId" clId="{BDF6BA86-6033-447B-921F-D63D10C0EE83}" dt="2025-10-28T03:28:03.501" v="198" actId="26606"/>
          <ac:spMkLst>
            <pc:docMk/>
            <pc:sldMk cId="1477402899" sldId="266"/>
            <ac:spMk id="4" creationId="{6BC94910-CB57-EA48-C3FA-A0F194D94331}"/>
          </ac:spMkLst>
        </pc:spChg>
        <pc:spChg chg="add">
          <ac:chgData name="Andy Andrews" userId="22e8633286bd19a7" providerId="LiveId" clId="{BDF6BA86-6033-447B-921F-D63D10C0EE83}" dt="2025-10-28T03:28:03.501" v="198" actId="26606"/>
          <ac:spMkLst>
            <pc:docMk/>
            <pc:sldMk cId="1477402899" sldId="266"/>
            <ac:spMk id="9" creationId="{923E8915-D2AA-4327-A45A-972C3CA9574B}"/>
          </ac:spMkLst>
        </pc:spChg>
        <pc:spChg chg="add">
          <ac:chgData name="Andy Andrews" userId="22e8633286bd19a7" providerId="LiveId" clId="{BDF6BA86-6033-447B-921F-D63D10C0EE83}" dt="2025-10-28T03:28:03.501" v="198" actId="26606"/>
          <ac:spMkLst>
            <pc:docMk/>
            <pc:sldMk cId="1477402899" sldId="266"/>
            <ac:spMk id="11" creationId="{8302FC3C-9804-4950-B721-5FD704BA6065}"/>
          </ac:spMkLst>
        </pc:spChg>
        <pc:spChg chg="add">
          <ac:chgData name="Andy Andrews" userId="22e8633286bd19a7" providerId="LiveId" clId="{BDF6BA86-6033-447B-921F-D63D10C0EE83}" dt="2025-10-28T03:28:03.501" v="198" actId="26606"/>
          <ac:spMkLst>
            <pc:docMk/>
            <pc:sldMk cId="1477402899" sldId="266"/>
            <ac:spMk id="17" creationId="{F3798573-F27B-47EB-8EA4-7EE34954C2D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77402899" sldId="266"/>
            <ac:spMk id="65" creationId="{889C5E17-24D0-4696-A3C5-A2261FB455F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77402899" sldId="266"/>
            <ac:spMk id="67" creationId="{6929B58F-2358-44CC-ACE5-EF1BD3C6C824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1477402899" sldId="266"/>
            <ac:grpSpMk id="69" creationId="{09DA5303-A1AF-4830-806C-51FCD96188B7}"/>
          </ac:grpSpMkLst>
        </pc:grpChg>
        <pc:picChg chg="add">
          <ac:chgData name="Andy Andrews" userId="22e8633286bd19a7" providerId="LiveId" clId="{BDF6BA86-6033-447B-921F-D63D10C0EE83}" dt="2025-10-28T03:28:03.501" v="198" actId="26606"/>
          <ac:picMkLst>
            <pc:docMk/>
            <pc:sldMk cId="1477402899" sldId="266"/>
            <ac:picMk id="15" creationId="{3BC6EBB2-9BDC-4075-BA6B-43A9FBF9C86C}"/>
          </ac:picMkLst>
        </pc:picChg>
        <pc:cxnChg chg="add">
          <ac:chgData name="Andy Andrews" userId="22e8633286bd19a7" providerId="LiveId" clId="{BDF6BA86-6033-447B-921F-D63D10C0EE83}" dt="2025-10-28T03:28:03.501" v="198" actId="26606"/>
          <ac:cxnSpMkLst>
            <pc:docMk/>
            <pc:sldMk cId="1477402899" sldId="266"/>
            <ac:cxnSpMk id="13" creationId="{6B9695BD-ECF6-49CA-8877-8C493193C65D}"/>
          </ac:cxnSpMkLst>
        </pc:cxnChg>
      </pc:sldChg>
      <pc:sldChg chg="addSp delSp modSp add mod setBg delDesignElem">
        <pc:chgData name="Andy Andrews" userId="22e8633286bd19a7" providerId="LiveId" clId="{BDF6BA86-6033-447B-921F-D63D10C0EE83}" dt="2025-10-28T03:56:33.030" v="662" actId="6549"/>
        <pc:sldMkLst>
          <pc:docMk/>
          <pc:sldMk cId="2274375964" sldId="266"/>
        </pc:sldMkLst>
        <pc:spChg chg="mod">
          <ac:chgData name="Andy Andrews" userId="22e8633286bd19a7" providerId="LiveId" clId="{BDF6BA86-6033-447B-921F-D63D10C0EE83}" dt="2025-10-28T03:56:33.030" v="662" actId="6549"/>
          <ac:spMkLst>
            <pc:docMk/>
            <pc:sldMk cId="2274375964" sldId="266"/>
            <ac:spMk id="3" creationId="{BD6B1B64-C6AF-229D-7A63-904E67576760}"/>
          </ac:spMkLst>
        </pc:spChg>
        <pc:spChg chg="mo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4" creationId="{6BC94910-CB57-EA48-C3FA-A0F194D94331}"/>
          </ac:spMkLst>
        </pc:spChg>
        <pc:spChg chg="ad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6" creationId="{0D9B8FD4-CDEB-4EB4-B4DE-C89E11938958}"/>
          </ac:spMkLst>
        </pc:spChg>
        <pc:spChg chg="ad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7" creationId="{5A2E3D1D-9E9F-4739-BA14-D4D7FA9FBDD1}"/>
          </ac:spMkLst>
        </pc:spChg>
        <pc:spChg chg="ad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8" creationId="{1FFB365B-E9DC-4859-B8AB-CB83EEBE4E28}"/>
          </ac:spMkLst>
        </pc:spChg>
        <pc:spChg chg="del">
          <ac:chgData name="Andy Andrews" userId="22e8633286bd19a7" providerId="LiveId" clId="{BDF6BA86-6033-447B-921F-D63D10C0EE83}" dt="2025-10-28T03:54:38.910" v="594"/>
          <ac:spMkLst>
            <pc:docMk/>
            <pc:sldMk cId="2274375964" sldId="266"/>
            <ac:spMk id="9" creationId="{923E8915-D2AA-4327-A45A-972C3CA9574B}"/>
          </ac:spMkLst>
        </pc:spChg>
        <pc:spChg chg="ad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10" creationId="{8ADAB9C8-EB37-4914-A699-C716FC8FE4FE}"/>
          </ac:spMkLst>
        </pc:spChg>
        <pc:spChg chg="del">
          <ac:chgData name="Andy Andrews" userId="22e8633286bd19a7" providerId="LiveId" clId="{BDF6BA86-6033-447B-921F-D63D10C0EE83}" dt="2025-10-28T03:54:38.910" v="594"/>
          <ac:spMkLst>
            <pc:docMk/>
            <pc:sldMk cId="2274375964" sldId="266"/>
            <ac:spMk id="11" creationId="{8302FC3C-9804-4950-B721-5FD704BA6065}"/>
          </ac:spMkLst>
        </pc:spChg>
        <pc:spChg chg="del">
          <ac:chgData name="Andy Andrews" userId="22e8633286bd19a7" providerId="LiveId" clId="{BDF6BA86-6033-447B-921F-D63D10C0EE83}" dt="2025-10-28T03:54:38.910" v="594"/>
          <ac:spMkLst>
            <pc:docMk/>
            <pc:sldMk cId="2274375964" sldId="266"/>
            <ac:spMk id="17" creationId="{F3798573-F27B-47EB-8EA4-7EE34954C2D6}"/>
          </ac:spMkLst>
        </pc:spChg>
        <pc:picChg chg="del">
          <ac:chgData name="Andy Andrews" userId="22e8633286bd19a7" providerId="LiveId" clId="{BDF6BA86-6033-447B-921F-D63D10C0EE83}" dt="2025-10-28T03:54:38.910" v="594"/>
          <ac:picMkLst>
            <pc:docMk/>
            <pc:sldMk cId="2274375964" sldId="266"/>
            <ac:picMk id="15" creationId="{3BC6EBB2-9BDC-4075-BA6B-43A9FBF9C86C}"/>
          </ac:picMkLst>
        </pc:picChg>
        <pc:cxnChg chg="del">
          <ac:chgData name="Andy Andrews" userId="22e8633286bd19a7" providerId="LiveId" clId="{BDF6BA86-6033-447B-921F-D63D10C0EE83}" dt="2025-10-28T03:54:38.910" v="594"/>
          <ac:cxnSpMkLst>
            <pc:docMk/>
            <pc:sldMk cId="2274375964" sldId="266"/>
            <ac:cxnSpMk id="13" creationId="{6B9695BD-ECF6-49CA-8877-8C493193C65D}"/>
          </ac:cxnSpMkLst>
        </pc:cxnChg>
      </pc:sldChg>
      <pc:sldChg chg="delSp modSp del mod delDesignElem">
        <pc:chgData name="Andy Andrews" userId="22e8633286bd19a7" providerId="LiveId" clId="{BDF6BA86-6033-447B-921F-D63D10C0EE83}" dt="2025-10-28T03:51:00.664" v="561" actId="2696"/>
        <pc:sldMkLst>
          <pc:docMk/>
          <pc:sldMk cId="3097786430" sldId="267"/>
        </pc:sldMkLst>
        <pc:spChg chg="mod">
          <ac:chgData name="Andy Andrews" userId="22e8633286bd19a7" providerId="LiveId" clId="{BDF6BA86-6033-447B-921F-D63D10C0EE83}" dt="2025-10-28T03:22:21.081" v="157" actId="27636"/>
          <ac:spMkLst>
            <pc:docMk/>
            <pc:sldMk cId="3097786430" sldId="267"/>
            <ac:spMk id="2" creationId="{E522E645-5E5A-342E-4096-C2845075DD1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786430" sldId="267"/>
            <ac:spMk id="22" creationId="{2550BE34-C2B8-49B8-8519-67A8CAD51AE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786430" sldId="267"/>
            <ac:spMk id="24" creationId="{A7457DD9-5A45-400A-AB4B-4B4EDECA25F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786430" sldId="267"/>
            <ac:spMk id="26" creationId="{441CF7D6-A660-431A-B0BB-140A0D5556B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786430" sldId="267"/>
            <ac:spMk id="28" creationId="{0570A85B-3810-4F95-97B0-CBF4CCDB381C}"/>
          </ac:spMkLst>
        </pc:spChg>
      </pc:sldChg>
      <pc:sldChg chg="delSp modSp del mod delDesignElem">
        <pc:chgData name="Andy Andrews" userId="22e8633286bd19a7" providerId="LiveId" clId="{BDF6BA86-6033-447B-921F-D63D10C0EE83}" dt="2025-10-28T03:48:27.890" v="501" actId="47"/>
        <pc:sldMkLst>
          <pc:docMk/>
          <pc:sldMk cId="4253767773" sldId="268"/>
        </pc:sldMkLst>
        <pc:spChg chg="mod">
          <ac:chgData name="Andy Andrews" userId="22e8633286bd19a7" providerId="LiveId" clId="{BDF6BA86-6033-447B-921F-D63D10C0EE83}" dt="2025-10-28T03:22:21.237" v="165" actId="27636"/>
          <ac:spMkLst>
            <pc:docMk/>
            <pc:sldMk cId="4253767773" sldId="268"/>
            <ac:spMk id="2" creationId="{1A89533C-7182-577F-CC02-2C98B91E17A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53767773" sldId="268"/>
            <ac:spMk id="28" creationId="{53B021B3-DE93-4AB7-8A18-CF5F1CED88B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53767773" sldId="268"/>
            <ac:spMk id="29" creationId="{52D502E5-F6B4-4D58-B4AE-FC466FF15EE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53767773" sldId="268"/>
            <ac:spMk id="30" creationId="{9DECDBF4-02B6-4BB4-B65B-B8107AD6A9E8}"/>
          </ac:spMkLst>
        </pc:spChg>
        <pc:graphicFrameChg chg="mod">
          <ac:chgData name="Andy Andrews" userId="22e8633286bd19a7" providerId="LiveId" clId="{BDF6BA86-6033-447B-921F-D63D10C0EE83}" dt="2025-10-28T03:22:20.611" v="151"/>
          <ac:graphicFrameMkLst>
            <pc:docMk/>
            <pc:sldMk cId="4253767773" sldId="268"/>
            <ac:graphicFrameMk id="5" creationId="{612D8BDF-1230-49C9-9CCE-ADADCC9038DD}"/>
          </ac:graphicFrameMkLst>
        </pc:graphicFrameChg>
      </pc:sldChg>
      <pc:sldChg chg="delSp del delDesignElem">
        <pc:chgData name="Andy Andrews" userId="22e8633286bd19a7" providerId="LiveId" clId="{BDF6BA86-6033-447B-921F-D63D10C0EE83}" dt="2025-10-28T03:27:47.501" v="196" actId="2696"/>
        <pc:sldMkLst>
          <pc:docMk/>
          <pc:sldMk cId="1464361713" sldId="269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64361713" sldId="269"/>
            <ac:spMk id="10" creationId="{889C5E17-24D0-4696-A3C5-A2261FB455F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64361713" sldId="269"/>
            <ac:spMk id="12" creationId="{6929B58F-2358-44CC-ACE5-EF1BD3C6C824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1464361713" sldId="269"/>
            <ac:grpSpMk id="14" creationId="{09DA5303-A1AF-4830-806C-51FCD96188B7}"/>
          </ac:grpSpMkLst>
        </pc:grpChg>
      </pc:sldChg>
      <pc:sldChg chg="delSp del delDesignElem">
        <pc:chgData name="Andy Andrews" userId="22e8633286bd19a7" providerId="LiveId" clId="{BDF6BA86-6033-447B-921F-D63D10C0EE83}" dt="2025-10-28T03:27:54.133" v="197" actId="2696"/>
        <pc:sldMkLst>
          <pc:docMk/>
          <pc:sldMk cId="266580602" sldId="270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266580602" sldId="270"/>
            <ac:spMk id="10" creationId="{87BF42CA-AD55-48B4-8949-C4DCA60A6AEE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66580602" sldId="270"/>
            <ac:spMk id="12" creationId="{66AE1D3D-3106-4CB2-AA7C-0C1642AC0F2E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266580602" sldId="270"/>
            <ac:grpSpMk id="14" creationId="{0A31B6AF-B711-4CDB-8C2B-16E963DDC4C5}"/>
          </ac:grpSpMkLst>
        </pc:grpChg>
      </pc:sldChg>
      <pc:sldChg chg="delSp del delDesignElem">
        <pc:chgData name="Andy Andrews" userId="22e8633286bd19a7" providerId="LiveId" clId="{BDF6BA86-6033-447B-921F-D63D10C0EE83}" dt="2025-10-28T03:47:48.647" v="496" actId="2696"/>
        <pc:sldMkLst>
          <pc:docMk/>
          <pc:sldMk cId="3103480297" sldId="271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3103480297" sldId="271"/>
            <ac:spMk id="65" creationId="{889C5E17-24D0-4696-A3C5-A2261FB455F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103480297" sldId="271"/>
            <ac:spMk id="67" creationId="{6929B58F-2358-44CC-ACE5-EF1BD3C6C824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3103480297" sldId="271"/>
            <ac:grpSpMk id="69" creationId="{09DA5303-A1AF-4830-806C-51FCD96188B7}"/>
          </ac:grpSpMkLst>
        </pc:grpChg>
      </pc:sldChg>
      <pc:sldChg chg="delSp modSp del mod delDesignElem">
        <pc:chgData name="Andy Andrews" userId="22e8633286bd19a7" providerId="LiveId" clId="{BDF6BA86-6033-447B-921F-D63D10C0EE83}" dt="2025-10-28T03:47:53.262" v="497" actId="2696"/>
        <pc:sldMkLst>
          <pc:docMk/>
          <pc:sldMk cId="2789630543" sldId="272"/>
        </pc:sldMkLst>
        <pc:spChg chg="mod">
          <ac:chgData name="Andy Andrews" userId="22e8633286bd19a7" providerId="LiveId" clId="{BDF6BA86-6033-447B-921F-D63D10C0EE83}" dt="2025-10-28T03:22:21.159" v="161" actId="27636"/>
          <ac:spMkLst>
            <pc:docMk/>
            <pc:sldMk cId="2789630543" sldId="272"/>
            <ac:spMk id="3" creationId="{BD6B1B64-C6AF-229D-7A63-904E6757676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789630543" sldId="272"/>
            <ac:spMk id="65" creationId="{889C5E17-24D0-4696-A3C5-A2261FB455F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789630543" sldId="272"/>
            <ac:spMk id="67" creationId="{6929B58F-2358-44CC-ACE5-EF1BD3C6C824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2789630543" sldId="272"/>
            <ac:grpSpMk id="69" creationId="{09DA5303-A1AF-4830-806C-51FCD96188B7}"/>
          </ac:grpSpMkLst>
        </pc:grpChg>
      </pc:sldChg>
      <pc:sldChg chg="delSp modSp del mod setBg delDesignElem">
        <pc:chgData name="Andy Andrews" userId="22e8633286bd19a7" providerId="LiveId" clId="{BDF6BA86-6033-447B-921F-D63D10C0EE83}" dt="2025-10-28T03:44:34.480" v="461" actId="2696"/>
        <pc:sldMkLst>
          <pc:docMk/>
          <pc:sldMk cId="3457656009" sldId="273"/>
        </pc:sldMkLst>
        <pc:spChg chg="mod">
          <ac:chgData name="Andy Andrews" userId="22e8633286bd19a7" providerId="LiveId" clId="{BDF6BA86-6033-447B-921F-D63D10C0EE83}" dt="2025-10-28T03:22:21.112" v="158" actId="27636"/>
          <ac:spMkLst>
            <pc:docMk/>
            <pc:sldMk cId="3457656009" sldId="273"/>
            <ac:spMk id="2" creationId="{E522E645-5E5A-342E-4096-C2845075DD1A}"/>
          </ac:spMkLst>
        </pc:spChg>
        <pc:spChg chg="mod">
          <ac:chgData name="Andy Andrews" userId="22e8633286bd19a7" providerId="LiveId" clId="{BDF6BA86-6033-447B-921F-D63D10C0EE83}" dt="2025-10-28T03:22:21.112" v="159" actId="27636"/>
          <ac:spMkLst>
            <pc:docMk/>
            <pc:sldMk cId="3457656009" sldId="273"/>
            <ac:spMk id="4" creationId="{6BC94910-CB57-EA48-C3FA-A0F194D9433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457656009" sldId="273"/>
            <ac:spMk id="48" creationId="{61293230-B0F6-45B1-96D1-13D18E24299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457656009" sldId="273"/>
            <ac:spMk id="50" creationId="{0A1E0707-4985-454B-ACE0-4855BB55875E}"/>
          </ac:spMkLst>
        </pc:spChg>
        <pc:picChg chg="mod">
          <ac:chgData name="Andy Andrews" userId="22e8633286bd19a7" providerId="LiveId" clId="{BDF6BA86-6033-447B-921F-D63D10C0EE83}" dt="2025-10-28T03:43:14.188" v="450" actId="1076"/>
          <ac:picMkLst>
            <pc:docMk/>
            <pc:sldMk cId="3457656009" sldId="273"/>
            <ac:picMk id="7" creationId="{64C9738B-06D6-21CA-207E-C9B5196FDD19}"/>
          </ac:picMkLst>
        </pc:picChg>
      </pc:sldChg>
      <pc:sldChg chg="delSp modSp mod setBg delDesignElem">
        <pc:chgData name="Andy Andrews" userId="22e8633286bd19a7" providerId="LiveId" clId="{BDF6BA86-6033-447B-921F-D63D10C0EE83}" dt="2025-10-28T04:07:37.594" v="804" actId="20577"/>
        <pc:sldMkLst>
          <pc:docMk/>
          <pc:sldMk cId="3097287741" sldId="274"/>
        </pc:sldMkLst>
        <pc:spChg chg="mod">
          <ac:chgData name="Andy Andrews" userId="22e8633286bd19a7" providerId="LiveId" clId="{BDF6BA86-6033-447B-921F-D63D10C0EE83}" dt="2025-10-28T04:07:15.820" v="800" actId="1076"/>
          <ac:spMkLst>
            <pc:docMk/>
            <pc:sldMk cId="3097287741" sldId="274"/>
            <ac:spMk id="2" creationId="{B30B03BB-7AA5-EA21-0809-3F9231E9E38A}"/>
          </ac:spMkLst>
        </pc:spChg>
        <pc:spChg chg="mod">
          <ac:chgData name="Andy Andrews" userId="22e8633286bd19a7" providerId="LiveId" clId="{BDF6BA86-6033-447B-921F-D63D10C0EE83}" dt="2025-10-28T04:06:47.979" v="797" actId="14100"/>
          <ac:spMkLst>
            <pc:docMk/>
            <pc:sldMk cId="3097287741" sldId="274"/>
            <ac:spMk id="5" creationId="{982F1F68-F1F4-87B7-0277-C1F12A683FA3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287741" sldId="274"/>
            <ac:spMk id="24" creationId="{1A95671B-3CC6-4792-9114-B74FAEA224E6}"/>
          </ac:spMkLst>
        </pc:spChg>
        <pc:graphicFrameChg chg="mod ord modGraphic">
          <ac:chgData name="Andy Andrews" userId="22e8633286bd19a7" providerId="LiveId" clId="{BDF6BA86-6033-447B-921F-D63D10C0EE83}" dt="2025-10-28T04:07:37.594" v="804" actId="20577"/>
          <ac:graphicFrameMkLst>
            <pc:docMk/>
            <pc:sldMk cId="3097287741" sldId="274"/>
            <ac:graphicFrameMk id="4" creationId="{9575E4D8-4E25-9388-12CC-8856894479A0}"/>
          </ac:graphicFrameMkLst>
        </pc:graphicFrameChg>
      </pc:sldChg>
      <pc:sldChg chg="delSp modSp del mod delDesignElem">
        <pc:chgData name="Andy Andrews" userId="22e8633286bd19a7" providerId="LiveId" clId="{BDF6BA86-6033-447B-921F-D63D10C0EE83}" dt="2025-10-28T04:13:35.546" v="845" actId="47"/>
        <pc:sldMkLst>
          <pc:docMk/>
          <pc:sldMk cId="4037045058" sldId="275"/>
        </pc:sldMkLst>
        <pc:spChg chg="mod">
          <ac:chgData name="Andy Andrews" userId="22e8633286bd19a7" providerId="LiveId" clId="{BDF6BA86-6033-447B-921F-D63D10C0EE83}" dt="2025-10-28T03:22:21.065" v="156" actId="27636"/>
          <ac:spMkLst>
            <pc:docMk/>
            <pc:sldMk cId="4037045058" sldId="275"/>
            <ac:spMk id="2" creationId="{B30B03BB-7AA5-EA21-0809-3F9231E9E38A}"/>
          </ac:spMkLst>
        </pc:spChg>
        <pc:spChg chg="mod">
          <ac:chgData name="Andy Andrews" userId="22e8633286bd19a7" providerId="LiveId" clId="{BDF6BA86-6033-447B-921F-D63D10C0EE83}" dt="2025-10-28T03:22:21.065" v="155" actId="27636"/>
          <ac:spMkLst>
            <pc:docMk/>
            <pc:sldMk cId="4037045058" sldId="275"/>
            <ac:spMk id="6" creationId="{8ECF9BA4-5CE4-5078-21B3-063C8CE3ED79}"/>
          </ac:spMkLst>
        </pc:spChg>
        <pc:spChg chg="mod">
          <ac:chgData name="Andy Andrews" userId="22e8633286bd19a7" providerId="LiveId" clId="{BDF6BA86-6033-447B-921F-D63D10C0EE83}" dt="2025-10-28T03:22:21.065" v="154" actId="27636"/>
          <ac:spMkLst>
            <pc:docMk/>
            <pc:sldMk cId="4037045058" sldId="275"/>
            <ac:spMk id="7" creationId="{BEAC75BB-FB89-3E66-439A-1ED26FF8D26E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037045058" sldId="275"/>
            <ac:spMk id="17" creationId="{E35A04CF-97D4-4FF7-B359-C546B1F62E5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037045058" sldId="275"/>
            <ac:spMk id="19" creationId="{1DE7243B-5109-444B-8FAF-7437C66BC0E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037045058" sldId="275"/>
            <ac:spMk id="21" creationId="{4C5D6221-DA7B-4611-AA26-7D8E349FDE96}"/>
          </ac:spMkLst>
        </pc:spChg>
      </pc:sldChg>
      <pc:sldChg chg="delSp modSp mod setBg delDesignElem">
        <pc:chgData name="Andy Andrews" userId="22e8633286bd19a7" providerId="LiveId" clId="{BDF6BA86-6033-447B-921F-D63D10C0EE83}" dt="2025-10-28T04:09:20.325" v="825" actId="20577"/>
        <pc:sldMkLst>
          <pc:docMk/>
          <pc:sldMk cId="122867006" sldId="276"/>
        </pc:sldMkLst>
        <pc:spChg chg="mod">
          <ac:chgData name="Andy Andrews" userId="22e8633286bd19a7" providerId="LiveId" clId="{BDF6BA86-6033-447B-921F-D63D10C0EE83}" dt="2025-10-28T04:07:58.797" v="805" actId="26606"/>
          <ac:spMkLst>
            <pc:docMk/>
            <pc:sldMk cId="122867006" sldId="276"/>
            <ac:spMk id="2" creationId="{B30B03BB-7AA5-EA21-0809-3F9231E9E38A}"/>
          </ac:spMkLst>
        </pc:spChg>
        <pc:spChg chg="mod">
          <ac:chgData name="Andy Andrews" userId="22e8633286bd19a7" providerId="LiveId" clId="{BDF6BA86-6033-447B-921F-D63D10C0EE83}" dt="2025-10-28T04:08:10.706" v="806" actId="14100"/>
          <ac:spMkLst>
            <pc:docMk/>
            <pc:sldMk cId="122867006" sldId="276"/>
            <ac:spMk id="3" creationId="{843468BA-31DD-376D-A492-0A885FC7CB8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22867006" sldId="276"/>
            <ac:spMk id="9" creationId="{BCED4D40-4B67-4331-AC48-79B82B4A47D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22867006" sldId="276"/>
            <ac:spMk id="11" creationId="{670CEDEF-4F34-412E-84EE-329C1E936AF5}"/>
          </ac:spMkLst>
        </pc:spChg>
        <pc:graphicFrameChg chg="mod ord modGraphic">
          <ac:chgData name="Andy Andrews" userId="22e8633286bd19a7" providerId="LiveId" clId="{BDF6BA86-6033-447B-921F-D63D10C0EE83}" dt="2025-10-28T04:09:20.325" v="825" actId="20577"/>
          <ac:graphicFrameMkLst>
            <pc:docMk/>
            <pc:sldMk cId="122867006" sldId="276"/>
            <ac:graphicFrameMk id="4" creationId="{9575E4D8-4E25-9388-12CC-8856894479A0}"/>
          </ac:graphicFrameMkLst>
        </pc:graphicFrameChg>
      </pc:sldChg>
      <pc:sldChg chg="delSp del delDesignElem">
        <pc:chgData name="Andy Andrews" userId="22e8633286bd19a7" providerId="LiveId" clId="{BDF6BA86-6033-447B-921F-D63D10C0EE83}" dt="2025-10-28T03:48:02.960" v="498" actId="47"/>
        <pc:sldMkLst>
          <pc:docMk/>
          <pc:sldMk cId="3699920339" sldId="277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22" creationId="{8D71EDA1-87BF-4D5D-AB79-F346FD19278A}"/>
          </ac:spMkLst>
        </pc:spChg>
      </pc:sldChg>
      <pc:sldChg chg="delSp modSp del mod delDesignElem">
        <pc:chgData name="Andy Andrews" userId="22e8633286bd19a7" providerId="LiveId" clId="{BDF6BA86-6033-447B-921F-D63D10C0EE83}" dt="2025-10-28T03:48:02.960" v="498" actId="47"/>
        <pc:sldMkLst>
          <pc:docMk/>
          <pc:sldMk cId="193104259" sldId="278"/>
        </pc:sldMkLst>
        <pc:spChg chg="mod">
          <ac:chgData name="Andy Andrews" userId="22e8633286bd19a7" providerId="LiveId" clId="{BDF6BA86-6033-447B-921F-D63D10C0EE83}" dt="2025-10-28T03:22:21.175" v="162" actId="27636"/>
          <ac:spMkLst>
            <pc:docMk/>
            <pc:sldMk cId="193104259" sldId="278"/>
            <ac:spMk id="5" creationId="{C9526031-20EC-CEB6-923C-EE7B5D6F396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22" creationId="{8D71EDA1-87BF-4D5D-AB79-F346FD19278A}"/>
          </ac:spMkLst>
        </pc:spChg>
      </pc:sldChg>
      <pc:sldChg chg="delSp del delDesignElem">
        <pc:chgData name="Andy Andrews" userId="22e8633286bd19a7" providerId="LiveId" clId="{BDF6BA86-6033-447B-921F-D63D10C0EE83}" dt="2025-10-28T03:48:02.960" v="498" actId="47"/>
        <pc:sldMkLst>
          <pc:docMk/>
          <pc:sldMk cId="3833187600" sldId="279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22" creationId="{8D71EDA1-87BF-4D5D-AB79-F346FD19278A}"/>
          </ac:spMkLst>
        </pc:spChg>
      </pc:sldChg>
      <pc:sldChg chg="delSp modSp del mod delDesignElem">
        <pc:chgData name="Andy Andrews" userId="22e8633286bd19a7" providerId="LiveId" clId="{BDF6BA86-6033-447B-921F-D63D10C0EE83}" dt="2025-10-28T03:48:02.960" v="498" actId="47"/>
        <pc:sldMkLst>
          <pc:docMk/>
          <pc:sldMk cId="1629837410" sldId="280"/>
        </pc:sldMkLst>
        <pc:spChg chg="mod">
          <ac:chgData name="Andy Andrews" userId="22e8633286bd19a7" providerId="LiveId" clId="{BDF6BA86-6033-447B-921F-D63D10C0EE83}" dt="2025-10-28T03:22:21.190" v="163" actId="27636"/>
          <ac:spMkLst>
            <pc:docMk/>
            <pc:sldMk cId="1629837410" sldId="280"/>
            <ac:spMk id="5" creationId="{C9526031-20EC-CEB6-923C-EE7B5D6F396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22" creationId="{8D71EDA1-87BF-4D5D-AB79-F346FD19278A}"/>
          </ac:spMkLst>
        </pc:spChg>
      </pc:sldChg>
      <pc:sldChg chg="delSp modSp del mod delDesignElem">
        <pc:chgData name="Andy Andrews" userId="22e8633286bd19a7" providerId="LiveId" clId="{BDF6BA86-6033-447B-921F-D63D10C0EE83}" dt="2025-10-28T03:48:04.790" v="499" actId="47"/>
        <pc:sldMkLst>
          <pc:docMk/>
          <pc:sldMk cId="4217111712" sldId="281"/>
        </pc:sldMkLst>
        <pc:spChg chg="mod">
          <ac:chgData name="Andy Andrews" userId="22e8633286bd19a7" providerId="LiveId" clId="{BDF6BA86-6033-447B-921F-D63D10C0EE83}" dt="2025-10-28T03:22:21.206" v="164" actId="27636"/>
          <ac:spMkLst>
            <pc:docMk/>
            <pc:sldMk cId="4217111712" sldId="281"/>
            <ac:spMk id="5" creationId="{C9526031-20EC-CEB6-923C-EE7B5D6F396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22" creationId="{8D71EDA1-87BF-4D5D-AB79-F346FD19278A}"/>
          </ac:spMkLst>
        </pc:spChg>
      </pc:sldChg>
      <pc:sldChg chg="delSp del delDesignElem">
        <pc:chgData name="Andy Andrews" userId="22e8633286bd19a7" providerId="LiveId" clId="{BDF6BA86-6033-447B-921F-D63D10C0EE83}" dt="2025-10-28T03:48:04.790" v="499" actId="47"/>
        <pc:sldMkLst>
          <pc:docMk/>
          <pc:sldMk cId="1729295706" sldId="282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22" creationId="{8D71EDA1-87BF-4D5D-AB79-F346FD19278A}"/>
          </ac:spMkLst>
        </pc:spChg>
      </pc:sldChg>
      <pc:sldChg chg="delSp del delDesignElem">
        <pc:chgData name="Andy Andrews" userId="22e8633286bd19a7" providerId="LiveId" clId="{BDF6BA86-6033-447B-921F-D63D10C0EE83}" dt="2025-10-28T03:48:06.650" v="500" actId="47"/>
        <pc:sldMkLst>
          <pc:docMk/>
          <pc:sldMk cId="1444439807" sldId="283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22" creationId="{8D71EDA1-87BF-4D5D-AB79-F346FD19278A}"/>
          </ac:spMkLst>
        </pc:spChg>
      </pc:sldChg>
      <pc:sldChg chg="delSp del delDesignElem">
        <pc:chgData name="Andy Andrews" userId="22e8633286bd19a7" providerId="LiveId" clId="{BDF6BA86-6033-447B-921F-D63D10C0EE83}" dt="2025-10-28T03:48:06.650" v="500" actId="47"/>
        <pc:sldMkLst>
          <pc:docMk/>
          <pc:sldMk cId="206183531" sldId="284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22" creationId="{8D71EDA1-87BF-4D5D-AB79-F346FD19278A}"/>
          </ac:spMkLst>
        </pc:spChg>
      </pc:sldChg>
      <pc:sldChg chg="delSp modSp del mod delDesignElem">
        <pc:chgData name="Andy Andrews" userId="22e8633286bd19a7" providerId="LiveId" clId="{BDF6BA86-6033-447B-921F-D63D10C0EE83}" dt="2025-10-28T03:48:27.890" v="501" actId="47"/>
        <pc:sldMkLst>
          <pc:docMk/>
          <pc:sldMk cId="3387248517" sldId="285"/>
        </pc:sldMkLst>
        <pc:spChg chg="mod">
          <ac:chgData name="Andy Andrews" userId="22e8633286bd19a7" providerId="LiveId" clId="{BDF6BA86-6033-447B-921F-D63D10C0EE83}" dt="2025-10-28T03:22:21.237" v="166" actId="27636"/>
          <ac:spMkLst>
            <pc:docMk/>
            <pc:sldMk cId="3387248517" sldId="285"/>
            <ac:spMk id="2" creationId="{1A89533C-7182-577F-CC02-2C98B91E17A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387248517" sldId="285"/>
            <ac:spMk id="28" creationId="{53B021B3-DE93-4AB7-8A18-CF5F1CED88B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387248517" sldId="285"/>
            <ac:spMk id="29" creationId="{52D502E5-F6B4-4D58-B4AE-FC466FF15EE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387248517" sldId="285"/>
            <ac:spMk id="30" creationId="{9DECDBF4-02B6-4BB4-B65B-B8107AD6A9E8}"/>
          </ac:spMkLst>
        </pc:spChg>
        <pc:graphicFrameChg chg="mod">
          <ac:chgData name="Andy Andrews" userId="22e8633286bd19a7" providerId="LiveId" clId="{BDF6BA86-6033-447B-921F-D63D10C0EE83}" dt="2025-10-28T03:22:20.611" v="151"/>
          <ac:graphicFrameMkLst>
            <pc:docMk/>
            <pc:sldMk cId="3387248517" sldId="285"/>
            <ac:graphicFrameMk id="6" creationId="{DE4E5460-4480-4A39-BF9F-6A4BC8F97C3A}"/>
          </ac:graphicFrameMkLst>
        </pc:graphicFrameChg>
      </pc:sldChg>
      <pc:sldChg chg="addSp delSp modSp mod setBg delDesignElem">
        <pc:chgData name="Andy Andrews" userId="22e8633286bd19a7" providerId="LiveId" clId="{BDF6BA86-6033-447B-921F-D63D10C0EE83}" dt="2025-10-28T04:24:29.612" v="1310" actId="14100"/>
        <pc:sldMkLst>
          <pc:docMk/>
          <pc:sldMk cId="1479441067" sldId="286"/>
        </pc:sldMkLst>
        <pc:spChg chg="mod">
          <ac:chgData name="Andy Andrews" userId="22e8633286bd19a7" providerId="LiveId" clId="{BDF6BA86-6033-447B-921F-D63D10C0EE83}" dt="2025-10-28T04:10:05.587" v="826" actId="26606"/>
          <ac:spMkLst>
            <pc:docMk/>
            <pc:sldMk cId="1479441067" sldId="286"/>
            <ac:spMk id="2" creationId="{1D1DBEB0-6A40-E254-034B-C703E44F88FA}"/>
          </ac:spMkLst>
        </pc:spChg>
        <pc:spChg chg="mod ord">
          <ac:chgData name="Andy Andrews" userId="22e8633286bd19a7" providerId="LiveId" clId="{BDF6BA86-6033-447B-921F-D63D10C0EE83}" dt="2025-10-28T04:24:29.612" v="1310" actId="14100"/>
          <ac:spMkLst>
            <pc:docMk/>
            <pc:sldMk cId="1479441067" sldId="286"/>
            <ac:spMk id="3" creationId="{17EC16B5-F350-5DF2-5C03-C74328A56442}"/>
          </ac:spMkLst>
        </pc:spChg>
        <pc:spChg chg="add">
          <ac:chgData name="Andy Andrews" userId="22e8633286bd19a7" providerId="LiveId" clId="{BDF6BA86-6033-447B-921F-D63D10C0EE83}" dt="2025-10-28T04:10:05.587" v="826" actId="26606"/>
          <ac:spMkLst>
            <pc:docMk/>
            <pc:sldMk cId="1479441067" sldId="286"/>
            <ac:spMk id="10" creationId="{C8A3C342-1D03-412F-8DD3-BF519E8E0AE9}"/>
          </ac:spMkLst>
        </pc:spChg>
        <pc:spChg chg="add">
          <ac:chgData name="Andy Andrews" userId="22e8633286bd19a7" providerId="LiveId" clId="{BDF6BA86-6033-447B-921F-D63D10C0EE83}" dt="2025-10-28T04:10:05.587" v="826" actId="26606"/>
          <ac:spMkLst>
            <pc:docMk/>
            <pc:sldMk cId="1479441067" sldId="286"/>
            <ac:spMk id="12" creationId="{81CC9B02-E087-4350-AEBD-2C3CF001AF01}"/>
          </ac:spMkLst>
        </pc:spChg>
        <pc:spChg chg="add">
          <ac:chgData name="Andy Andrews" userId="22e8633286bd19a7" providerId="LiveId" clId="{BDF6BA86-6033-447B-921F-D63D10C0EE83}" dt="2025-10-28T04:10:05.587" v="826" actId="26606"/>
          <ac:spMkLst>
            <pc:docMk/>
            <pc:sldMk cId="1479441067" sldId="286"/>
            <ac:spMk id="14" creationId="{D6F18ACE-6E82-4ADC-8A2F-A1771B309B16}"/>
          </ac:spMkLst>
        </pc:spChg>
        <pc:picChg chg="mod">
          <ac:chgData name="Andy Andrews" userId="22e8633286bd19a7" providerId="LiveId" clId="{BDF6BA86-6033-447B-921F-D63D10C0EE83}" dt="2025-10-28T04:10:05.587" v="826" actId="26606"/>
          <ac:picMkLst>
            <pc:docMk/>
            <pc:sldMk cId="1479441067" sldId="286"/>
            <ac:picMk id="5" creationId="{68D6D112-BC17-1874-8824-5EB218021B35}"/>
          </ac:picMkLst>
        </pc:picChg>
        <pc:cxnChg chg="del">
          <ac:chgData name="Andy Andrews" userId="22e8633286bd19a7" providerId="LiveId" clId="{BDF6BA86-6033-447B-921F-D63D10C0EE83}" dt="2025-10-28T03:22:20.611" v="151"/>
          <ac:cxnSpMkLst>
            <pc:docMk/>
            <pc:sldMk cId="1479441067" sldId="286"/>
            <ac:cxnSpMk id="9" creationId="{1503BFE4-729B-D9D0-C17B-501E6AF1127A}"/>
          </ac:cxnSpMkLst>
        </pc:cxnChg>
      </pc:sldChg>
      <pc:sldChg chg="addSp delSp modSp mod setBg delDesignElem">
        <pc:chgData name="Andy Andrews" userId="22e8633286bd19a7" providerId="LiveId" clId="{BDF6BA86-6033-447B-921F-D63D10C0EE83}" dt="2025-10-28T04:25:30.504" v="1317" actId="14100"/>
        <pc:sldMkLst>
          <pc:docMk/>
          <pc:sldMk cId="397178490" sldId="287"/>
        </pc:sldMkLst>
        <pc:spChg chg="mod">
          <ac:chgData name="Andy Andrews" userId="22e8633286bd19a7" providerId="LiveId" clId="{BDF6BA86-6033-447B-921F-D63D10C0EE83}" dt="2025-10-28T04:10:10.957" v="827" actId="26606"/>
          <ac:spMkLst>
            <pc:docMk/>
            <pc:sldMk cId="397178490" sldId="287"/>
            <ac:spMk id="2" creationId="{E97A3561-6F9B-0421-0BDB-684EBBA39C4F}"/>
          </ac:spMkLst>
        </pc:spChg>
        <pc:spChg chg="mod ord">
          <ac:chgData name="Andy Andrews" userId="22e8633286bd19a7" providerId="LiveId" clId="{BDF6BA86-6033-447B-921F-D63D10C0EE83}" dt="2025-10-28T04:25:30.504" v="1317" actId="14100"/>
          <ac:spMkLst>
            <pc:docMk/>
            <pc:sldMk cId="397178490" sldId="287"/>
            <ac:spMk id="3" creationId="{44B7FD4E-915B-6622-6A16-2081760559C6}"/>
          </ac:spMkLst>
        </pc:spChg>
        <pc:spChg chg="add">
          <ac:chgData name="Andy Andrews" userId="22e8633286bd19a7" providerId="LiveId" clId="{BDF6BA86-6033-447B-921F-D63D10C0EE83}" dt="2025-10-28T04:10:10.957" v="827" actId="26606"/>
          <ac:spMkLst>
            <pc:docMk/>
            <pc:sldMk cId="397178490" sldId="287"/>
            <ac:spMk id="10" creationId="{A93A089E-0A16-452C-B341-0F769780D262}"/>
          </ac:spMkLst>
        </pc:spChg>
        <pc:picChg chg="mod">
          <ac:chgData name="Andy Andrews" userId="22e8633286bd19a7" providerId="LiveId" clId="{BDF6BA86-6033-447B-921F-D63D10C0EE83}" dt="2025-10-28T04:10:10.957" v="827" actId="26606"/>
          <ac:picMkLst>
            <pc:docMk/>
            <pc:sldMk cId="397178490" sldId="287"/>
            <ac:picMk id="5" creationId="{5C7F8D5E-B4D3-B19B-32C5-B48F322D82C1}"/>
          </ac:picMkLst>
        </pc:picChg>
        <pc:cxnChg chg="del">
          <ac:chgData name="Andy Andrews" userId="22e8633286bd19a7" providerId="LiveId" clId="{BDF6BA86-6033-447B-921F-D63D10C0EE83}" dt="2025-10-28T03:22:20.611" v="151"/>
          <ac:cxnSpMkLst>
            <pc:docMk/>
            <pc:sldMk cId="397178490" sldId="287"/>
            <ac:cxnSpMk id="9" creationId="{1503BFE4-729B-D9D0-C17B-501E6AF1127A}"/>
          </ac:cxnSpMkLst>
        </pc:cxnChg>
      </pc:sldChg>
      <pc:sldChg chg="delSp modSp mod setBg delDesignElem">
        <pc:chgData name="Andy Andrews" userId="22e8633286bd19a7" providerId="LiveId" clId="{BDF6BA86-6033-447B-921F-D63D10C0EE83}" dt="2025-10-28T04:24:21.230" v="1309" actId="20577"/>
        <pc:sldMkLst>
          <pc:docMk/>
          <pc:sldMk cId="183737380" sldId="288"/>
        </pc:sldMkLst>
        <pc:spChg chg="mod">
          <ac:chgData name="Andy Andrews" userId="22e8633286bd19a7" providerId="LiveId" clId="{BDF6BA86-6033-447B-921F-D63D10C0EE83}" dt="2025-10-28T04:10:17.583" v="828" actId="26606"/>
          <ac:spMkLst>
            <pc:docMk/>
            <pc:sldMk cId="183737380" sldId="288"/>
            <ac:spMk id="2" creationId="{E97A3561-6F9B-0421-0BDB-684EBBA39C4F}"/>
          </ac:spMkLst>
        </pc:spChg>
        <pc:spChg chg="mod">
          <ac:chgData name="Andy Andrews" userId="22e8633286bd19a7" providerId="LiveId" clId="{BDF6BA86-6033-447B-921F-D63D10C0EE83}" dt="2025-10-28T04:24:21.230" v="1309" actId="20577"/>
          <ac:spMkLst>
            <pc:docMk/>
            <pc:sldMk cId="183737380" sldId="288"/>
            <ac:spMk id="3" creationId="{44B7FD4E-915B-6622-6A16-2081760559C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83737380" sldId="288"/>
            <ac:spMk id="9" creationId="{3ECBE1F1-D69B-4AFA-ABD5-8E41720EF6DE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83737380" sldId="288"/>
            <ac:spMk id="11" creationId="{603A6265-E10C-4B85-9C20-E75FCAF9CC63}"/>
          </ac:spMkLst>
        </pc:spChg>
        <pc:picChg chg="mod ord">
          <ac:chgData name="Andy Andrews" userId="22e8633286bd19a7" providerId="LiveId" clId="{BDF6BA86-6033-447B-921F-D63D10C0EE83}" dt="2025-10-28T04:10:17.583" v="828" actId="26606"/>
          <ac:picMkLst>
            <pc:docMk/>
            <pc:sldMk cId="183737380" sldId="288"/>
            <ac:picMk id="5" creationId="{5074782A-52B6-8816-50CE-12DD9E1D54E6}"/>
          </ac:picMkLst>
        </pc:picChg>
      </pc:sldChg>
      <pc:sldChg chg="addSp delSp modSp del mod modClrScheme chgLayout">
        <pc:chgData name="Andy Andrews" userId="22e8633286bd19a7" providerId="LiveId" clId="{BDF6BA86-6033-447B-921F-D63D10C0EE83}" dt="2025-10-28T03:25:08.645" v="182" actId="2696"/>
        <pc:sldMkLst>
          <pc:docMk/>
          <pc:sldMk cId="1240355995" sldId="289"/>
        </pc:sldMkLst>
        <pc:spChg chg="mod ord">
          <ac:chgData name="Andy Andrews" userId="22e8633286bd19a7" providerId="LiveId" clId="{BDF6BA86-6033-447B-921F-D63D10C0EE83}" dt="2025-10-28T03:24:36.562" v="177" actId="700"/>
          <ac:spMkLst>
            <pc:docMk/>
            <pc:sldMk cId="1240355995" sldId="289"/>
            <ac:spMk id="2" creationId="{2CF94033-BF10-3631-957D-E382C5183D26}"/>
          </ac:spMkLst>
        </pc:spChg>
        <pc:spChg chg="mod ord">
          <ac:chgData name="Andy Andrews" userId="22e8633286bd19a7" providerId="LiveId" clId="{BDF6BA86-6033-447B-921F-D63D10C0EE83}" dt="2025-10-28T03:24:36.562" v="177" actId="700"/>
          <ac:spMkLst>
            <pc:docMk/>
            <pc:sldMk cId="1240355995" sldId="289"/>
            <ac:spMk id="3" creationId="{BFD79BAA-6E68-C24E-503A-D12728AE3F6B}"/>
          </ac:spMkLst>
        </pc:spChg>
        <pc:spChg chg="add del mod ord">
          <ac:chgData name="Andy Andrews" userId="22e8633286bd19a7" providerId="LiveId" clId="{BDF6BA86-6033-447B-921F-D63D10C0EE83}" dt="2025-10-28T03:24:36.562" v="177" actId="700"/>
          <ac:spMkLst>
            <pc:docMk/>
            <pc:sldMk cId="1240355995" sldId="289"/>
            <ac:spMk id="4" creationId="{5606219A-0B83-8987-D7E5-9F1161F3661D}"/>
          </ac:spMkLst>
        </pc:spChg>
      </pc:sldChg>
      <pc:sldChg chg="delSp modSp del mod delDesignElem">
        <pc:chgData name="Andy Andrews" userId="22e8633286bd19a7" providerId="LiveId" clId="{BDF6BA86-6033-447B-921F-D63D10C0EE83}" dt="2025-10-28T03:48:27.890" v="501" actId="47"/>
        <pc:sldMkLst>
          <pc:docMk/>
          <pc:sldMk cId="672012652" sldId="290"/>
        </pc:sldMkLst>
        <pc:spChg chg="mod">
          <ac:chgData name="Andy Andrews" userId="22e8633286bd19a7" providerId="LiveId" clId="{BDF6BA86-6033-447B-921F-D63D10C0EE83}" dt="2025-10-28T03:22:21.237" v="167" actId="27636"/>
          <ac:spMkLst>
            <pc:docMk/>
            <pc:sldMk cId="672012652" sldId="290"/>
            <ac:spMk id="2" creationId="{1A89533C-7182-577F-CC02-2C98B91E17A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672012652" sldId="290"/>
            <ac:spMk id="28" creationId="{53B021B3-DE93-4AB7-8A18-CF5F1CED88B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672012652" sldId="290"/>
            <ac:spMk id="29" creationId="{52D502E5-F6B4-4D58-B4AE-FC466FF15EE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672012652" sldId="290"/>
            <ac:spMk id="30" creationId="{9DECDBF4-02B6-4BB4-B65B-B8107AD6A9E8}"/>
          </ac:spMkLst>
        </pc:spChg>
        <pc:graphicFrameChg chg="mod">
          <ac:chgData name="Andy Andrews" userId="22e8633286bd19a7" providerId="LiveId" clId="{BDF6BA86-6033-447B-921F-D63D10C0EE83}" dt="2025-10-28T03:22:20.611" v="151"/>
          <ac:graphicFrameMkLst>
            <pc:docMk/>
            <pc:sldMk cId="672012652" sldId="290"/>
            <ac:graphicFrameMk id="6" creationId="{486506F5-54DE-B97E-D06F-DDD0F466570A}"/>
          </ac:graphicFrameMkLst>
        </pc:graphicFrameChg>
      </pc:sldChg>
      <pc:sldChg chg="delSp modSp del mod delDesignElem">
        <pc:chgData name="Andy Andrews" userId="22e8633286bd19a7" providerId="LiveId" clId="{BDF6BA86-6033-447B-921F-D63D10C0EE83}" dt="2025-10-28T03:48:27.890" v="501" actId="47"/>
        <pc:sldMkLst>
          <pc:docMk/>
          <pc:sldMk cId="1765043428" sldId="291"/>
        </pc:sldMkLst>
        <pc:spChg chg="mod">
          <ac:chgData name="Andy Andrews" userId="22e8633286bd19a7" providerId="LiveId" clId="{BDF6BA86-6033-447B-921F-D63D10C0EE83}" dt="2025-10-28T03:22:21.253" v="168" actId="27636"/>
          <ac:spMkLst>
            <pc:docMk/>
            <pc:sldMk cId="1765043428" sldId="291"/>
            <ac:spMk id="2" creationId="{1A89533C-7182-577F-CC02-2C98B91E17A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65043428" sldId="291"/>
            <ac:spMk id="28" creationId="{53B021B3-DE93-4AB7-8A18-CF5F1CED88B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65043428" sldId="291"/>
            <ac:spMk id="29" creationId="{52D502E5-F6B4-4D58-B4AE-FC466FF15EE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65043428" sldId="291"/>
            <ac:spMk id="30" creationId="{9DECDBF4-02B6-4BB4-B65B-B8107AD6A9E8}"/>
          </ac:spMkLst>
        </pc:spChg>
        <pc:graphicFrameChg chg="mod">
          <ac:chgData name="Andy Andrews" userId="22e8633286bd19a7" providerId="LiveId" clId="{BDF6BA86-6033-447B-921F-D63D10C0EE83}" dt="2025-10-28T03:22:20.611" v="151"/>
          <ac:graphicFrameMkLst>
            <pc:docMk/>
            <pc:sldMk cId="1765043428" sldId="291"/>
            <ac:graphicFrameMk id="5" creationId="{05068E6B-5B5D-53EC-9B4B-241A4C67BD88}"/>
          </ac:graphicFrameMkLst>
        </pc:graphicFrameChg>
      </pc:sldChg>
      <pc:sldChg chg="delSp modSp del mod delDesignElem">
        <pc:chgData name="Andy Andrews" userId="22e8633286bd19a7" providerId="LiveId" clId="{BDF6BA86-6033-447B-921F-D63D10C0EE83}" dt="2025-10-28T03:47:37.929" v="494" actId="2696"/>
        <pc:sldMkLst>
          <pc:docMk/>
          <pc:sldMk cId="2420756583" sldId="292"/>
        </pc:sldMkLst>
        <pc:spChg chg="mod">
          <ac:chgData name="Andy Andrews" userId="22e8633286bd19a7" providerId="LiveId" clId="{BDF6BA86-6033-447B-921F-D63D10C0EE83}" dt="2025-10-28T03:22:21.112" v="160" actId="27636"/>
          <ac:spMkLst>
            <pc:docMk/>
            <pc:sldMk cId="2420756583" sldId="292"/>
            <ac:spMk id="2" creationId="{05D1F74A-56ED-477A-C786-F58F2202085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420756583" sldId="292"/>
            <ac:spMk id="21" creationId="{35DB3719-6FDC-4E5D-891D-FF40B7300F6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420756583" sldId="292"/>
            <ac:spMk id="22" creationId="{E0CBAC23-2E3F-4A90-BA59-F8299F6A5439}"/>
          </ac:spMkLst>
        </pc:spChg>
      </pc:sldChg>
      <pc:sldChg chg="delSp del delDesignElem">
        <pc:chgData name="Andy Andrews" userId="22e8633286bd19a7" providerId="LiveId" clId="{BDF6BA86-6033-447B-921F-D63D10C0EE83}" dt="2025-10-28T03:47:40.249" v="495" actId="2696"/>
        <pc:sldMkLst>
          <pc:docMk/>
          <pc:sldMk cId="359731530" sldId="293"/>
        </pc:sldMkLst>
        <pc:cxnChg chg="del">
          <ac:chgData name="Andy Andrews" userId="22e8633286bd19a7" providerId="LiveId" clId="{BDF6BA86-6033-447B-921F-D63D10C0EE83}" dt="2025-10-28T03:22:20.611" v="151"/>
          <ac:cxnSpMkLst>
            <pc:docMk/>
            <pc:sldMk cId="359731530" sldId="293"/>
            <ac:cxnSpMk id="9" creationId="{1503BFE4-729B-D9D0-C17B-501E6AF1127A}"/>
          </ac:cxnSpMkLst>
        </pc:cxnChg>
      </pc:sldChg>
      <pc:sldChg chg="addSp modSp add mod setBg">
        <pc:chgData name="Andy Andrews" userId="22e8633286bd19a7" providerId="LiveId" clId="{BDF6BA86-6033-447B-921F-D63D10C0EE83}" dt="2025-10-28T04:23:44.612" v="1304" actId="20577"/>
        <pc:sldMkLst>
          <pc:docMk/>
          <pc:sldMk cId="2043940425" sldId="294"/>
        </pc:sldMkLst>
        <pc:spChg chg="mod">
          <ac:chgData name="Andy Andrews" userId="22e8633286bd19a7" providerId="LiveId" clId="{BDF6BA86-6033-447B-921F-D63D10C0EE83}" dt="2025-10-28T04:01:56.810" v="752" actId="26606"/>
          <ac:spMkLst>
            <pc:docMk/>
            <pc:sldMk cId="2043940425" sldId="294"/>
            <ac:spMk id="2" creationId="{07D8584B-6960-A5C2-B58E-29349B835CD1}"/>
          </ac:spMkLst>
        </pc:spChg>
        <pc:spChg chg="mod">
          <ac:chgData name="Andy Andrews" userId="22e8633286bd19a7" providerId="LiveId" clId="{BDF6BA86-6033-447B-921F-D63D10C0EE83}" dt="2025-10-28T04:23:44.612" v="1304" actId="20577"/>
          <ac:spMkLst>
            <pc:docMk/>
            <pc:sldMk cId="2043940425" sldId="294"/>
            <ac:spMk id="3" creationId="{C782BC14-5D5E-07DE-B8D5-741CBC305D7D}"/>
          </ac:spMkLst>
        </pc:spChg>
        <pc:spChg chg="add">
          <ac:chgData name="Andy Andrews" userId="22e8633286bd19a7" providerId="LiveId" clId="{BDF6BA86-6033-447B-921F-D63D10C0EE83}" dt="2025-10-28T04:01:56.810" v="752" actId="26606"/>
          <ac:spMkLst>
            <pc:docMk/>
            <pc:sldMk cId="2043940425" sldId="294"/>
            <ac:spMk id="8" creationId="{923E8915-D2AA-4327-A45A-972C3CA9574B}"/>
          </ac:spMkLst>
        </pc:spChg>
        <pc:spChg chg="add">
          <ac:chgData name="Andy Andrews" userId="22e8633286bd19a7" providerId="LiveId" clId="{BDF6BA86-6033-447B-921F-D63D10C0EE83}" dt="2025-10-28T04:01:56.810" v="752" actId="26606"/>
          <ac:spMkLst>
            <pc:docMk/>
            <pc:sldMk cId="2043940425" sldId="294"/>
            <ac:spMk id="10" creationId="{8302FC3C-9804-4950-B721-5FD704BA6065}"/>
          </ac:spMkLst>
        </pc:spChg>
        <pc:spChg chg="add">
          <ac:chgData name="Andy Andrews" userId="22e8633286bd19a7" providerId="LiveId" clId="{BDF6BA86-6033-447B-921F-D63D10C0EE83}" dt="2025-10-28T04:01:56.810" v="752" actId="26606"/>
          <ac:spMkLst>
            <pc:docMk/>
            <pc:sldMk cId="2043940425" sldId="294"/>
            <ac:spMk id="16" creationId="{F3798573-F27B-47EB-8EA4-7EE34954C2D6}"/>
          </ac:spMkLst>
        </pc:spChg>
        <pc:picChg chg="add">
          <ac:chgData name="Andy Andrews" userId="22e8633286bd19a7" providerId="LiveId" clId="{BDF6BA86-6033-447B-921F-D63D10C0EE83}" dt="2025-10-28T04:01:56.810" v="752" actId="26606"/>
          <ac:picMkLst>
            <pc:docMk/>
            <pc:sldMk cId="2043940425" sldId="294"/>
            <ac:picMk id="14" creationId="{3BC6EBB2-9BDC-4075-BA6B-43A9FBF9C86C}"/>
          </ac:picMkLst>
        </pc:picChg>
        <pc:cxnChg chg="add">
          <ac:chgData name="Andy Andrews" userId="22e8633286bd19a7" providerId="LiveId" clId="{BDF6BA86-6033-447B-921F-D63D10C0EE83}" dt="2025-10-28T04:01:56.810" v="752" actId="26606"/>
          <ac:cxnSpMkLst>
            <pc:docMk/>
            <pc:sldMk cId="2043940425" sldId="294"/>
            <ac:cxnSpMk id="12" creationId="{6B9695BD-ECF6-49CA-8877-8C493193C65D}"/>
          </ac:cxnSpMkLst>
        </pc:cxnChg>
      </pc:sldChg>
      <pc:sldChg chg="addSp delSp modSp add mod ord setBg modClrScheme chgLayout">
        <pc:chgData name="Andy Andrews" userId="22e8633286bd19a7" providerId="LiveId" clId="{BDF6BA86-6033-447B-921F-D63D10C0EE83}" dt="2025-10-28T03:46:50.652" v="493" actId="20577"/>
        <pc:sldMkLst>
          <pc:docMk/>
          <pc:sldMk cId="332637360" sldId="295"/>
        </pc:sldMkLst>
        <pc:spChg chg="add del mod ord">
          <ac:chgData name="Andy Andrews" userId="22e8633286bd19a7" providerId="LiveId" clId="{BDF6BA86-6033-447B-921F-D63D10C0EE83}" dt="2025-10-28T03:42:14.202" v="444" actId="700"/>
          <ac:spMkLst>
            <pc:docMk/>
            <pc:sldMk cId="332637360" sldId="295"/>
            <ac:spMk id="2" creationId="{C5EB1BE1-3A26-94A2-D3D3-2A545CFD3107}"/>
          </ac:spMkLst>
        </pc:spChg>
        <pc:spChg chg="add del mod ord">
          <ac:chgData name="Andy Andrews" userId="22e8633286bd19a7" providerId="LiveId" clId="{BDF6BA86-6033-447B-921F-D63D10C0EE83}" dt="2025-10-28T03:42:14.202" v="444" actId="700"/>
          <ac:spMkLst>
            <pc:docMk/>
            <pc:sldMk cId="332637360" sldId="295"/>
            <ac:spMk id="3" creationId="{2FACCC95-8B01-C3AA-139A-29971CF3497F}"/>
          </ac:spMkLst>
        </pc:spChg>
        <pc:spChg chg="add del mod ord">
          <ac:chgData name="Andy Andrews" userId="22e8633286bd19a7" providerId="LiveId" clId="{BDF6BA86-6033-447B-921F-D63D10C0EE83}" dt="2025-10-28T03:42:14.202" v="444" actId="700"/>
          <ac:spMkLst>
            <pc:docMk/>
            <pc:sldMk cId="332637360" sldId="295"/>
            <ac:spMk id="4" creationId="{9AC272FB-0628-2D54-588D-FF002E3B0ABD}"/>
          </ac:spMkLst>
        </pc:spChg>
        <pc:spChg chg="mod ord">
          <ac:chgData name="Andy Andrews" userId="22e8633286bd19a7" providerId="LiveId" clId="{BDF6BA86-6033-447B-921F-D63D10C0EE83}" dt="2025-10-28T03:46:50.652" v="493" actId="20577"/>
          <ac:spMkLst>
            <pc:docMk/>
            <pc:sldMk cId="332637360" sldId="295"/>
            <ac:spMk id="5" creationId="{D1898E91-D9D5-8464-A036-EF1472C84100}"/>
          </ac:spMkLst>
        </pc:spChg>
        <pc:spChg chg="del mod ord">
          <ac:chgData name="Andy Andrews" userId="22e8633286bd19a7" providerId="LiveId" clId="{BDF6BA86-6033-447B-921F-D63D10C0EE83}" dt="2025-10-28T03:41:39.711" v="440" actId="700"/>
          <ac:spMkLst>
            <pc:docMk/>
            <pc:sldMk cId="332637360" sldId="295"/>
            <ac:spMk id="6" creationId="{06D57411-4047-26DB-1822-FF499A1C6C79}"/>
          </ac:spMkLst>
        </pc:spChg>
        <pc:spChg chg="add del mod ord">
          <ac:chgData name="Andy Andrews" userId="22e8633286bd19a7" providerId="LiveId" clId="{BDF6BA86-6033-447B-921F-D63D10C0EE83}" dt="2025-10-28T03:42:14.202" v="444" actId="700"/>
          <ac:spMkLst>
            <pc:docMk/>
            <pc:sldMk cId="332637360" sldId="295"/>
            <ac:spMk id="7" creationId="{57F99A67-94A7-3DA3-4AA9-3CAE73F83B14}"/>
          </ac:spMkLst>
        </pc:spChg>
        <pc:spChg chg="add mod ord">
          <ac:chgData name="Andy Andrews" userId="22e8633286bd19a7" providerId="LiveId" clId="{BDF6BA86-6033-447B-921F-D63D10C0EE83}" dt="2025-10-28T03:46:40.188" v="479" actId="27636"/>
          <ac:spMkLst>
            <pc:docMk/>
            <pc:sldMk cId="332637360" sldId="295"/>
            <ac:spMk id="8" creationId="{ECE63A33-D663-B7B6-06AB-5A3A3C8E0039}"/>
          </ac:spMkLst>
        </pc:spChg>
        <pc:spChg chg="add del mod ord">
          <ac:chgData name="Andy Andrews" userId="22e8633286bd19a7" providerId="LiveId" clId="{BDF6BA86-6033-447B-921F-D63D10C0EE83}" dt="2025-10-28T03:43:10.544" v="449"/>
          <ac:spMkLst>
            <pc:docMk/>
            <pc:sldMk cId="332637360" sldId="295"/>
            <ac:spMk id="9" creationId="{34CF7921-8644-E3DD-3DB2-26CEC2BDC7E6}"/>
          </ac:spMkLst>
        </pc:spChg>
        <pc:spChg chg="add del mod">
          <ac:chgData name="Andy Andrews" userId="22e8633286bd19a7" providerId="LiveId" clId="{BDF6BA86-6033-447B-921F-D63D10C0EE83}" dt="2025-10-28T03:45:18.364" v="467" actId="478"/>
          <ac:spMkLst>
            <pc:docMk/>
            <pc:sldMk cId="332637360" sldId="295"/>
            <ac:spMk id="12" creationId="{4F37AFA3-65B4-1E08-A1EF-AA012A8473E2}"/>
          </ac:spMkLst>
        </pc:spChg>
        <pc:spChg chg="add del mod">
          <ac:chgData name="Andy Andrews" userId="22e8633286bd19a7" providerId="LiveId" clId="{BDF6BA86-6033-447B-921F-D63D10C0EE83}" dt="2025-10-28T03:45:31.300" v="468" actId="478"/>
          <ac:spMkLst>
            <pc:docMk/>
            <pc:sldMk cId="332637360" sldId="295"/>
            <ac:spMk id="13" creationId="{6A061041-E8D0-56A0-9D31-11C0826F6B7F}"/>
          </ac:spMkLst>
        </pc:spChg>
        <pc:spChg chg="add del mod">
          <ac:chgData name="Andy Andrews" userId="22e8633286bd19a7" providerId="LiveId" clId="{BDF6BA86-6033-447B-921F-D63D10C0EE83}" dt="2025-10-28T03:46:10.450" v="470" actId="700"/>
          <ac:spMkLst>
            <pc:docMk/>
            <pc:sldMk cId="332637360" sldId="295"/>
            <ac:spMk id="15" creationId="{DDEF9606-ED65-3C84-2756-79754EFFB81A}"/>
          </ac:spMkLst>
        </pc:spChg>
        <pc:spChg chg="add mod">
          <ac:chgData name="Andy Andrews" userId="22e8633286bd19a7" providerId="LiveId" clId="{BDF6BA86-6033-447B-921F-D63D10C0EE83}" dt="2025-10-28T03:45:49.482" v="469"/>
          <ac:spMkLst>
            <pc:docMk/>
            <pc:sldMk cId="332637360" sldId="295"/>
            <ac:spMk id="19" creationId="{0A275AD2-C8EC-A8E5-3911-AD35382AEF27}"/>
          </ac:spMkLst>
        </pc:spChg>
        <pc:spChg chg="add del">
          <ac:chgData name="Andy Andrews" userId="22e8633286bd19a7" providerId="LiveId" clId="{BDF6BA86-6033-447B-921F-D63D10C0EE83}" dt="2025-10-28T03:43:55.897" v="456" actId="26606"/>
          <ac:spMkLst>
            <pc:docMk/>
            <pc:sldMk cId="332637360" sldId="295"/>
            <ac:spMk id="20" creationId="{D42CF425-7213-4F89-B0FF-4C2BDDD9C680}"/>
          </ac:spMkLst>
        </pc:spChg>
        <pc:spChg chg="add mod">
          <ac:chgData name="Andy Andrews" userId="22e8633286bd19a7" providerId="LiveId" clId="{BDF6BA86-6033-447B-921F-D63D10C0EE83}" dt="2025-10-28T03:45:49.482" v="469"/>
          <ac:spMkLst>
            <pc:docMk/>
            <pc:sldMk cId="332637360" sldId="295"/>
            <ac:spMk id="21" creationId="{46E99C78-2F46-CAA2-D756-B3898E566C16}"/>
          </ac:spMkLst>
        </pc:spChg>
        <pc:spChg chg="add mod">
          <ac:chgData name="Andy Andrews" userId="22e8633286bd19a7" providerId="LiveId" clId="{BDF6BA86-6033-447B-921F-D63D10C0EE83}" dt="2025-10-28T03:45:49.482" v="469"/>
          <ac:spMkLst>
            <pc:docMk/>
            <pc:sldMk cId="332637360" sldId="295"/>
            <ac:spMk id="23" creationId="{A3812FFF-E5CF-05CC-DC15-ECF9C9B8916F}"/>
          </ac:spMkLst>
        </pc:spChg>
        <pc:spChg chg="add del">
          <ac:chgData name="Andy Andrews" userId="22e8633286bd19a7" providerId="LiveId" clId="{BDF6BA86-6033-447B-921F-D63D10C0EE83}" dt="2025-10-28T03:43:55.897" v="456" actId="26606"/>
          <ac:spMkLst>
            <pc:docMk/>
            <pc:sldMk cId="332637360" sldId="295"/>
            <ac:spMk id="26" creationId="{202A25CB-1ED1-4C87-AB49-8D3BC684D1CE}"/>
          </ac:spMkLst>
        </pc:spChg>
        <pc:spChg chg="add del">
          <ac:chgData name="Andy Andrews" userId="22e8633286bd19a7" providerId="LiveId" clId="{BDF6BA86-6033-447B-921F-D63D10C0EE83}" dt="2025-10-28T03:43:55.897" v="456" actId="26606"/>
          <ac:spMkLst>
            <pc:docMk/>
            <pc:sldMk cId="332637360" sldId="295"/>
            <ac:spMk id="28" creationId="{A10049FB-9EB9-40A5-B47A-F88DBA104808}"/>
          </ac:spMkLst>
        </pc:spChg>
        <pc:spChg chg="add del">
          <ac:chgData name="Andy Andrews" userId="22e8633286bd19a7" providerId="LiveId" clId="{BDF6BA86-6033-447B-921F-D63D10C0EE83}" dt="2025-10-28T03:43:55.897" v="456" actId="26606"/>
          <ac:spMkLst>
            <pc:docMk/>
            <pc:sldMk cId="332637360" sldId="295"/>
            <ac:spMk id="30" creationId="{9053E132-12E5-44D2-AA0E-9353E65AC083}"/>
          </ac:spMkLst>
        </pc:spChg>
        <pc:picChg chg="add del mod ord">
          <ac:chgData name="Andy Andrews" userId="22e8633286bd19a7" providerId="LiveId" clId="{BDF6BA86-6033-447B-921F-D63D10C0EE83}" dt="2025-10-28T03:45:09.008" v="466" actId="478"/>
          <ac:picMkLst>
            <pc:docMk/>
            <pc:sldMk cId="332637360" sldId="295"/>
            <ac:picMk id="10" creationId="{5C7CA44E-B780-2376-0B28-E9CC3F9EF892}"/>
          </ac:picMkLst>
        </pc:picChg>
        <pc:picChg chg="add del mod">
          <ac:chgData name="Andy Andrews" userId="22e8633286bd19a7" providerId="LiveId" clId="{BDF6BA86-6033-447B-921F-D63D10C0EE83}" dt="2025-10-28T03:45:09.008" v="466" actId="478"/>
          <ac:picMkLst>
            <pc:docMk/>
            <pc:sldMk cId="332637360" sldId="295"/>
            <ac:picMk id="11" creationId="{E896A397-F78F-2072-6872-EFCA884CF8D8}"/>
          </ac:picMkLst>
        </pc:picChg>
        <pc:picChg chg="add">
          <ac:chgData name="Andy Andrews" userId="22e8633286bd19a7" providerId="LiveId" clId="{BDF6BA86-6033-447B-921F-D63D10C0EE83}" dt="2025-10-28T03:43:48.894" v="455" actId="26606"/>
          <ac:picMkLst>
            <pc:docMk/>
            <pc:sldMk cId="332637360" sldId="295"/>
            <ac:picMk id="16" creationId="{412E3267-7ABE-412B-8580-47EC0D1F61FE}"/>
          </ac:picMkLst>
        </pc:picChg>
        <pc:picChg chg="add mod">
          <ac:chgData name="Andy Andrews" userId="22e8633286bd19a7" providerId="LiveId" clId="{BDF6BA86-6033-447B-921F-D63D10C0EE83}" dt="2025-10-28T03:45:49.482" v="469"/>
          <ac:picMkLst>
            <pc:docMk/>
            <pc:sldMk cId="332637360" sldId="295"/>
            <ac:picMk id="17" creationId="{77C6600C-90DD-290D-C5FD-4BC4DDAF7BE0}"/>
          </ac:picMkLst>
        </pc:picChg>
        <pc:picChg chg="add del">
          <ac:chgData name="Andy Andrews" userId="22e8633286bd19a7" providerId="LiveId" clId="{BDF6BA86-6033-447B-921F-D63D10C0EE83}" dt="2025-10-28T03:43:55.897" v="456" actId="26606"/>
          <ac:picMkLst>
            <pc:docMk/>
            <pc:sldMk cId="332637360" sldId="295"/>
            <ac:picMk id="18" creationId="{20B62C5A-2250-4380-AB23-DB87446CCED0}"/>
          </ac:picMkLst>
        </pc:picChg>
        <pc:picChg chg="del">
          <ac:chgData name="Andy Andrews" userId="22e8633286bd19a7" providerId="LiveId" clId="{BDF6BA86-6033-447B-921F-D63D10C0EE83}" dt="2025-10-28T03:43:55.897" v="456" actId="26606"/>
          <ac:picMkLst>
            <pc:docMk/>
            <pc:sldMk cId="332637360" sldId="295"/>
            <ac:picMk id="22" creationId="{D35DA97D-88F8-4249-B650-4FC9FD50A382}"/>
          </ac:picMkLst>
        </pc:picChg>
      </pc:sldChg>
      <pc:sldChg chg="new del">
        <pc:chgData name="Andy Andrews" userId="22e8633286bd19a7" providerId="LiveId" clId="{BDF6BA86-6033-447B-921F-D63D10C0EE83}" dt="2025-10-28T03:27:06.540" v="194" actId="680"/>
        <pc:sldMkLst>
          <pc:docMk/>
          <pc:sldMk cId="2650211709" sldId="295"/>
        </pc:sldMkLst>
      </pc:sldChg>
      <pc:sldChg chg="new del">
        <pc:chgData name="Andy Andrews" userId="22e8633286bd19a7" providerId="LiveId" clId="{BDF6BA86-6033-447B-921F-D63D10C0EE83}" dt="2025-10-28T03:26:57.667" v="192" actId="680"/>
        <pc:sldMkLst>
          <pc:docMk/>
          <pc:sldMk cId="3901449852" sldId="295"/>
        </pc:sldMkLst>
      </pc:sldChg>
      <pc:sldChg chg="add">
        <pc:chgData name="Andy Andrews" userId="22e8633286bd19a7" providerId="LiveId" clId="{BDF6BA86-6033-447B-921F-D63D10C0EE83}" dt="2025-10-28T03:44:38.417" v="462" actId="2890"/>
        <pc:sldMkLst>
          <pc:docMk/>
          <pc:sldMk cId="3325013361" sldId="296"/>
        </pc:sldMkLst>
      </pc:sldChg>
      <pc:sldChg chg="addSp delSp modSp add mod modClrScheme chgLayout">
        <pc:chgData name="Andy Andrews" userId="22e8633286bd19a7" providerId="LiveId" clId="{BDF6BA86-6033-447B-921F-D63D10C0EE83}" dt="2025-10-28T04:15:13.685" v="861" actId="14100"/>
        <pc:sldMkLst>
          <pc:docMk/>
          <pc:sldMk cId="2105955844" sldId="297"/>
        </pc:sldMkLst>
        <pc:spChg chg="mod ord">
          <ac:chgData name="Andy Andrews" userId="22e8633286bd19a7" providerId="LiveId" clId="{BDF6BA86-6033-447B-921F-D63D10C0EE83}" dt="2025-10-28T03:50:31.678" v="560" actId="14100"/>
          <ac:spMkLst>
            <pc:docMk/>
            <pc:sldMk cId="2105955844" sldId="297"/>
            <ac:spMk id="5" creationId="{203A42FC-1A78-96AB-A714-E555070E53A6}"/>
          </ac:spMkLst>
        </pc:spChg>
        <pc:spChg chg="del mod ord">
          <ac:chgData name="Andy Andrews" userId="22e8633286bd19a7" providerId="LiveId" clId="{BDF6BA86-6033-447B-921F-D63D10C0EE83}" dt="2025-10-28T03:49:20.121" v="512"/>
          <ac:spMkLst>
            <pc:docMk/>
            <pc:sldMk cId="2105955844" sldId="297"/>
            <ac:spMk id="8" creationId="{46CCA438-47CF-6A02-CC7C-9AD318925DB8}"/>
          </ac:spMkLst>
        </pc:spChg>
        <pc:spChg chg="del mod">
          <ac:chgData name="Andy Andrews" userId="22e8633286bd19a7" providerId="LiveId" clId="{BDF6BA86-6033-447B-921F-D63D10C0EE83}" dt="2025-10-28T03:49:00.472" v="508" actId="478"/>
          <ac:spMkLst>
            <pc:docMk/>
            <pc:sldMk cId="2105955844" sldId="297"/>
            <ac:spMk id="12" creationId="{0BA2C4CA-73D2-2702-78FC-85B022EAF94F}"/>
          </ac:spMkLst>
        </pc:spChg>
        <pc:spChg chg="del">
          <ac:chgData name="Andy Andrews" userId="22e8633286bd19a7" providerId="LiveId" clId="{BDF6BA86-6033-447B-921F-D63D10C0EE83}" dt="2025-10-28T03:49:06.116" v="509" actId="478"/>
          <ac:spMkLst>
            <pc:docMk/>
            <pc:sldMk cId="2105955844" sldId="297"/>
            <ac:spMk id="13" creationId="{9AB7007E-9F4A-B625-7493-A9388BF36B51}"/>
          </ac:spMkLst>
        </pc:spChg>
        <pc:graphicFrameChg chg="add mod">
          <ac:chgData name="Andy Andrews" userId="22e8633286bd19a7" providerId="LiveId" clId="{BDF6BA86-6033-447B-921F-D63D10C0EE83}" dt="2025-10-28T04:15:13.685" v="861" actId="14100"/>
          <ac:graphicFrameMkLst>
            <pc:docMk/>
            <pc:sldMk cId="2105955844" sldId="297"/>
            <ac:graphicFrameMk id="2" creationId="{CEC30138-D2A2-4606-A9D3-3E8A6DDB4F58}"/>
          </ac:graphicFrameMkLst>
        </pc:graphicFrameChg>
        <pc:picChg chg="del mod ord">
          <ac:chgData name="Andy Andrews" userId="22e8633286bd19a7" providerId="LiveId" clId="{BDF6BA86-6033-447B-921F-D63D10C0EE83}" dt="2025-10-28T03:48:51.007" v="505" actId="478"/>
          <ac:picMkLst>
            <pc:docMk/>
            <pc:sldMk cId="2105955844" sldId="297"/>
            <ac:picMk id="10" creationId="{47746708-3054-2EA8-6889-6541D49F262C}"/>
          </ac:picMkLst>
        </pc:picChg>
        <pc:picChg chg="del">
          <ac:chgData name="Andy Andrews" userId="22e8633286bd19a7" providerId="LiveId" clId="{BDF6BA86-6033-447B-921F-D63D10C0EE83}" dt="2025-10-28T03:48:48.522" v="504" actId="478"/>
          <ac:picMkLst>
            <pc:docMk/>
            <pc:sldMk cId="2105955844" sldId="297"/>
            <ac:picMk id="11" creationId="{5DF4C205-9B12-0596-10C1-A9C64C5E0AEB}"/>
          </ac:picMkLst>
        </pc:picChg>
      </pc:sldChg>
      <pc:sldChg chg="addSp delSp modSp add mod setBg modClrScheme chgLayout">
        <pc:chgData name="Andy Andrews" userId="22e8633286bd19a7" providerId="LiveId" clId="{BDF6BA86-6033-447B-921F-D63D10C0EE83}" dt="2025-10-28T03:54:47.078" v="611" actId="20577"/>
        <pc:sldMkLst>
          <pc:docMk/>
          <pc:sldMk cId="602774906" sldId="298"/>
        </pc:sldMkLst>
        <pc:spChg chg="add del mod">
          <ac:chgData name="Andy Andrews" userId="22e8633286bd19a7" providerId="LiveId" clId="{BDF6BA86-6033-447B-921F-D63D10C0EE83}" dt="2025-10-28T03:53:34.841" v="569" actId="700"/>
          <ac:spMkLst>
            <pc:docMk/>
            <pc:sldMk cId="602774906" sldId="298"/>
            <ac:spMk id="3" creationId="{83D960DF-1F84-DAAD-3072-C4D6F2E4462E}"/>
          </ac:spMkLst>
        </pc:spChg>
        <pc:spChg chg="add mod ord">
          <ac:chgData name="Andy Andrews" userId="22e8633286bd19a7" providerId="LiveId" clId="{BDF6BA86-6033-447B-921F-D63D10C0EE83}" dt="2025-10-28T03:54:47.078" v="611" actId="20577"/>
          <ac:spMkLst>
            <pc:docMk/>
            <pc:sldMk cId="602774906" sldId="298"/>
            <ac:spMk id="4" creationId="{D3B10918-855C-76E0-12E0-1A1424F018D7}"/>
          </ac:spMkLst>
        </pc:spChg>
        <pc:spChg chg="mod or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5" creationId="{8E0BCC36-8E27-F584-1F33-910AAA1C242F}"/>
          </ac:spMkLst>
        </pc:spChg>
        <pc:spChg chg="del mod ord">
          <ac:chgData name="Andy Andrews" userId="22e8633286bd19a7" providerId="LiveId" clId="{BDF6BA86-6033-447B-921F-D63D10C0EE83}" dt="2025-10-28T03:53:34.841" v="569" actId="700"/>
          <ac:spMkLst>
            <pc:docMk/>
            <pc:sldMk cId="602774906" sldId="298"/>
            <ac:spMk id="8" creationId="{733EB214-37AD-BE0C-6DAB-E10CA1F8C1C0}"/>
          </ac:spMkLst>
        </pc:spChg>
        <pc:spChg chg="del mod">
          <ac:chgData name="Andy Andrews" userId="22e8633286bd19a7" providerId="LiveId" clId="{BDF6BA86-6033-447B-921F-D63D10C0EE83}" dt="2025-10-28T03:53:16.839" v="566" actId="478"/>
          <ac:spMkLst>
            <pc:docMk/>
            <pc:sldMk cId="602774906" sldId="298"/>
            <ac:spMk id="12" creationId="{A6234B5D-579D-FDA8-E8B8-87864A605CFA}"/>
          </ac:spMkLst>
        </pc:spChg>
        <pc:spChg chg="del">
          <ac:chgData name="Andy Andrews" userId="22e8633286bd19a7" providerId="LiveId" clId="{BDF6BA86-6033-447B-921F-D63D10C0EE83}" dt="2025-10-28T03:53:21.861" v="567" actId="478"/>
          <ac:spMkLst>
            <pc:docMk/>
            <pc:sldMk cId="602774906" sldId="298"/>
            <ac:spMk id="13" creationId="{3EEAF89A-1EC1-242C-BB3D-313B2D498C56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15" creationId="{989BE678-777B-482A-A616-FEDC47B162E5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21" creationId="{D28BE0C3-2102-4820-B88B-A448B1840D14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23" creationId="{C6A81905-F480-46A4-BC10-215D24EA1AE6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25" creationId="{36FD4D9D-3784-41E8-8405-A42B72F51331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27" creationId="{60817A52-B891-4228-A61E-0C0A57632DDA}"/>
          </ac:spMkLst>
        </pc:spChg>
        <pc:picChg chg="add">
          <ac:chgData name="Andy Andrews" userId="22e8633286bd19a7" providerId="LiveId" clId="{BDF6BA86-6033-447B-921F-D63D10C0EE83}" dt="2025-10-28T03:53:54.863" v="591" actId="26606"/>
          <ac:picMkLst>
            <pc:docMk/>
            <pc:sldMk cId="602774906" sldId="298"/>
            <ac:picMk id="7" creationId="{A8B2C667-C487-CD8A-54E6-2D0040818309}"/>
          </ac:picMkLst>
        </pc:picChg>
        <pc:picChg chg="del">
          <ac:chgData name="Andy Andrews" userId="22e8633286bd19a7" providerId="LiveId" clId="{BDF6BA86-6033-447B-921F-D63D10C0EE83}" dt="2025-10-28T03:53:13.006" v="564" actId="478"/>
          <ac:picMkLst>
            <pc:docMk/>
            <pc:sldMk cId="602774906" sldId="298"/>
            <ac:picMk id="10" creationId="{1C901345-101A-E9F0-DD3B-BF666D34B64E}"/>
          </ac:picMkLst>
        </pc:picChg>
        <pc:picChg chg="del">
          <ac:chgData name="Andy Andrews" userId="22e8633286bd19a7" providerId="LiveId" clId="{BDF6BA86-6033-447B-921F-D63D10C0EE83}" dt="2025-10-28T03:53:24.159" v="568" actId="478"/>
          <ac:picMkLst>
            <pc:docMk/>
            <pc:sldMk cId="602774906" sldId="298"/>
            <ac:picMk id="11" creationId="{DEA24847-3910-F919-BD2B-D6593FD9925D}"/>
          </ac:picMkLst>
        </pc:picChg>
        <pc:picChg chg="add">
          <ac:chgData name="Andy Andrews" userId="22e8633286bd19a7" providerId="LiveId" clId="{BDF6BA86-6033-447B-921F-D63D10C0EE83}" dt="2025-10-28T03:53:54.863" v="591" actId="26606"/>
          <ac:picMkLst>
            <pc:docMk/>
            <pc:sldMk cId="602774906" sldId="298"/>
            <ac:picMk id="14" creationId="{950648F4-ABCD-4DF0-8641-76CFB2354721}"/>
          </ac:picMkLst>
        </pc:picChg>
        <pc:picChg chg="add">
          <ac:chgData name="Andy Andrews" userId="22e8633286bd19a7" providerId="LiveId" clId="{BDF6BA86-6033-447B-921F-D63D10C0EE83}" dt="2025-10-28T03:53:54.863" v="591" actId="26606"/>
          <ac:picMkLst>
            <pc:docMk/>
            <pc:sldMk cId="602774906" sldId="298"/>
            <ac:picMk id="17" creationId="{CF1EB4BD-9C7E-4AA3-9681-C7EB0DA6250B}"/>
          </ac:picMkLst>
        </pc:picChg>
      </pc:sldChg>
      <pc:sldChg chg="addSp delSp modSp add mod ord modClrScheme chgLayout">
        <pc:chgData name="Andy Andrews" userId="22e8633286bd19a7" providerId="LiveId" clId="{BDF6BA86-6033-447B-921F-D63D10C0EE83}" dt="2025-10-28T03:59:41.104" v="749" actId="700"/>
        <pc:sldMkLst>
          <pc:docMk/>
          <pc:sldMk cId="949117187" sldId="299"/>
        </pc:sldMkLst>
        <pc:spChg chg="add mod ord">
          <ac:chgData name="Andy Andrews" userId="22e8633286bd19a7" providerId="LiveId" clId="{BDF6BA86-6033-447B-921F-D63D10C0EE83}" dt="2025-10-28T03:59:41.104" v="749" actId="700"/>
          <ac:spMkLst>
            <pc:docMk/>
            <pc:sldMk cId="949117187" sldId="299"/>
            <ac:spMk id="2" creationId="{3383A25E-40F4-EF77-EA7E-F48E9BF3F134}"/>
          </ac:spMkLst>
        </pc:spChg>
        <pc:spChg chg="mod ord">
          <ac:chgData name="Andy Andrews" userId="22e8633286bd19a7" providerId="LiveId" clId="{BDF6BA86-6033-447B-921F-D63D10C0EE83}" dt="2025-10-28T03:59:41.104" v="749" actId="700"/>
          <ac:spMkLst>
            <pc:docMk/>
            <pc:sldMk cId="949117187" sldId="299"/>
            <ac:spMk id="5" creationId="{99BD335F-A865-4416-C548-262479CC908C}"/>
          </ac:spMkLst>
        </pc:spChg>
        <pc:spChg chg="del mod ord">
          <ac:chgData name="Andy Andrews" userId="22e8633286bd19a7" providerId="LiveId" clId="{BDF6BA86-6033-447B-921F-D63D10C0EE83}" dt="2025-10-28T03:59:41.104" v="749" actId="700"/>
          <ac:spMkLst>
            <pc:docMk/>
            <pc:sldMk cId="949117187" sldId="299"/>
            <ac:spMk id="6" creationId="{C4F3AAD3-1BB3-06C3-AF06-CC17881AE87D}"/>
          </ac:spMkLst>
        </pc:spChg>
      </pc:sldChg>
      <pc:sldChg chg="addSp modSp new mod">
        <pc:chgData name="Andy Andrews" userId="22e8633286bd19a7" providerId="LiveId" clId="{BDF6BA86-6033-447B-921F-D63D10C0EE83}" dt="2025-10-28T04:13:03.107" v="844" actId="14100"/>
        <pc:sldMkLst>
          <pc:docMk/>
          <pc:sldMk cId="1235056078" sldId="300"/>
        </pc:sldMkLst>
        <pc:spChg chg="mod">
          <ac:chgData name="Andy Andrews" userId="22e8633286bd19a7" providerId="LiveId" clId="{BDF6BA86-6033-447B-921F-D63D10C0EE83}" dt="2025-10-28T04:10:50.498" v="830"/>
          <ac:spMkLst>
            <pc:docMk/>
            <pc:sldMk cId="1235056078" sldId="300"/>
            <ac:spMk id="2" creationId="{F488C582-C1E0-C416-522E-F5FFC92129B5}"/>
          </ac:spMkLst>
        </pc:spChg>
        <pc:spChg chg="mod">
          <ac:chgData name="Andy Andrews" userId="22e8633286bd19a7" providerId="LiveId" clId="{BDF6BA86-6033-447B-921F-D63D10C0EE83}" dt="2025-10-28T04:11:40.302" v="834" actId="1076"/>
          <ac:spMkLst>
            <pc:docMk/>
            <pc:sldMk cId="1235056078" sldId="300"/>
            <ac:spMk id="3" creationId="{1E165EEA-E494-C9B2-A3CC-9DA76F869F8E}"/>
          </ac:spMkLst>
        </pc:spChg>
        <pc:spChg chg="mod">
          <ac:chgData name="Andy Andrews" userId="22e8633286bd19a7" providerId="LiveId" clId="{BDF6BA86-6033-447B-921F-D63D10C0EE83}" dt="2025-10-28T04:12:30.088" v="839" actId="14100"/>
          <ac:spMkLst>
            <pc:docMk/>
            <pc:sldMk cId="1235056078" sldId="300"/>
            <ac:spMk id="4" creationId="{BBB618A2-31F3-F0FE-2902-A88E3E1C8160}"/>
          </ac:spMkLst>
        </pc:spChg>
        <pc:spChg chg="add mod">
          <ac:chgData name="Andy Andrews" userId="22e8633286bd19a7" providerId="LiveId" clId="{BDF6BA86-6033-447B-921F-D63D10C0EE83}" dt="2025-10-28T04:12:53.878" v="842" actId="1076"/>
          <ac:spMkLst>
            <pc:docMk/>
            <pc:sldMk cId="1235056078" sldId="300"/>
            <ac:spMk id="5" creationId="{8A5132CC-D3C3-D41C-217B-897B50AAAB73}"/>
          </ac:spMkLst>
        </pc:spChg>
        <pc:cxnChg chg="add mod">
          <ac:chgData name="Andy Andrews" userId="22e8633286bd19a7" providerId="LiveId" clId="{BDF6BA86-6033-447B-921F-D63D10C0EE83}" dt="2025-10-28T04:13:03.107" v="844" actId="14100"/>
          <ac:cxnSpMkLst>
            <pc:docMk/>
            <pc:sldMk cId="1235056078" sldId="300"/>
            <ac:cxnSpMk id="6" creationId="{4676F640-2C6C-EBA8-75B4-2335266D0046}"/>
          </ac:cxnSpMkLst>
        </pc:cxnChg>
      </pc:sldChg>
      <pc:sldChg chg="addSp delSp modSp add mod">
        <pc:chgData name="Andy Andrews" userId="22e8633286bd19a7" providerId="LiveId" clId="{BDF6BA86-6033-447B-921F-D63D10C0EE83}" dt="2025-10-28T04:15:35.225" v="868" actId="14100"/>
        <pc:sldMkLst>
          <pc:docMk/>
          <pc:sldMk cId="729625032" sldId="301"/>
        </pc:sldMkLst>
        <pc:spChg chg="add del mod">
          <ac:chgData name="Andy Andrews" userId="22e8633286bd19a7" providerId="LiveId" clId="{BDF6BA86-6033-447B-921F-D63D10C0EE83}" dt="2025-10-28T04:14:20.799" v="854"/>
          <ac:spMkLst>
            <pc:docMk/>
            <pc:sldMk cId="729625032" sldId="301"/>
            <ac:spMk id="4" creationId="{48C88DC2-9686-0EBE-6904-16DA387575F3}"/>
          </ac:spMkLst>
        </pc:spChg>
        <pc:spChg chg="mod">
          <ac:chgData name="Andy Andrews" userId="22e8633286bd19a7" providerId="LiveId" clId="{BDF6BA86-6033-447B-921F-D63D10C0EE83}" dt="2025-10-28T04:14:11.869" v="852" actId="20577"/>
          <ac:spMkLst>
            <pc:docMk/>
            <pc:sldMk cId="729625032" sldId="301"/>
            <ac:spMk id="5" creationId="{C6BA26BE-9F13-84AF-BEEB-441DA8C29A3D}"/>
          </ac:spMkLst>
        </pc:spChg>
        <pc:graphicFrameChg chg="del">
          <ac:chgData name="Andy Andrews" userId="22e8633286bd19a7" providerId="LiveId" clId="{BDF6BA86-6033-447B-921F-D63D10C0EE83}" dt="2025-10-28T04:14:08.549" v="849" actId="478"/>
          <ac:graphicFrameMkLst>
            <pc:docMk/>
            <pc:sldMk cId="729625032" sldId="301"/>
            <ac:graphicFrameMk id="2" creationId="{3CE176C5-E958-6925-D333-52568FC8DDA0}"/>
          </ac:graphicFrameMkLst>
        </pc:graphicFrameChg>
        <pc:graphicFrameChg chg="add mod">
          <ac:chgData name="Andy Andrews" userId="22e8633286bd19a7" providerId="LiveId" clId="{BDF6BA86-6033-447B-921F-D63D10C0EE83}" dt="2025-10-28T04:15:35.225" v="868" actId="14100"/>
          <ac:graphicFrameMkLst>
            <pc:docMk/>
            <pc:sldMk cId="729625032" sldId="301"/>
            <ac:graphicFrameMk id="6" creationId="{A3144EDA-546A-6304-8B1C-B05F82BD3811}"/>
          </ac:graphicFrameMkLst>
        </pc:graphicFrameChg>
      </pc:sldChg>
      <pc:sldChg chg="add del">
        <pc:chgData name="Andy Andrews" userId="22e8633286bd19a7" providerId="LiveId" clId="{BDF6BA86-6033-447B-921F-D63D10C0EE83}" dt="2025-10-28T04:14:00.042" v="847" actId="47"/>
        <pc:sldMkLst>
          <pc:docMk/>
          <pc:sldMk cId="2826816520" sldId="301"/>
        </pc:sldMkLst>
      </pc:sldChg>
      <pc:sldChg chg="addSp delSp modSp add mod ord setBg">
        <pc:chgData name="Andy Andrews" userId="22e8633286bd19a7" providerId="LiveId" clId="{BDF6BA86-6033-447B-921F-D63D10C0EE83}" dt="2025-10-28T04:16:44.484" v="894" actId="26606"/>
        <pc:sldMkLst>
          <pc:docMk/>
          <pc:sldMk cId="1758832500" sldId="302"/>
        </pc:sldMkLst>
        <pc:spChg chg="mo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4" creationId="{FE09B0FD-4C39-40FC-AACB-6B4517DF1BDE}"/>
          </ac:spMkLst>
        </pc:spChg>
        <pc:spChg chg="mo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5" creationId="{082817DF-FE4C-6AE7-A9E8-5FC2A1A78D27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15" creationId="{BAD372AC-392A-7A7E-EC44-A08526559CE1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21" creationId="{5E5942D3-5869-61AE-F899-E46B818F399A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23" creationId="{EF485126-3E15-33C0-FBFE-088CD1FCAA8F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25" creationId="{8453E949-014D-8735-F9CA-53995736E2F5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27" creationId="{BFF64335-D942-C6F7-8BD8-A0452501DBC3}"/>
          </ac:spMkLst>
        </pc:spChg>
        <pc:spChg chg="ad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36" creationId="{989BE678-777B-482A-A616-FEDC47B162E5}"/>
          </ac:spMkLst>
        </pc:spChg>
        <pc:spChg chg="ad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42" creationId="{D28BE0C3-2102-4820-B88B-A448B1840D14}"/>
          </ac:spMkLst>
        </pc:spChg>
        <pc:spChg chg="ad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44" creationId="{A4322390-8B58-46BE-88EB-D9FD30C08743}"/>
          </ac:spMkLst>
        </pc:spChg>
      </pc:sldChg>
      <pc:sldChg chg="addSp delSp modSp add mod ord setBg">
        <pc:chgData name="Andy Andrews" userId="22e8633286bd19a7" providerId="LiveId" clId="{BDF6BA86-6033-447B-921F-D63D10C0EE83}" dt="2025-10-28T04:17:12.248" v="922" actId="26606"/>
        <pc:sldMkLst>
          <pc:docMk/>
          <pc:sldMk cId="3121650018" sldId="303"/>
        </pc:sldMkLst>
        <pc:spChg chg="mo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4" creationId="{26B49D36-ACE6-5EB0-42DE-65522B9FA5EB}"/>
          </ac:spMkLst>
        </pc:spChg>
        <pc:spChg chg="mo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5" creationId="{AF680CEC-4563-8893-8D4C-6CEDA84B4D89}"/>
          </ac:spMkLst>
        </pc:spChg>
        <pc:spChg chg="del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36" creationId="{95F21CAD-1B5F-418D-A8D2-68AF0DA8FE66}"/>
          </ac:spMkLst>
        </pc:spChg>
        <pc:spChg chg="del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42" creationId="{EFE2721E-235B-14F6-1ECB-A7E04E2B66A5}"/>
          </ac:spMkLst>
        </pc:spChg>
        <pc:spChg chg="del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44" creationId="{F3D5EE7C-E1D2-8038-5B3C-6DD80F17AF01}"/>
          </ac:spMkLst>
        </pc:spChg>
        <pc:spChg chg="del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46" creationId="{9CC09125-09F7-B066-2BB9-A34E52E3B414}"/>
          </ac:spMkLst>
        </pc:spChg>
        <pc:spChg chg="ad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55" creationId="{989BE678-777B-482A-A616-FEDC47B162E5}"/>
          </ac:spMkLst>
        </pc:spChg>
        <pc:spChg chg="ad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61" creationId="{D28BE0C3-2102-4820-B88B-A448B1840D14}"/>
          </ac:spMkLst>
        </pc:spChg>
        <pc:spChg chg="ad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63" creationId="{E4F17063-EDA4-417B-946F-BA357F3B390D}"/>
          </ac:spMkLst>
        </pc:spChg>
        <pc:spChg chg="ad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65" creationId="{D36F3EEA-55D4-4677-80E7-92D00B8F343B}"/>
          </ac:spMkLst>
        </pc:spChg>
      </pc:sldChg>
      <pc:sldChg chg="addSp delSp modSp new mod setBg modClrScheme chgLayout">
        <pc:chgData name="Andy Andrews" userId="22e8633286bd19a7" providerId="LiveId" clId="{BDF6BA86-6033-447B-921F-D63D10C0EE83}" dt="2025-10-28T04:18:17.394" v="952" actId="26606"/>
        <pc:sldMkLst>
          <pc:docMk/>
          <pc:sldMk cId="4270323177" sldId="304"/>
        </pc:sldMkLst>
        <pc:spChg chg="del mod ord">
          <ac:chgData name="Andy Andrews" userId="22e8633286bd19a7" providerId="LiveId" clId="{BDF6BA86-6033-447B-921F-D63D10C0EE83}" dt="2025-10-28T04:17:56.054" v="924" actId="700"/>
          <ac:spMkLst>
            <pc:docMk/>
            <pc:sldMk cId="4270323177" sldId="304"/>
            <ac:spMk id="2" creationId="{22545E0A-B781-D590-D8A1-E27D67BC0441}"/>
          </ac:spMkLst>
        </pc:spChg>
        <pc:spChg chg="del mod ord">
          <ac:chgData name="Andy Andrews" userId="22e8633286bd19a7" providerId="LiveId" clId="{BDF6BA86-6033-447B-921F-D63D10C0EE83}" dt="2025-10-28T04:17:56.054" v="924" actId="700"/>
          <ac:spMkLst>
            <pc:docMk/>
            <pc:sldMk cId="4270323177" sldId="304"/>
            <ac:spMk id="3" creationId="{4D6F0394-CDCC-A490-433A-89556BD34C33}"/>
          </ac:spMkLst>
        </pc:spChg>
        <pc:spChg chg="add mod or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4" creationId="{E0513858-E845-9A1C-5E72-9FCA52AB2241}"/>
          </ac:spMkLst>
        </pc:spChg>
        <pc:spChg chg="add mod or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5" creationId="{F9ED09C7-C1F5-FD1F-B913-CC31C662AF87}"/>
          </ac:spMkLst>
        </pc:spChg>
        <pc:spChg chg="ad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15" creationId="{989BE678-777B-482A-A616-FEDC47B162E5}"/>
          </ac:spMkLst>
        </pc:spChg>
        <pc:spChg chg="ad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21" creationId="{D28BE0C3-2102-4820-B88B-A448B1840D14}"/>
          </ac:spMkLst>
        </pc:spChg>
        <pc:spChg chg="ad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23" creationId="{E4F17063-EDA4-417B-946F-BA357F3B390D}"/>
          </ac:spMkLst>
        </pc:spChg>
        <pc:spChg chg="ad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25" creationId="{D36F3EEA-55D4-4677-80E7-92D00B8F343B}"/>
          </ac:spMkLst>
        </pc:spChg>
        <pc:picChg chg="add">
          <ac:chgData name="Andy Andrews" userId="22e8633286bd19a7" providerId="LiveId" clId="{BDF6BA86-6033-447B-921F-D63D10C0EE83}" dt="2025-10-28T04:18:17.394" v="952" actId="26606"/>
          <ac:picMkLst>
            <pc:docMk/>
            <pc:sldMk cId="4270323177" sldId="304"/>
            <ac:picMk id="7" creationId="{DC4C0C8E-A5A8-2CAE-DF52-28E1666D11E7}"/>
          </ac:picMkLst>
        </pc:picChg>
        <pc:picChg chg="add">
          <ac:chgData name="Andy Andrews" userId="22e8633286bd19a7" providerId="LiveId" clId="{BDF6BA86-6033-447B-921F-D63D10C0EE83}" dt="2025-10-28T04:18:17.394" v="952" actId="26606"/>
          <ac:picMkLst>
            <pc:docMk/>
            <pc:sldMk cId="4270323177" sldId="304"/>
            <ac:picMk id="11" creationId="{DF19BAF3-7E20-4B9D-B544-BABAEEA1FA75}"/>
          </ac:picMkLst>
        </pc:picChg>
        <pc:picChg chg="add">
          <ac:chgData name="Andy Andrews" userId="22e8633286bd19a7" providerId="LiveId" clId="{BDF6BA86-6033-447B-921F-D63D10C0EE83}" dt="2025-10-28T04:18:17.394" v="952" actId="26606"/>
          <ac:picMkLst>
            <pc:docMk/>
            <pc:sldMk cId="4270323177" sldId="304"/>
            <ac:picMk id="13" creationId="{950648F4-ABCD-4DF0-8641-76CFB2354721}"/>
          </ac:picMkLst>
        </pc:picChg>
        <pc:picChg chg="add">
          <ac:chgData name="Andy Andrews" userId="22e8633286bd19a7" providerId="LiveId" clId="{BDF6BA86-6033-447B-921F-D63D10C0EE83}" dt="2025-10-28T04:18:17.394" v="952" actId="26606"/>
          <ac:picMkLst>
            <pc:docMk/>
            <pc:sldMk cId="4270323177" sldId="304"/>
            <ac:picMk id="19" creationId="{94AAE3AA-3759-4D28-B0EF-575F25A5146C}"/>
          </ac:picMkLst>
        </pc:picChg>
      </pc:sldChg>
    </pc:docChg>
  </pc:docChgLst>
  <pc:docChgLst>
    <pc:chgData name="Andrews, Andy [US] (SP)" userId="aa7cbc67-d850-419c-93ab-6608b7803c77" providerId="ADAL" clId="{28B4DA49-59D9-45BC-9F70-31A90DD27A35}"/>
    <pc:docChg chg="undo custSel modSld">
      <pc:chgData name="Andrews, Andy [US] (SP)" userId="aa7cbc67-d850-419c-93ab-6608b7803c77" providerId="ADAL" clId="{28B4DA49-59D9-45BC-9F70-31A90DD27A35}" dt="2025-10-28T20:01:50.264" v="7" actId="20577"/>
      <pc:docMkLst>
        <pc:docMk/>
      </pc:docMkLst>
      <pc:sldChg chg="modSp mod">
        <pc:chgData name="Andrews, Andy [US] (SP)" userId="aa7cbc67-d850-419c-93ab-6608b7803c77" providerId="ADAL" clId="{28B4DA49-59D9-45BC-9F70-31A90DD27A35}" dt="2025-10-28T20:01:50.264" v="7" actId="20577"/>
        <pc:sldMkLst>
          <pc:docMk/>
          <pc:sldMk cId="1479441067" sldId="286"/>
        </pc:sldMkLst>
        <pc:spChg chg="mod">
          <ac:chgData name="Andrews, Andy [US] (SP)" userId="aa7cbc67-d850-419c-93ab-6608b7803c77" providerId="ADAL" clId="{28B4DA49-59D9-45BC-9F70-31A90DD27A35}" dt="2025-10-28T20:01:50.264" v="7" actId="20577"/>
          <ac:spMkLst>
            <pc:docMk/>
            <pc:sldMk cId="1479441067" sldId="286"/>
            <ac:spMk id="3" creationId="{17EC16B5-F350-5DF2-5C03-C74328A5644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2e8633286bd19a7/Documents/dev/demo/map_reduce/docs/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2e8633286bd19a7/Documents/dev/demo/map_reduce/docs/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Native</a:t>
            </a:r>
            <a:r>
              <a:rPr lang="en-US" baseline="0"/>
              <a:t> vs CUDA dot-product performance (Intel host)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131729305452511E-2"/>
          <c:y val="0.16227753668208755"/>
          <c:w val="0.81417737788620559"/>
          <c:h val="0.82274129871238832"/>
        </c:manualLayout>
      </c:layout>
      <c:scatterChart>
        <c:scatterStyle val="lineMarker"/>
        <c:varyColors val="0"/>
        <c:ser>
          <c:idx val="0"/>
          <c:order val="0"/>
          <c:tx>
            <c:v>CUDA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intel!$A$3:$A$10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xVal>
          <c:yVal>
            <c:numRef>
              <c:f>intel!$H$3:$H$10</c:f>
              <c:numCache>
                <c:formatCode>General</c:formatCode>
                <c:ptCount val="8"/>
                <c:pt idx="0">
                  <c:v>0.52369999999999994</c:v>
                </c:pt>
                <c:pt idx="1">
                  <c:v>0.48790000000000006</c:v>
                </c:pt>
                <c:pt idx="2">
                  <c:v>0.59909999999999997</c:v>
                </c:pt>
                <c:pt idx="3">
                  <c:v>0.92130000000000001</c:v>
                </c:pt>
                <c:pt idx="4">
                  <c:v>4.1261999999999999</c:v>
                </c:pt>
                <c:pt idx="5">
                  <c:v>40.584699999999998</c:v>
                </c:pt>
                <c:pt idx="6">
                  <c:v>395.33859999999999</c:v>
                </c:pt>
                <c:pt idx="7">
                  <c:v>4882.3219999999992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6F7-4829-A03A-D3B40A6B725F}"/>
            </c:ext>
          </c:extLst>
        </c:ser>
        <c:ser>
          <c:idx val="1"/>
          <c:order val="1"/>
          <c:tx>
            <c:v>Native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intel!$A$3:$A$10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xVal>
          <c:yVal>
            <c:numRef>
              <c:f>intel!$O$3:$O$10</c:f>
              <c:numCache>
                <c:formatCode>General</c:formatCode>
                <c:ptCount val="8"/>
                <c:pt idx="0">
                  <c:v>7.2000000000000007E-3</c:v>
                </c:pt>
                <c:pt idx="1">
                  <c:v>8.6999999999999994E-3</c:v>
                </c:pt>
                <c:pt idx="2">
                  <c:v>9.8900000000000002E-2</c:v>
                </c:pt>
                <c:pt idx="3">
                  <c:v>1.0137</c:v>
                </c:pt>
                <c:pt idx="4">
                  <c:v>10.006499999999999</c:v>
                </c:pt>
                <c:pt idx="5">
                  <c:v>91.864000000000004</c:v>
                </c:pt>
                <c:pt idx="6">
                  <c:v>918.33760000000007</c:v>
                </c:pt>
                <c:pt idx="7">
                  <c:v>9532.4110000000001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6F7-4829-A03A-D3B40A6B7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468256"/>
        <c:axId val="626468736"/>
      </c:scatterChart>
      <c:valAx>
        <c:axId val="62646825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collection</a:t>
                </a:r>
                <a:r>
                  <a:rPr lang="en-US" baseline="0"/>
                  <a:t> size (#)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68736"/>
        <c:crosses val="autoZero"/>
        <c:crossBetween val="midCat"/>
      </c:valAx>
      <c:valAx>
        <c:axId val="6264687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68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Native</a:t>
            </a:r>
            <a:r>
              <a:rPr lang="en-US" baseline="0"/>
              <a:t> vs CUDA dot-product performance (AMD host)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CUDA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amd!$A$3:$A$10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xVal>
          <c:yVal>
            <c:numRef>
              <c:f>amd!$H$3:$H$10</c:f>
              <c:numCache>
                <c:formatCode>General</c:formatCode>
                <c:ptCount val="8"/>
                <c:pt idx="0">
                  <c:v>1.1114999999999999</c:v>
                </c:pt>
                <c:pt idx="1">
                  <c:v>1.0727</c:v>
                </c:pt>
                <c:pt idx="2">
                  <c:v>1.149</c:v>
                </c:pt>
                <c:pt idx="3">
                  <c:v>1.2154</c:v>
                </c:pt>
                <c:pt idx="4">
                  <c:v>4.5363000000000007</c:v>
                </c:pt>
                <c:pt idx="5">
                  <c:v>27.786799999999999</c:v>
                </c:pt>
                <c:pt idx="6">
                  <c:v>251.64590000000001</c:v>
                </c:pt>
                <c:pt idx="7">
                  <c:v>2590.3741999999997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BD-4A02-861A-F8FB5573F254}"/>
            </c:ext>
          </c:extLst>
        </c:ser>
        <c:ser>
          <c:idx val="1"/>
          <c:order val="1"/>
          <c:tx>
            <c:v>Native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amd!$A$3:$A$10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xVal>
          <c:yVal>
            <c:numRef>
              <c:f>amd!$O$3:$O$10</c:f>
              <c:numCache>
                <c:formatCode>General</c:formatCode>
                <c:ptCount val="8"/>
                <c:pt idx="0">
                  <c:v>9.5000000000000015E-3</c:v>
                </c:pt>
                <c:pt idx="1">
                  <c:v>1.6400000000000001E-2</c:v>
                </c:pt>
                <c:pt idx="2">
                  <c:v>0.18049999999999999</c:v>
                </c:pt>
                <c:pt idx="3">
                  <c:v>1.9108000000000001</c:v>
                </c:pt>
                <c:pt idx="4">
                  <c:v>19.418900000000001</c:v>
                </c:pt>
                <c:pt idx="5">
                  <c:v>176.8999</c:v>
                </c:pt>
                <c:pt idx="6">
                  <c:v>1904.9415999999999</c:v>
                </c:pt>
                <c:pt idx="7">
                  <c:v>17733.719999999998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DBD-4A02-861A-F8FB5573F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468256"/>
        <c:axId val="626468736"/>
      </c:scatterChart>
      <c:valAx>
        <c:axId val="62646825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collection</a:t>
                </a:r>
                <a:r>
                  <a:rPr lang="en-US" baseline="0"/>
                  <a:t> size (#)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68736"/>
        <c:crosses val="autoZero"/>
        <c:crossBetween val="midCat"/>
      </c:valAx>
      <c:valAx>
        <c:axId val="6264687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68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0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8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3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D4FBF1-5558-4BFC-A359-39E63261B8A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7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rgrand/map_reduce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youtube.com/playlist?list=PLxNPSjHT5qvtYRVdNN1yDcdSl39uHV_s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vidia.com/cuda/cuda-toolkit-release-notes/index.html" TargetMode="External"/><Relationship Id="rId5" Type="http://schemas.openxmlformats.org/officeDocument/2006/relationships/hyperlink" Target="https://developer.nvidia.com/nvidia-cuda-toolkit-developer-tools-mac-hosts" TargetMode="External"/><Relationship Id="rId4" Type="http://schemas.openxmlformats.org/officeDocument/2006/relationships/hyperlink" Target="https://developer.nvidia.com/cuda-download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hyperlink" Target="https://www.nvidia.com/en-us/design-visualization/resources/rtx-embedde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vidia.com/en-us/data-center/a100/" TargetMode="External"/><Relationship Id="rId5" Type="http://schemas.openxmlformats.org/officeDocument/2006/relationships/hyperlink" Target="https://www.nvidia.com/en-us/geforce/graphics-cards/" TargetMode="External"/><Relationship Id="rId4" Type="http://schemas.openxmlformats.org/officeDocument/2006/relationships/hyperlink" Target="https://www.nvidia.com/en-us/design-visualization/rtx-600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ronos.org/openc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nvidia.com/blog/what-is-cuda-2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572AA95-D234-E721-26AA-6EDFB7B0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307" r="-1" b="20003"/>
          <a:stretch>
            <a:fillRect/>
          </a:stretch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CF524-79EB-BCAB-46AF-2FB6D6FC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686300"/>
            <a:ext cx="10407602" cy="10360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Introduction to CUDA programming</a:t>
            </a:r>
            <a:br>
              <a:rPr lang="en-US" sz="26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Comparison of C++ and CUDA Map Reduce</a:t>
            </a:r>
            <a:endParaRPr lang="en-US" sz="26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C13F2-0DCB-4443-E50A-B7A9AE19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 anchor="b">
            <a:norm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Andy Andrews</a:t>
            </a:r>
          </a:p>
        </p:txBody>
      </p:sp>
    </p:spTree>
    <p:extLst>
      <p:ext uri="{BB962C8B-B14F-4D97-AF65-F5344CB8AC3E}">
        <p14:creationId xmlns:p14="http://schemas.microsoft.com/office/powerpoint/2010/main" val="31718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CB8FC-2572-EF9F-B10A-01927D19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B223-0B05-C8DB-E698-3E698BA52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261" y="1466022"/>
            <a:ext cx="6621444" cy="47823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Copying data to / from kernel is over PCIe bus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This increases latency since content must be: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Read from host RAM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Sent over PCIe bus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Written to device RAM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Operated on device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Read from device RAM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Sent back over PCIe bus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Written to host RAM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Does not fundamentally improve algorithmic time complexity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It improves the multiplier, though.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More hardware improves the multiplier more.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8432CC-96BA-0D53-B83E-C89D63F1D7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3215497"/>
              </p:ext>
            </p:extLst>
          </p:nvPr>
        </p:nvGraphicFramePr>
        <p:xfrm>
          <a:off x="7068705" y="2699350"/>
          <a:ext cx="4858251" cy="25582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55963">
                  <a:extLst>
                    <a:ext uri="{9D8B030D-6E8A-4147-A177-3AD203B41FA5}">
                      <a16:colId xmlns:a16="http://schemas.microsoft.com/office/drawing/2014/main" val="3643243323"/>
                    </a:ext>
                  </a:extLst>
                </a:gridCol>
                <a:gridCol w="1802288">
                  <a:extLst>
                    <a:ext uri="{9D8B030D-6E8A-4147-A177-3AD203B41FA5}">
                      <a16:colId xmlns:a16="http://schemas.microsoft.com/office/drawing/2014/main" val="2572409952"/>
                    </a:ext>
                  </a:extLst>
                </a:gridCol>
              </a:tblGrid>
              <a:tr h="246216">
                <a:tc>
                  <a:txBody>
                    <a:bodyPr/>
                    <a:lstStyle/>
                    <a:p>
                      <a:r>
                        <a:rPr lang="en-US" sz="1800"/>
                        <a:t>Technology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Transfer Rate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1768935137"/>
                  </a:ext>
                </a:extLst>
              </a:tr>
              <a:tr h="246216">
                <a:tc>
                  <a:txBody>
                    <a:bodyPr/>
                    <a:lstStyle/>
                    <a:p>
                      <a:r>
                        <a:rPr lang="en-US" sz="1800"/>
                        <a:t>PCIe 4.0 x16 (2017)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31.508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1537473787"/>
                  </a:ext>
                </a:extLst>
              </a:tr>
              <a:tr h="246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PCIe 5.0 x16 (2019)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63.015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3240985234"/>
                  </a:ext>
                </a:extLst>
              </a:tr>
              <a:tr h="246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PCIe 6.0 x16 (2022)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121.000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1511970581"/>
                  </a:ext>
                </a:extLst>
              </a:tr>
              <a:tr h="246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PCIe 7.0 x16 (2025)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242.000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3082907979"/>
                  </a:ext>
                </a:extLst>
              </a:tr>
              <a:tr h="144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DDR4-3200 (2014)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25.6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2148848632"/>
                  </a:ext>
                </a:extLst>
              </a:tr>
              <a:tr h="144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DDR5-8400 (2020)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64.0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8270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E61F84-D77C-1635-1B49-72E0DB6D3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CUDA Operations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5BD37DB-BA03-7BEB-6BDB-289D355DC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03BB-7AA5-EA21-0809-3F9231E9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08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CUDA Preprocessor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F1F68-F1F4-87B7-0277-C1F12A683FA3}"/>
              </a:ext>
            </a:extLst>
          </p:cNvPr>
          <p:cNvSpPr txBox="1"/>
          <p:nvPr/>
        </p:nvSpPr>
        <p:spPr>
          <a:xfrm>
            <a:off x="1013859" y="1435988"/>
            <a:ext cx="9586224" cy="102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Device refers to the GPU hardware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Host refers to the host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75E4D8-4E25-9388-12CC-885689447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43933"/>
              </p:ext>
            </p:extLst>
          </p:nvPr>
        </p:nvGraphicFramePr>
        <p:xfrm>
          <a:off x="392596" y="2618962"/>
          <a:ext cx="11124822" cy="33482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311965">
                  <a:extLst>
                    <a:ext uri="{9D8B030D-6E8A-4147-A177-3AD203B41FA5}">
                      <a16:colId xmlns:a16="http://schemas.microsoft.com/office/drawing/2014/main" val="1090988544"/>
                    </a:ext>
                  </a:extLst>
                </a:gridCol>
                <a:gridCol w="2544417">
                  <a:extLst>
                    <a:ext uri="{9D8B030D-6E8A-4147-A177-3AD203B41FA5}">
                      <a16:colId xmlns:a16="http://schemas.microsoft.com/office/drawing/2014/main" val="450226329"/>
                    </a:ext>
                  </a:extLst>
                </a:gridCol>
                <a:gridCol w="7268440">
                  <a:extLst>
                    <a:ext uri="{9D8B030D-6E8A-4147-A177-3AD203B41FA5}">
                      <a16:colId xmlns:a16="http://schemas.microsoft.com/office/drawing/2014/main" val="1619261399"/>
                    </a:ext>
                  </a:extLst>
                </a:gridCol>
              </a:tblGrid>
              <a:tr h="197462">
                <a:tc>
                  <a:txBody>
                    <a:bodyPr/>
                    <a:lstStyle/>
                    <a:p>
                      <a:r>
                        <a:rPr lang="en-US" sz="1600"/>
                        <a:t>Symbol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marL="82690" marR="82690" marT="41345" marB="41345"/>
                </a:tc>
                <a:extLst>
                  <a:ext uri="{0D108BD9-81ED-4DB2-BD59-A6C34878D82A}">
                    <a16:rowId xmlns:a16="http://schemas.microsoft.com/office/drawing/2014/main" val="1463907221"/>
                  </a:ext>
                </a:extLst>
              </a:tr>
              <a:tr h="799932">
                <a:tc>
                  <a:txBody>
                    <a:bodyPr/>
                    <a:lstStyle/>
                    <a:p>
                      <a:r>
                        <a:rPr lang="en-US" sz="1400" b="1" dirty="0"/>
                        <a:t>__global__</a:t>
                      </a:r>
                      <a:endParaRPr lang="en-US" sz="1400" b="1" dirty="0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Designates code which runs on the device but called from the host.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__global__ void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dbl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(int size, int* u)</a:t>
                      </a: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{</a:t>
                      </a: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 int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idx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blockDim.x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*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blockIdx.x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+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threadIdx.x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;</a:t>
                      </a:r>
                    </a:p>
                    <a:p>
                      <a:endParaRPr lang="en-US" sz="1400" b="1" dirty="0">
                        <a:latin typeface="Aptos Mono" panose="020B0009020202020204" pitchFamily="49" charset="0"/>
                      </a:endParaRP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 if (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idx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&lt; size)</a:t>
                      </a: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   u[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idx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] *= 2;</a:t>
                      </a: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}</a:t>
                      </a:r>
                      <a:endParaRPr lang="en-US" sz="1400" b="1" dirty="0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extLst>
                  <a:ext uri="{0D108BD9-81ED-4DB2-BD59-A6C34878D82A}">
                    <a16:rowId xmlns:a16="http://schemas.microsoft.com/office/drawing/2014/main" val="301451845"/>
                  </a:ext>
                </a:extLst>
              </a:tr>
              <a:tr h="485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__device__</a:t>
                      </a:r>
                    </a:p>
                    <a:p>
                      <a:endParaRPr lang="en-US" sz="1400" b="1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Designates code or variables accessible on the device.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ptos Mono" panose="020B0009020202020204" pitchFamily="49" charset="0"/>
                        </a:rPr>
                        <a:t>__device__ int d_val;</a:t>
                      </a:r>
                    </a:p>
                    <a:p>
                      <a:endParaRPr lang="en-US" sz="1400" b="1">
                        <a:latin typeface="Aptos Mono" panose="020B0009020202020204" pitchFamily="49" charset="0"/>
                      </a:endParaRPr>
                    </a:p>
                    <a:p>
                      <a:r>
                        <a:rPr lang="en-US" sz="1400" b="1">
                          <a:latin typeface="Aptos Mono" panose="020B0009020202020204" pitchFamily="49" charset="0"/>
                        </a:rPr>
                        <a:t>__device__ int add(int x, int y) { return x + y; }</a:t>
                      </a:r>
                      <a:endParaRPr lang="en-US" sz="1400" b="1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extLst>
                  <a:ext uri="{0D108BD9-81ED-4DB2-BD59-A6C34878D82A}">
                    <a16:rowId xmlns:a16="http://schemas.microsoft.com/office/drawing/2014/main" val="2718072883"/>
                  </a:ext>
                </a:extLst>
              </a:tr>
              <a:tr h="485277">
                <a:tc>
                  <a:txBody>
                    <a:bodyPr/>
                    <a:lstStyle/>
                    <a:p>
                      <a:r>
                        <a:rPr lang="en-US" sz="1400" b="1"/>
                        <a:t>__host__</a:t>
                      </a:r>
                      <a:endParaRPr lang="en-US" sz="1400" b="1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Designates code variables accessible on the host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__host__ int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d_val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;</a:t>
                      </a:r>
                    </a:p>
                    <a:p>
                      <a:endParaRPr lang="en-US" sz="1400" b="1" dirty="0">
                        <a:latin typeface="Aptos Mono" panose="020B0009020202020204" pitchFamily="49" charset="0"/>
                      </a:endParaRP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__host__ int add(int x, int y) { return x + y; }</a:t>
                      </a:r>
                      <a:endParaRPr lang="en-US" sz="1400" b="1" dirty="0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extLst>
                  <a:ext uri="{0D108BD9-81ED-4DB2-BD59-A6C34878D82A}">
                    <a16:rowId xmlns:a16="http://schemas.microsoft.com/office/drawing/2014/main" val="142245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28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03BB-7AA5-EA21-0809-3F9231E9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CUDA memory management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468BA-31DD-376D-A492-0A885FC7CB89}"/>
              </a:ext>
            </a:extLst>
          </p:cNvPr>
          <p:cNvSpPr txBox="1"/>
          <p:nvPr/>
        </p:nvSpPr>
        <p:spPr>
          <a:xfrm>
            <a:off x="1103311" y="2052214"/>
            <a:ext cx="9929124" cy="63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Functions are invoked on the host but affect memory on the device.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75E4D8-4E25-9388-12CC-885689447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55085"/>
              </p:ext>
            </p:extLst>
          </p:nvPr>
        </p:nvGraphicFramePr>
        <p:xfrm>
          <a:off x="606288" y="2539448"/>
          <a:ext cx="10937258" cy="358802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53080">
                  <a:extLst>
                    <a:ext uri="{9D8B030D-6E8A-4147-A177-3AD203B41FA5}">
                      <a16:colId xmlns:a16="http://schemas.microsoft.com/office/drawing/2014/main" val="1090988544"/>
                    </a:ext>
                  </a:extLst>
                </a:gridCol>
                <a:gridCol w="1895105">
                  <a:extLst>
                    <a:ext uri="{9D8B030D-6E8A-4147-A177-3AD203B41FA5}">
                      <a16:colId xmlns:a16="http://schemas.microsoft.com/office/drawing/2014/main" val="450226329"/>
                    </a:ext>
                  </a:extLst>
                </a:gridCol>
                <a:gridCol w="7489073">
                  <a:extLst>
                    <a:ext uri="{9D8B030D-6E8A-4147-A177-3AD203B41FA5}">
                      <a16:colId xmlns:a16="http://schemas.microsoft.com/office/drawing/2014/main" val="1619261399"/>
                    </a:ext>
                  </a:extLst>
                </a:gridCol>
              </a:tblGrid>
              <a:tr h="570992"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 marL="51272" marR="51272" marT="25636" marB="256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51272" marR="51272" marT="25636" marB="256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Example</a:t>
                      </a:r>
                    </a:p>
                  </a:txBody>
                  <a:tcPr marL="51272" marR="51272" marT="25636" marB="25636"/>
                </a:tc>
                <a:extLst>
                  <a:ext uri="{0D108BD9-81ED-4DB2-BD59-A6C34878D82A}">
                    <a16:rowId xmlns:a16="http://schemas.microsoft.com/office/drawing/2014/main" val="1463907221"/>
                  </a:ext>
                </a:extLst>
              </a:tr>
              <a:tr h="1120996">
                <a:tc>
                  <a:txBody>
                    <a:bodyPr/>
                    <a:lstStyle/>
                    <a:p>
                      <a:r>
                        <a:rPr lang="en-US" sz="1400" b="1"/>
                        <a:t>cudaMalloc</a:t>
                      </a:r>
                      <a:endParaRPr lang="en-US" sz="1400" b="1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Allocates device memory</a:t>
                      </a: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int* </a:t>
                      </a:r>
                      <a:r>
                        <a:rPr lang="en-US" sz="1400" b="1" dirty="0" err="1"/>
                        <a:t>val</a:t>
                      </a:r>
                      <a:r>
                        <a:rPr lang="en-US" sz="1400" b="1" dirty="0"/>
                        <a:t>;</a:t>
                      </a:r>
                    </a:p>
                    <a:p>
                      <a:r>
                        <a:rPr lang="en-US" sz="1400" b="1" dirty="0"/>
                        <a:t>int size = 10;</a:t>
                      </a:r>
                    </a:p>
                    <a:p>
                      <a:r>
                        <a:rPr lang="en-US" sz="1400" b="1" dirty="0" err="1"/>
                        <a:t>cudaMalloc</a:t>
                      </a:r>
                      <a:r>
                        <a:rPr lang="en-US" sz="1400" b="1" dirty="0"/>
                        <a:t>(&amp;</a:t>
                      </a:r>
                      <a:r>
                        <a:rPr lang="en-US" sz="1400" b="1" dirty="0" err="1"/>
                        <a:t>val</a:t>
                      </a:r>
                      <a:r>
                        <a:rPr lang="en-US" sz="1400" b="1" dirty="0"/>
                        <a:t>, size*</a:t>
                      </a:r>
                      <a:r>
                        <a:rPr lang="en-US" sz="1400" b="1" dirty="0" err="1"/>
                        <a:t>sizeof</a:t>
                      </a:r>
                      <a:r>
                        <a:rPr lang="en-US" sz="1400" b="1" dirty="0"/>
                        <a:t>(int));</a:t>
                      </a:r>
                      <a:endParaRPr lang="en-US" sz="1400" b="1" dirty="0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extLst>
                  <a:ext uri="{0D108BD9-81ED-4DB2-BD59-A6C34878D82A}">
                    <a16:rowId xmlns:a16="http://schemas.microsoft.com/office/drawing/2014/main" val="301451845"/>
                  </a:ext>
                </a:extLst>
              </a:tr>
              <a:tr h="1120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cudaMemcpy</a:t>
                      </a:r>
                      <a:endParaRPr lang="en-US" sz="1400" b="1" dirty="0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Copies memory to / from device.</a:t>
                      </a: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cudaMemcpy(d_dest, h_src, size*sizeof(float), cudaMemcoyHostToDevice);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cudaMemcpy(d_dest, d_src, size*sizeof(float), cudaMemcoyDeviceToDevice);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cudaMemcpy(h_dest, d_src, size*sizeof(float), cudaMemcoyDeviceToHost);</a:t>
                      </a:r>
                      <a:endParaRPr lang="en-US" sz="1400" b="1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extLst>
                  <a:ext uri="{0D108BD9-81ED-4DB2-BD59-A6C34878D82A}">
                    <a16:rowId xmlns:a16="http://schemas.microsoft.com/office/drawing/2014/main" val="2718072883"/>
                  </a:ext>
                </a:extLst>
              </a:tr>
              <a:tr h="775043">
                <a:tc>
                  <a:txBody>
                    <a:bodyPr/>
                    <a:lstStyle/>
                    <a:p>
                      <a:r>
                        <a:rPr lang="en-US" sz="1400" b="1"/>
                        <a:t>cudaFree</a:t>
                      </a:r>
                      <a:endParaRPr lang="en-US" sz="1400" b="1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Deallocated device memory</a:t>
                      </a: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cudaFree</a:t>
                      </a:r>
                      <a:r>
                        <a:rPr lang="en-US" sz="1400" b="1" dirty="0"/>
                        <a:t>(</a:t>
                      </a:r>
                      <a:r>
                        <a:rPr lang="en-US" sz="1400" b="1" dirty="0" err="1"/>
                        <a:t>val</a:t>
                      </a:r>
                      <a:r>
                        <a:rPr lang="en-US" sz="1400" b="1" dirty="0"/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 – </a:t>
                      </a:r>
                      <a:r>
                        <a:rPr lang="en-US" sz="1400" b="1" dirty="0" err="1"/>
                        <a:t>nullptr</a:t>
                      </a:r>
                      <a:r>
                        <a:rPr lang="en-US" sz="1400" b="1" dirty="0"/>
                        <a:t>;</a:t>
                      </a:r>
                      <a:endParaRPr lang="en-US" sz="1400" b="1" dirty="0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extLst>
                  <a:ext uri="{0D108BD9-81ED-4DB2-BD59-A6C34878D82A}">
                    <a16:rowId xmlns:a16="http://schemas.microsoft.com/office/drawing/2014/main" val="67969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6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C582-C1E0-C416-522E-F5FFC921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Calling a __global__ function from host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5EEA-E494-C9B2-A3CC-9DA76F869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961184"/>
            <a:ext cx="4396339" cy="4195763"/>
          </a:xfrm>
        </p:spPr>
        <p:txBody>
          <a:bodyPr/>
          <a:lstStyle/>
          <a:p>
            <a:r>
              <a:rPr lang="en-US" dirty="0"/>
              <a:t>CUDA uses an “Execution Configuration” to define the resources</a:t>
            </a:r>
          </a:p>
          <a:p>
            <a:r>
              <a:rPr lang="en-US" dirty="0"/>
              <a:t>For our purposes, we will use it to define a number of processing blocks, each with a fixed number of threads.</a:t>
            </a:r>
          </a:p>
          <a:p>
            <a:r>
              <a:rPr lang="en-US" dirty="0"/>
              <a:t>Allows scaling the number of blocks needed for a given call.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618A2-31F3-F0FE-2902-A88E3E1C8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991" y="2056093"/>
            <a:ext cx="6977270" cy="22922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__global__ void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dbl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(int size, int *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d_res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int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idx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= </a:t>
            </a:r>
            <a:r>
              <a:rPr lang="en-US" b="1" dirty="0" err="1">
                <a:solidFill>
                  <a:srgbClr val="00B050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blockDim.x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*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blockIdx.x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+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threadIdx.x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if (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idx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&lt;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d_res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[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idx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] *=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8A5132CC-D3C3-D41C-217B-897B50AAAB73}"/>
              </a:ext>
            </a:extLst>
          </p:cNvPr>
          <p:cNvSpPr txBox="1">
            <a:spLocks/>
          </p:cNvSpPr>
          <p:nvPr/>
        </p:nvSpPr>
        <p:spPr>
          <a:xfrm>
            <a:off x="5294827" y="5242923"/>
            <a:ext cx="6187598" cy="44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dbl</a:t>
            </a:r>
            <a:r>
              <a:rPr lang="en-US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&lt;&lt;&lt;NUM_BLOCKS, </a:t>
            </a:r>
            <a:r>
              <a:rPr lang="en-US" sz="1600" b="1" dirty="0">
                <a:solidFill>
                  <a:srgbClr val="00B050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THREADS_PER_BLOCK</a:t>
            </a:r>
            <a:r>
              <a:rPr lang="en-US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&gt;&gt;&gt;(size, </a:t>
            </a:r>
            <a:r>
              <a:rPr lang="en-US" sz="16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dp</a:t>
            </a:r>
            <a:r>
              <a:rPr lang="en-US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76F640-2C6C-EBA8-75B4-2335266D0046}"/>
              </a:ext>
            </a:extLst>
          </p:cNvPr>
          <p:cNvCxnSpPr>
            <a:cxnSpLocks/>
          </p:cNvCxnSpPr>
          <p:nvPr/>
        </p:nvCxnSpPr>
        <p:spPr>
          <a:xfrm flipH="1" flipV="1">
            <a:off x="7782339" y="2976770"/>
            <a:ext cx="924339" cy="22661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5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DC0A-4F1E-D158-F3BB-D2AB853B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BD335F-A865-4416-C548-262479CC9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Map, Reduce Approaches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383A25E-40F4-EF77-EA7E-F48E9BF3F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2143-5FBA-4B32-16E9-C503F84F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98E91-D9D5-8464-A036-EF1472C8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CUDA Parallelism – Init / Map / Zip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E63A33-D663-B7B6-06AB-5A3A3C8E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848" y="1272052"/>
            <a:ext cx="7073083" cy="116239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Map operations considered</a:t>
            </a:r>
          </a:p>
          <a:p>
            <a:pPr lvl="1"/>
            <a:r>
              <a:rPr lang="en-US" sz="1800" dirty="0"/>
              <a:t>Each array element can be computed independently</a:t>
            </a:r>
          </a:p>
          <a:p>
            <a:pPr lvl="1"/>
            <a:r>
              <a:rPr lang="en-US" sz="1800" dirty="0"/>
              <a:t>Generate array content based on array index, elements of one or more other arrays</a:t>
            </a:r>
          </a:p>
          <a:p>
            <a:pPr lvl="1"/>
            <a:r>
              <a:rPr lang="en-US" sz="1800" dirty="0"/>
              <a:t>Special case… in general map operations are more general (e.g. FFT)</a:t>
            </a:r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77C6600C-90DD-290D-C5FD-4BC4DDAF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35" y="2512359"/>
            <a:ext cx="8867329" cy="37588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275AD2-C8EC-A8E5-3911-AD35382AEF27}"/>
              </a:ext>
            </a:extLst>
          </p:cNvPr>
          <p:cNvSpPr txBox="1"/>
          <p:nvPr/>
        </p:nvSpPr>
        <p:spPr>
          <a:xfrm>
            <a:off x="1728963" y="6231265"/>
            <a:ext cx="831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Initialize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99C78-2F46-CAA2-D756-B3898E566C16}"/>
              </a:ext>
            </a:extLst>
          </p:cNvPr>
          <p:cNvSpPr txBox="1"/>
          <p:nvPr/>
        </p:nvSpPr>
        <p:spPr>
          <a:xfrm>
            <a:off x="4424894" y="622974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12FFF-E5CF-05CC-DC15-ECF9C9B8916F}"/>
              </a:ext>
            </a:extLst>
          </p:cNvPr>
          <p:cNvSpPr txBox="1"/>
          <p:nvPr/>
        </p:nvSpPr>
        <p:spPr>
          <a:xfrm>
            <a:off x="7997883" y="6229740"/>
            <a:ext cx="133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33263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A5D5F-BB49-7A13-6122-3F969FBEE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F27EC1-AFA4-5260-DC8D-D7752A02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CUDA Parallelism - Reduce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A7624A0-53F1-4609-7027-C642E31B45A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87695" y="2020818"/>
                <a:ext cx="4396339" cy="4195763"/>
              </a:xfrm>
            </p:spPr>
            <p:txBody>
              <a:bodyPr/>
              <a:lstStyle/>
              <a:p>
                <a:r>
                  <a:rPr lang="en-US" sz="1900" dirty="0"/>
                  <a:t>Result depends on all array elements</a:t>
                </a:r>
              </a:p>
              <a:p>
                <a:pPr lvl="1"/>
                <a:r>
                  <a:rPr lang="en-US" sz="1900" dirty="0"/>
                  <a:t>Reduce elements to a single value</a:t>
                </a:r>
              </a:p>
              <a:p>
                <a:pPr lvl="2"/>
                <a:r>
                  <a:rPr lang="en-US" sz="1900" dirty="0"/>
                  <a:t>E.g. sum the elements of an array</a:t>
                </a:r>
              </a:p>
              <a:p>
                <a:pPr lvl="1"/>
                <a:r>
                  <a:rPr lang="en-US" sz="1900" dirty="0"/>
                  <a:t>Approach used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900" dirty="0"/>
                  <a:t> steps, each reducing elements pairwise each step.</a:t>
                </a:r>
              </a:p>
              <a:p>
                <a:pPr lvl="1"/>
                <a:r>
                  <a:rPr lang="en-US" sz="1900" dirty="0"/>
                  <a:t>Final step has 1 element which is the reduced result.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A7624A0-53F1-4609-7027-C642E31B4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7695" y="2020818"/>
                <a:ext cx="4396339" cy="4195763"/>
              </a:xfrm>
              <a:blipFill>
                <a:blip r:embed="rId2"/>
                <a:stretch>
                  <a:fillRect l="-555" t="-726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ABC3B2-4DCB-F52A-8A1E-C2DCF40344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48472" y="2066333"/>
            <a:ext cx="2786063" cy="3700463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E2F80F1F-6855-9DDC-B731-1A9994FC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19" y="239633"/>
            <a:ext cx="2392253" cy="6296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6D3EDC-8443-34FB-AAFA-EADFD029E861}"/>
              </a:ext>
            </a:extLst>
          </p:cNvPr>
          <p:cNvSpPr txBox="1"/>
          <p:nvPr/>
        </p:nvSpPr>
        <p:spPr>
          <a:xfrm>
            <a:off x="4738847" y="156770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Reduction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4C40D-19E8-70B5-D601-3AA3B8A2416A}"/>
              </a:ext>
            </a:extLst>
          </p:cNvPr>
          <p:cNvSpPr txBox="1"/>
          <p:nvPr/>
        </p:nvSpPr>
        <p:spPr>
          <a:xfrm>
            <a:off x="7017211" y="5979881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Reduction</a:t>
            </a:r>
          </a:p>
        </p:txBody>
      </p:sp>
    </p:spTree>
    <p:extLst>
      <p:ext uri="{BB962C8B-B14F-4D97-AF65-F5344CB8AC3E}">
        <p14:creationId xmlns:p14="http://schemas.microsoft.com/office/powerpoint/2010/main" val="332501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E455C-102D-44BF-819D-4739DFBFA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0BCC36-8E27-F584-1F33-910AAA1C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solidFill>
                  <a:srgbClr val="EBEBEB"/>
                </a:solidFill>
              </a:rPr>
              <a:t>Code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10918-855C-76E0-12E0-1A1424F0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Dot product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101010 data lines to infinity">
            <a:extLst>
              <a:ext uri="{FF2B5EF4-FFF2-40B4-BE49-F238E27FC236}">
                <a16:creationId xmlns:a16="http://schemas.microsoft.com/office/drawing/2014/main" id="{A8B2C667-C487-CD8A-54E6-2D00408183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0594" r="27090" b="1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2393D-4A7E-3F02-8590-46B6E9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Vector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108BC7F-0E64-A7F1-68AC-CBE16FD59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417" y="804672"/>
                <a:ext cx="7706007" cy="523036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</a:rPr>
                  <a:t>Used to see how one vector is projected onto another</a:t>
                </a:r>
              </a:p>
              <a:p>
                <a:pPr lvl="1"/>
                <a:r>
                  <a:rPr lang="en-US" sz="1800" dirty="0">
                    <a:solidFill>
                      <a:schemeClr val="tx2"/>
                    </a:solidFill>
                  </a:rPr>
                  <a:t>Can be used to find the angle between two vectors</a:t>
                </a:r>
              </a:p>
              <a:p>
                <a:r>
                  <a:rPr lang="en-US" sz="1800" b="0" dirty="0">
                    <a:solidFill>
                      <a:schemeClr val="tx2"/>
                    </a:solidFill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, the dot product of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is given by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2"/>
                  </a:solidFill>
                </a:endParaRP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Perform an element-wise multiplication of each vector</a:t>
                </a: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Sum the products to compute the dot product.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108BC7F-0E64-A7F1-68AC-CBE16FD59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417" y="804672"/>
                <a:ext cx="7706007" cy="5230368"/>
              </a:xfrm>
              <a:blipFill>
                <a:blip r:embed="rId2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97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9A8B7-3B24-8242-0846-5A7AA6B4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55B6-50C3-D2B7-EECE-48997295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Description of CUDA</a:t>
            </a:r>
          </a:p>
          <a:p>
            <a:r>
              <a:rPr lang="en-US" dirty="0"/>
              <a:t>Simple CUDA Sample … vector dot product</a:t>
            </a:r>
          </a:p>
          <a:p>
            <a:r>
              <a:rPr lang="en-US" dirty="0"/>
              <a:t>Description of Map / Reduce operations</a:t>
            </a:r>
          </a:p>
          <a:p>
            <a:r>
              <a:rPr lang="en-US" dirty="0"/>
              <a:t>Looking at the code</a:t>
            </a:r>
          </a:p>
          <a:p>
            <a:r>
              <a:rPr lang="en-US" dirty="0"/>
              <a:t>Performance Comparison</a:t>
            </a:r>
          </a:p>
          <a:p>
            <a:r>
              <a:rPr lang="en-US" dirty="0"/>
              <a:t>Additional Resources </a:t>
            </a:r>
          </a:p>
        </p:txBody>
      </p:sp>
    </p:spTree>
    <p:extLst>
      <p:ext uri="{BB962C8B-B14F-4D97-AF65-F5344CB8AC3E}">
        <p14:creationId xmlns:p14="http://schemas.microsoft.com/office/powerpoint/2010/main" val="43181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94910-CB57-EA48-C3FA-A0F194D9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1B64-C6AF-229D-7A63-904E6757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double dot(std::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size_t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size,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       const double *u,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       const double *v)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double sum = 0.0;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const double *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pu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= u;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const double *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pv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= v;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for (std::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size_t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=0; 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&lt;size; ++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    sum += (*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pu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++) * (*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pv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++);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return sum;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7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CA5FE-5802-3349-3572-FAB5FE8B1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101010 data lines to infinity">
            <a:extLst>
              <a:ext uri="{FF2B5EF4-FFF2-40B4-BE49-F238E27FC236}">
                <a16:creationId xmlns:a16="http://schemas.microsoft.com/office/drawing/2014/main" id="{55F0E047-7843-6480-B935-F0827421DA2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0000"/>
          </a:blip>
          <a:srcRect t="21025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82817DF-FE4C-6AE7-A9E8-5FC2A1A7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Performance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9B0FD-4C39-40FC-AACB-6B4517DF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Dot product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DC61-4235-73AF-D78D-0B40E301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3A42FC-1A78-96AB-A714-E555070E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452718"/>
            <a:ext cx="11131825" cy="1400530"/>
          </a:xfrm>
        </p:spPr>
        <p:txBody>
          <a:bodyPr/>
          <a:lstStyle/>
          <a:p>
            <a:r>
              <a:rPr lang="en-US" sz="4400" dirty="0"/>
              <a:t>Dot-Product Performance (Intel host)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EC30138-D2A2-4606-A9D3-3E8A6DDB4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179320"/>
              </p:ext>
            </p:extLst>
          </p:nvPr>
        </p:nvGraphicFramePr>
        <p:xfrm>
          <a:off x="571500" y="1605171"/>
          <a:ext cx="11027465" cy="4581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95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E68E2-09D9-B96B-DDCF-8BF41FF6F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BA26BE-9F13-84AF-BEEB-441DA8C2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452718"/>
            <a:ext cx="11131825" cy="1400530"/>
          </a:xfrm>
        </p:spPr>
        <p:txBody>
          <a:bodyPr/>
          <a:lstStyle/>
          <a:p>
            <a:r>
              <a:rPr lang="en-US" sz="4400" dirty="0"/>
              <a:t>Dot-Product Performance (AMD host)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144EDA-546A-6304-8B1C-B05F82BD3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12206"/>
              </p:ext>
            </p:extLst>
          </p:nvPr>
        </p:nvGraphicFramePr>
        <p:xfrm>
          <a:off x="646043" y="1605170"/>
          <a:ext cx="1097280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62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8961B-8D13-F03E-4842-0DB24389E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101010 data lines to infinity">
            <a:extLst>
              <a:ext uri="{FF2B5EF4-FFF2-40B4-BE49-F238E27FC236}">
                <a16:creationId xmlns:a16="http://schemas.microsoft.com/office/drawing/2014/main" id="{FA235EB2-45E3-E183-5121-E42A3385DDB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3379" r="-1" b="3026"/>
          <a:stretch>
            <a:fillRect/>
          </a:stretch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80CEC-4563-8893-8D4C-6CEDA84B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Supplemental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49D36-ACE6-5EB0-42DE-65522B9FA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Dot product</a:t>
            </a:r>
          </a:p>
        </p:txBody>
      </p:sp>
    </p:spTree>
    <p:extLst>
      <p:ext uri="{BB962C8B-B14F-4D97-AF65-F5344CB8AC3E}">
        <p14:creationId xmlns:p14="http://schemas.microsoft.com/office/powerpoint/2010/main" val="312165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DBEB0-6A40-E254-034B-C703E44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8D6D112-BC17-1874-8824-5EB218021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" r="46010" b="-1"/>
          <a:stretch>
            <a:fillRect/>
          </a:stretch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16B5-F350-5DF2-5C03-C74328A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618801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CUDA Toolkit Download – </a:t>
            </a:r>
            <a:r>
              <a:rPr lang="en-US" sz="1600" dirty="0">
                <a:hlinkClick r:id="rId4"/>
              </a:rPr>
              <a:t>https://developer.nvidia.com/cuda-downloads</a:t>
            </a:r>
            <a:r>
              <a:rPr lang="en-US" sz="1600" dirty="0"/>
              <a:t> (Windows, Linux)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CUDA Toolkit Download - </a:t>
            </a:r>
            <a:r>
              <a:rPr lang="en-US" sz="1600" dirty="0">
                <a:hlinkClick r:id="rId5"/>
              </a:rPr>
              <a:t>https://developer.nvidia.com/nvidia-cuda-toolkit-developer-tools-mac-hosts</a:t>
            </a:r>
            <a:r>
              <a:rPr lang="en-US" sz="1600" dirty="0"/>
              <a:t> (MacOS)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CUDA Official Documentation – </a:t>
            </a:r>
            <a:r>
              <a:rPr lang="en-US" sz="1600" dirty="0">
                <a:hlinkClick r:id="rId6"/>
              </a:rPr>
              <a:t>https://docs.nvidia.com/cuda/cuda-toolkit-release-notes/index.html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CUDA Crash Course –   </a:t>
            </a:r>
            <a:r>
              <a:rPr lang="en-US" sz="1600" dirty="0">
                <a:hlinkClick r:id="rId7"/>
              </a:rPr>
              <a:t>https://www.youtube.com/playlist?list=PLxNPSjHT5qvtYRVdNN1yDcdSl39uHV_sU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Source code </a:t>
            </a:r>
            <a:r>
              <a:rPr lang="en-US" sz="1600"/>
              <a:t>– </a:t>
            </a:r>
            <a:r>
              <a:rPr lang="en-US" sz="1600">
                <a:hlinkClick r:id="rId8"/>
              </a:rPr>
              <a:t>https://github.com/hargrand/map_reduce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944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3561-6F9B-0421-0BDB-684EBBA3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CUDA Compatible GPU Options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C7F8D5E-B4D3-B19B-32C5-B48F322D8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0" r="12991" b="-1"/>
          <a:stretch>
            <a:fillRect/>
          </a:stretch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FD4E-915B-6622-6A16-20817605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2867439"/>
            <a:ext cx="4263886" cy="3380960"/>
          </a:xfrm>
        </p:spPr>
        <p:txBody>
          <a:bodyPr>
            <a:normAutofit/>
          </a:bodyPr>
          <a:lstStyle/>
          <a:p>
            <a:r>
              <a:rPr lang="en-US" dirty="0"/>
              <a:t>CUDA is NVIDIA proprietary</a:t>
            </a:r>
          </a:p>
          <a:p>
            <a:r>
              <a:rPr lang="en-US" dirty="0"/>
              <a:t>Workstation – </a:t>
            </a:r>
            <a:r>
              <a:rPr lang="en-US" dirty="0">
                <a:hlinkClick r:id="rId4"/>
              </a:rPr>
              <a:t>NVIDIA RTX 6000 Ada</a:t>
            </a:r>
            <a:endParaRPr lang="en-US" dirty="0"/>
          </a:p>
          <a:p>
            <a:r>
              <a:rPr lang="en-US" dirty="0"/>
              <a:t>Consumer – </a:t>
            </a:r>
            <a:r>
              <a:rPr lang="en-US" dirty="0">
                <a:hlinkClick r:id="rId5"/>
              </a:rPr>
              <a:t>NVIDIA GeForce RTX</a:t>
            </a:r>
            <a:endParaRPr lang="en-US" dirty="0"/>
          </a:p>
          <a:p>
            <a:r>
              <a:rPr lang="en-US" dirty="0"/>
              <a:t>Datacenter – </a:t>
            </a:r>
            <a:r>
              <a:rPr lang="en-US" dirty="0">
                <a:hlinkClick r:id="rId6"/>
              </a:rPr>
              <a:t>NVIDIA A100</a:t>
            </a:r>
            <a:endParaRPr lang="en-US" dirty="0"/>
          </a:p>
          <a:p>
            <a:r>
              <a:rPr lang="en-US" dirty="0"/>
              <a:t>Embedded – </a:t>
            </a:r>
            <a:r>
              <a:rPr lang="en-US" dirty="0">
                <a:hlinkClick r:id="rId7"/>
              </a:rPr>
              <a:t>NVIDIA RTX Embedded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3561-6F9B-0421-0BDB-684EBBA3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CUDA Alternative: OpenCL</a:t>
            </a:r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5074782A-52B6-8816-50CE-12DD9E1D5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7" r="31124" b="-1"/>
          <a:stretch>
            <a:fillRect/>
          </a:stretch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FD4E-915B-6622-6A16-20817605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739" y="2438400"/>
            <a:ext cx="5198165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OpenCL is an open standard for high performance programming across multiple technologies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Where CUDA is NVIDIA specific, OpenCL performs similar functionality across a variety of hardware architectures.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Website: </a:t>
            </a:r>
            <a:r>
              <a:rPr lang="en-US" sz="1700" dirty="0">
                <a:hlinkClick r:id="rId4"/>
              </a:rPr>
              <a:t>https://www.khronos.org/opencl/</a:t>
            </a: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373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9627E-4648-CF70-38D3-3EA45E2F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8584B-6960-A5C2-B58E-29349B83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BC14-5D5E-07DE-B8D5-741CBC30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Will show two implementations of generic map-reduce functionality.</a:t>
            </a:r>
          </a:p>
          <a:p>
            <a:pPr lvl="1"/>
            <a:r>
              <a:rPr lang="en-US" dirty="0"/>
              <a:t>One in C++</a:t>
            </a:r>
          </a:p>
          <a:p>
            <a:pPr lvl="1"/>
            <a:r>
              <a:rPr lang="en-US" dirty="0"/>
              <a:t>The other in CUDA</a:t>
            </a:r>
          </a:p>
          <a:p>
            <a:r>
              <a:rPr lang="en-US" dirty="0"/>
              <a:t>Will use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Lambdas</a:t>
            </a:r>
          </a:p>
          <a:p>
            <a:pPr lvl="1"/>
            <a:r>
              <a:rPr lang="en-US" dirty="0"/>
              <a:t>Operator overloading</a:t>
            </a:r>
          </a:p>
          <a:p>
            <a:pPr lvl="1"/>
            <a:r>
              <a:rPr lang="en-US" dirty="0"/>
              <a:t>C-style arrays</a:t>
            </a:r>
          </a:p>
          <a:p>
            <a:pPr lvl="1"/>
            <a:r>
              <a:rPr lang="en-US" dirty="0"/>
              <a:t>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204394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C0C8E-A5A8-2CAE-DF52-28E1666D11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2144" r="-1" b="24748"/>
          <a:stretch>
            <a:fillRect/>
          </a:stretch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513858-E845-9A1C-5E72-9FCA52AB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GPU / CUDA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D09C7-C1F5-FD1F-B913-CC31C662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2BAA-42DE-FC34-9575-58F8C724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Description of CUDA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77616-C6B1-7617-8FAD-11A3EFE236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95" r="43615"/>
          <a:stretch>
            <a:fillRect/>
          </a:stretch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0ED6-805A-578B-3231-63345CDC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6257589" cy="452181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In this context CUDA 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language extension and bindings used to interface with Nvidia GPU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collection of libraries optimized for use on Nvidia GPU’s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marketing term Nvidia uses to name its ecosystem of tools for programming its GPU hardware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4"/>
              </a:rPr>
              <a:t>What Is CUDA | NVIDIA Official Blog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For our purposes, it’s the language bindings for C++ we use to program Nvidia GPU’s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It employs a SIMD (single instruction multiple data) approach to parallelize workloads.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operation applied to multiple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198771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02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0B53D-A9F3-E30C-6424-922E2BDC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CUDA SIMD Processing Architecture</a:t>
            </a:r>
          </a:p>
        </p:txBody>
      </p:sp>
      <p:sp>
        <p:nvSpPr>
          <p:cNvPr id="104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9C307F-3503-9112-E83C-6115F164AF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924546"/>
            <a:ext cx="5449889" cy="50089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85F60-7B5C-FA08-1941-8F13B78C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Thread – Single unit of work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Block – One or more partitions of available threads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Grid – One or more block running on a single GPU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Host – Machine where the GPU is installed… typically a general-purpose computer (e.g. X86-64, ARM, etc)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Device – GPU hardware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Kernel – Interface between host and device hardware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0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5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698-7563-75BE-02FA-BEBC439F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CUDA Memory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784EF7-83DB-B932-6AAC-BB4EE2FC35E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r="1359" b="1"/>
          <a:stretch>
            <a:fillRect/>
          </a:stretch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5CA6C-F170-698C-7224-F735F70E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Register – Thread specific, high-speed memory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Shared – Shared across threads within a thread block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Constant – Available across thread blocks optimized for read operations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Global – Shared across multiple thread blocks… higher latency than other memory</a:t>
            </a:r>
          </a:p>
        </p:txBody>
      </p:sp>
    </p:spTree>
    <p:extLst>
      <p:ext uri="{BB962C8B-B14F-4D97-AF65-F5344CB8AC3E}">
        <p14:creationId xmlns:p14="http://schemas.microsoft.com/office/powerpoint/2010/main" val="171259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FD794-4675-B2BA-38AD-6567C3EA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CUDA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6B63-CB1A-B202-DCCC-27BD77FC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err="1"/>
              <a:t>nvcc</a:t>
            </a:r>
            <a:r>
              <a:rPr lang="en-US"/>
              <a:t> – Nvidia CUDA Compiler</a:t>
            </a:r>
          </a:p>
          <a:p>
            <a:pPr lvl="1"/>
            <a:r>
              <a:rPr lang="en-US"/>
              <a:t>Available on Windows and Linux</a:t>
            </a:r>
          </a:p>
          <a:p>
            <a:pPr lvl="1"/>
            <a:r>
              <a:rPr lang="en-US"/>
              <a:t>Preprocessor which invokes the installed C or C++ compiler</a:t>
            </a:r>
          </a:p>
          <a:p>
            <a:pPr lvl="1"/>
            <a:r>
              <a:rPr lang="en-US"/>
              <a:t>Sometimes lags most recent version compiler</a:t>
            </a:r>
          </a:p>
          <a:p>
            <a:r>
              <a:rPr lang="en-US"/>
              <a:t>Libraries</a:t>
            </a:r>
          </a:p>
          <a:p>
            <a:pPr lvl="1"/>
            <a:r>
              <a:rPr lang="en-US" err="1"/>
              <a:t>cuBLAS</a:t>
            </a:r>
            <a:r>
              <a:rPr lang="en-US"/>
              <a:t> – CUDA Basic Linear Algebra Subroutines</a:t>
            </a:r>
          </a:p>
          <a:p>
            <a:pPr lvl="1"/>
            <a:r>
              <a:rPr lang="en-US" err="1"/>
              <a:t>cuFFT</a:t>
            </a:r>
            <a:r>
              <a:rPr lang="en-US"/>
              <a:t> – CUDA Fast Fourier Transform</a:t>
            </a:r>
          </a:p>
          <a:p>
            <a:pPr lvl="1"/>
            <a:r>
              <a:rPr lang="en-US" err="1"/>
              <a:t>cuRAND</a:t>
            </a:r>
            <a:r>
              <a:rPr lang="en-US"/>
              <a:t> – Random number generators</a:t>
            </a:r>
          </a:p>
          <a:p>
            <a:pPr lvl="1"/>
            <a:r>
              <a:rPr lang="en-US"/>
              <a:t>Several others…</a:t>
            </a:r>
          </a:p>
        </p:txBody>
      </p:sp>
    </p:spTree>
    <p:extLst>
      <p:ext uri="{BB962C8B-B14F-4D97-AF65-F5344CB8AC3E}">
        <p14:creationId xmlns:p14="http://schemas.microsoft.com/office/powerpoint/2010/main" val="134888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CB8FC-2572-EF9F-B10A-01927D19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CUDA Typical Patterns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B223-0B05-C8DB-E698-3E698BA5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82248"/>
            <a:ext cx="6328340" cy="4512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Host side initialize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Initialize content on host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Allocate memory on kernel to perform operation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Copy host content to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Perform operation on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Copy results back to host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Deallocate memory on kernel used for operation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Device side initialization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Allocate memory on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Initialize content on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Perform operations on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Copy results to host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Deallocate memory on kernel used for operation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s and plots layered on a blue digital screen">
            <a:extLst>
              <a:ext uri="{FF2B5EF4-FFF2-40B4-BE49-F238E27FC236}">
                <a16:creationId xmlns:a16="http://schemas.microsoft.com/office/drawing/2014/main" id="{537BC303-71CC-688A-B418-DE0EFD58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08" r="22313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946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3989</TotalTime>
  <Words>1384</Words>
  <Application>Microsoft Office PowerPoint</Application>
  <PresentationFormat>Widescreen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 Mono</vt:lpstr>
      <vt:lpstr>Cambria Math</vt:lpstr>
      <vt:lpstr>Cascadia Mono Light</vt:lpstr>
      <vt:lpstr>Century Gothic</vt:lpstr>
      <vt:lpstr>Wingdings 3</vt:lpstr>
      <vt:lpstr>Ion</vt:lpstr>
      <vt:lpstr>Introduction to CUDA programming Comparison of C++ and CUDA Map Reduce</vt:lpstr>
      <vt:lpstr>Overview</vt:lpstr>
      <vt:lpstr>This talk</vt:lpstr>
      <vt:lpstr>GPU / CUDA Architecture</vt:lpstr>
      <vt:lpstr>Description of CUDA</vt:lpstr>
      <vt:lpstr>CUDA SIMD Processing Architecture</vt:lpstr>
      <vt:lpstr>CUDA Memory Architecture</vt:lpstr>
      <vt:lpstr>CUDA Tools</vt:lpstr>
      <vt:lpstr>CUDA Typical Patterns of Use</vt:lpstr>
      <vt:lpstr>Implications</vt:lpstr>
      <vt:lpstr>Basic CUDA Operations</vt:lpstr>
      <vt:lpstr>CUDA Preprocessor</vt:lpstr>
      <vt:lpstr>CUDA memory management functions</vt:lpstr>
      <vt:lpstr>Calling a __global__ function from host</vt:lpstr>
      <vt:lpstr>Map, Reduce Approaches</vt:lpstr>
      <vt:lpstr>CUDA Parallelism – Init / Map / Zip</vt:lpstr>
      <vt:lpstr>CUDA Parallelism - Reduce</vt:lpstr>
      <vt:lpstr>Code Comparison</vt:lpstr>
      <vt:lpstr>Vector Dot Product</vt:lpstr>
      <vt:lpstr>C++</vt:lpstr>
      <vt:lpstr>Performance Comparison</vt:lpstr>
      <vt:lpstr>Dot-Product Performance (Intel host)</vt:lpstr>
      <vt:lpstr>Dot-Product Performance (AMD host)</vt:lpstr>
      <vt:lpstr>Supplemental Information</vt:lpstr>
      <vt:lpstr>References</vt:lpstr>
      <vt:lpstr>CUDA Compatible GPU Options</vt:lpstr>
      <vt:lpstr>CUDA Alternative: OpenCL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Andrews</dc:creator>
  <cp:lastModifiedBy>Andrews, Andy [US] (SP)</cp:lastModifiedBy>
  <cp:revision>2</cp:revision>
  <dcterms:created xsi:type="dcterms:W3CDTF">2024-07-04T21:50:14Z</dcterms:created>
  <dcterms:modified xsi:type="dcterms:W3CDTF">2025-10-28T20:01:54Z</dcterms:modified>
</cp:coreProperties>
</file>