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74593-0971-42FA-8DBB-47C368ECEEAD}" v="1" dt="2022-11-09T12:07:23.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er,HS,Hargurjeet Singh,QMG R" userId="90a51065-9ed8-4a03-823e-6ecab18502ad" providerId="ADAL" clId="{90974593-0971-42FA-8DBB-47C368ECEEAD}"/>
    <pc:docChg chg="undo custSel addSld modSld">
      <pc:chgData name="Ganger,HS,Hargurjeet Singh,QMG R" userId="90a51065-9ed8-4a03-823e-6ecab18502ad" providerId="ADAL" clId="{90974593-0971-42FA-8DBB-47C368ECEEAD}" dt="2022-11-09T12:18:03.548" v="339" actId="115"/>
      <pc:docMkLst>
        <pc:docMk/>
      </pc:docMkLst>
      <pc:sldChg chg="modSp mod">
        <pc:chgData name="Ganger,HS,Hargurjeet Singh,QMG R" userId="90a51065-9ed8-4a03-823e-6ecab18502ad" providerId="ADAL" clId="{90974593-0971-42FA-8DBB-47C368ECEEAD}" dt="2022-11-09T12:17:07.924" v="297" actId="20577"/>
        <pc:sldMkLst>
          <pc:docMk/>
          <pc:sldMk cId="4191109761" sldId="257"/>
        </pc:sldMkLst>
        <pc:spChg chg="mod">
          <ac:chgData name="Ganger,HS,Hargurjeet Singh,QMG R" userId="90a51065-9ed8-4a03-823e-6ecab18502ad" providerId="ADAL" clId="{90974593-0971-42FA-8DBB-47C368ECEEAD}" dt="2022-11-09T12:17:07.924" v="297" actId="20577"/>
          <ac:spMkLst>
            <pc:docMk/>
            <pc:sldMk cId="4191109761" sldId="257"/>
            <ac:spMk id="3" creationId="{21B5C00B-24C7-4741-968A-CF4D92F821A0}"/>
          </ac:spMkLst>
        </pc:spChg>
      </pc:sldChg>
      <pc:sldChg chg="modSp mod">
        <pc:chgData name="Ganger,HS,Hargurjeet Singh,QMG R" userId="90a51065-9ed8-4a03-823e-6ecab18502ad" providerId="ADAL" clId="{90974593-0971-42FA-8DBB-47C368ECEEAD}" dt="2022-11-09T12:05:02.402" v="38" actId="20577"/>
        <pc:sldMkLst>
          <pc:docMk/>
          <pc:sldMk cId="2823938010" sldId="258"/>
        </pc:sldMkLst>
        <pc:spChg chg="mod">
          <ac:chgData name="Ganger,HS,Hargurjeet Singh,QMG R" userId="90a51065-9ed8-4a03-823e-6ecab18502ad" providerId="ADAL" clId="{90974593-0971-42FA-8DBB-47C368ECEEAD}" dt="2022-11-09T12:04:01.840" v="20" actId="20577"/>
          <ac:spMkLst>
            <pc:docMk/>
            <pc:sldMk cId="2823938010" sldId="258"/>
            <ac:spMk id="2" creationId="{6F418844-8A6E-4BC9-A51D-046D211520C8}"/>
          </ac:spMkLst>
        </pc:spChg>
        <pc:spChg chg="mod">
          <ac:chgData name="Ganger,HS,Hargurjeet Singh,QMG R" userId="90a51065-9ed8-4a03-823e-6ecab18502ad" providerId="ADAL" clId="{90974593-0971-42FA-8DBB-47C368ECEEAD}" dt="2022-11-09T12:05:02.402" v="38" actId="20577"/>
          <ac:spMkLst>
            <pc:docMk/>
            <pc:sldMk cId="2823938010" sldId="258"/>
            <ac:spMk id="3" creationId="{CA3D0576-934A-4DFA-AD0E-62D6EFE74B66}"/>
          </ac:spMkLst>
        </pc:spChg>
      </pc:sldChg>
      <pc:sldChg chg="addSp delSp modSp new mod setBg">
        <pc:chgData name="Ganger,HS,Hargurjeet Singh,QMG R" userId="90a51065-9ed8-4a03-823e-6ecab18502ad" providerId="ADAL" clId="{90974593-0971-42FA-8DBB-47C368ECEEAD}" dt="2022-11-09T12:08:00.558" v="120" actId="26606"/>
        <pc:sldMkLst>
          <pc:docMk/>
          <pc:sldMk cId="1706503541" sldId="259"/>
        </pc:sldMkLst>
        <pc:spChg chg="mod ord">
          <ac:chgData name="Ganger,HS,Hargurjeet Singh,QMG R" userId="90a51065-9ed8-4a03-823e-6ecab18502ad" providerId="ADAL" clId="{90974593-0971-42FA-8DBB-47C368ECEEAD}" dt="2022-11-09T12:08:00.558" v="120" actId="26606"/>
          <ac:spMkLst>
            <pc:docMk/>
            <pc:sldMk cId="1706503541" sldId="259"/>
            <ac:spMk id="2" creationId="{9639DD0B-3D14-4C7E-A3F6-FDC7B013E95C}"/>
          </ac:spMkLst>
        </pc:spChg>
        <pc:spChg chg="del">
          <ac:chgData name="Ganger,HS,Hargurjeet Singh,QMG R" userId="90a51065-9ed8-4a03-823e-6ecab18502ad" providerId="ADAL" clId="{90974593-0971-42FA-8DBB-47C368ECEEAD}" dt="2022-11-09T12:06:08.287" v="41" actId="22"/>
          <ac:spMkLst>
            <pc:docMk/>
            <pc:sldMk cId="1706503541" sldId="259"/>
            <ac:spMk id="3" creationId="{11124D01-FC41-4465-A114-C91C975FDA9D}"/>
          </ac:spMkLst>
        </pc:spChg>
        <pc:spChg chg="add mod ord">
          <ac:chgData name="Ganger,HS,Hargurjeet Singh,QMG R" userId="90a51065-9ed8-4a03-823e-6ecab18502ad" providerId="ADAL" clId="{90974593-0971-42FA-8DBB-47C368ECEEAD}" dt="2022-11-09T12:08:00.558" v="120" actId="26606"/>
          <ac:spMkLst>
            <pc:docMk/>
            <pc:sldMk cId="1706503541" sldId="259"/>
            <ac:spMk id="8" creationId="{E3A4025C-4D04-4715-AA95-DE9758EFE4FC}"/>
          </ac:spMkLst>
        </pc:spChg>
        <pc:spChg chg="add del">
          <ac:chgData name="Ganger,HS,Hargurjeet Singh,QMG R" userId="90a51065-9ed8-4a03-823e-6ecab18502ad" providerId="ADAL" clId="{90974593-0971-42FA-8DBB-47C368ECEEAD}" dt="2022-11-09T12:06:47.471" v="46" actId="26606"/>
          <ac:spMkLst>
            <pc:docMk/>
            <pc:sldMk cId="1706503541" sldId="259"/>
            <ac:spMk id="12" creationId="{ECEF6C2F-9906-4F89-9B4F-598E9F344B03}"/>
          </ac:spMkLst>
        </pc:spChg>
        <pc:spChg chg="add del">
          <ac:chgData name="Ganger,HS,Hargurjeet Singh,QMG R" userId="90a51065-9ed8-4a03-823e-6ecab18502ad" providerId="ADAL" clId="{90974593-0971-42FA-8DBB-47C368ECEEAD}" dt="2022-11-09T12:06:47.471" v="46" actId="26606"/>
          <ac:spMkLst>
            <pc:docMk/>
            <pc:sldMk cId="1706503541" sldId="259"/>
            <ac:spMk id="14" creationId="{91E12CD6-A76F-439F-9C98-C0211D8FD814}"/>
          </ac:spMkLst>
        </pc:spChg>
        <pc:spChg chg="add del">
          <ac:chgData name="Ganger,HS,Hargurjeet Singh,QMG R" userId="90a51065-9ed8-4a03-823e-6ecab18502ad" providerId="ADAL" clId="{90974593-0971-42FA-8DBB-47C368ECEEAD}" dt="2022-11-09T12:08:00.558" v="120" actId="26606"/>
          <ac:spMkLst>
            <pc:docMk/>
            <pc:sldMk cId="1706503541" sldId="259"/>
            <ac:spMk id="16" creationId="{080B7D90-3DF1-4514-B26D-616BE35553C9}"/>
          </ac:spMkLst>
        </pc:spChg>
        <pc:spChg chg="add del">
          <ac:chgData name="Ganger,HS,Hargurjeet Singh,QMG R" userId="90a51065-9ed8-4a03-823e-6ecab18502ad" providerId="ADAL" clId="{90974593-0971-42FA-8DBB-47C368ECEEAD}" dt="2022-11-09T12:08:00.558" v="120" actId="26606"/>
          <ac:spMkLst>
            <pc:docMk/>
            <pc:sldMk cId="1706503541" sldId="259"/>
            <ac:spMk id="17" creationId="{70BDD0CE-06A4-404B-8A13-580229C1C923}"/>
          </ac:spMkLst>
        </pc:spChg>
        <pc:spChg chg="add del">
          <ac:chgData name="Ganger,HS,Hargurjeet Singh,QMG R" userId="90a51065-9ed8-4a03-823e-6ecab18502ad" providerId="ADAL" clId="{90974593-0971-42FA-8DBB-47C368ECEEAD}" dt="2022-11-09T12:08:00.558" v="120" actId="26606"/>
          <ac:spMkLst>
            <pc:docMk/>
            <pc:sldMk cId="1706503541" sldId="259"/>
            <ac:spMk id="18" creationId="{EE9899FA-8881-472C-AA59-D08A89CA8AEF}"/>
          </ac:spMkLst>
        </pc:spChg>
        <pc:spChg chg="add">
          <ac:chgData name="Ganger,HS,Hargurjeet Singh,QMG R" userId="90a51065-9ed8-4a03-823e-6ecab18502ad" providerId="ADAL" clId="{90974593-0971-42FA-8DBB-47C368ECEEAD}" dt="2022-11-09T12:08:00.558" v="120" actId="26606"/>
          <ac:spMkLst>
            <pc:docMk/>
            <pc:sldMk cId="1706503541" sldId="259"/>
            <ac:spMk id="23" creationId="{385E1BDC-A9B0-4A87-82E3-F3187F69A802}"/>
          </ac:spMkLst>
        </pc:spChg>
        <pc:spChg chg="add">
          <ac:chgData name="Ganger,HS,Hargurjeet Singh,QMG R" userId="90a51065-9ed8-4a03-823e-6ecab18502ad" providerId="ADAL" clId="{90974593-0971-42FA-8DBB-47C368ECEEAD}" dt="2022-11-09T12:08:00.558" v="120" actId="26606"/>
          <ac:spMkLst>
            <pc:docMk/>
            <pc:sldMk cId="1706503541" sldId="259"/>
            <ac:spMk id="25" creationId="{0990C621-3B8B-4820-8328-D47EF7CE823C}"/>
          </ac:spMkLst>
        </pc:spChg>
        <pc:spChg chg="add">
          <ac:chgData name="Ganger,HS,Hargurjeet Singh,QMG R" userId="90a51065-9ed8-4a03-823e-6ecab18502ad" providerId="ADAL" clId="{90974593-0971-42FA-8DBB-47C368ECEEAD}" dt="2022-11-09T12:08:00.558" v="120" actId="26606"/>
          <ac:spMkLst>
            <pc:docMk/>
            <pc:sldMk cId="1706503541" sldId="259"/>
            <ac:spMk id="27" creationId="{C1A2385B-1D2A-4E17-84FA-6CB7F0AAE473}"/>
          </ac:spMkLst>
        </pc:spChg>
        <pc:spChg chg="add">
          <ac:chgData name="Ganger,HS,Hargurjeet Singh,QMG R" userId="90a51065-9ed8-4a03-823e-6ecab18502ad" providerId="ADAL" clId="{90974593-0971-42FA-8DBB-47C368ECEEAD}" dt="2022-11-09T12:08:00.558" v="120" actId="26606"/>
          <ac:spMkLst>
            <pc:docMk/>
            <pc:sldMk cId="1706503541" sldId="259"/>
            <ac:spMk id="29" creationId="{5E791F2F-79DB-4CC0-9FA1-001E3E91E8B7}"/>
          </ac:spMkLst>
        </pc:spChg>
        <pc:picChg chg="add mod ord">
          <ac:chgData name="Ganger,HS,Hargurjeet Singh,QMG R" userId="90a51065-9ed8-4a03-823e-6ecab18502ad" providerId="ADAL" clId="{90974593-0971-42FA-8DBB-47C368ECEEAD}" dt="2022-11-09T12:08:00.558" v="120" actId="26606"/>
          <ac:picMkLst>
            <pc:docMk/>
            <pc:sldMk cId="1706503541" sldId="259"/>
            <ac:picMk id="5" creationId="{EA0FE6F2-CA7F-493C-9ED2-6FF5ED6A4149}"/>
          </ac:picMkLst>
        </pc:picChg>
        <pc:picChg chg="add mod">
          <ac:chgData name="Ganger,HS,Hargurjeet Singh,QMG R" userId="90a51065-9ed8-4a03-823e-6ecab18502ad" providerId="ADAL" clId="{90974593-0971-42FA-8DBB-47C368ECEEAD}" dt="2022-11-09T12:08:00.558" v="120" actId="26606"/>
          <ac:picMkLst>
            <pc:docMk/>
            <pc:sldMk cId="1706503541" sldId="259"/>
            <ac:picMk id="7" creationId="{0D428355-4C6D-4E72-9233-7C4A0F9B38E8}"/>
          </ac:picMkLst>
        </pc:picChg>
      </pc:sldChg>
      <pc:sldChg chg="addSp modSp new mod setBg">
        <pc:chgData name="Ganger,HS,Hargurjeet Singh,QMG R" userId="90a51065-9ed8-4a03-823e-6ecab18502ad" providerId="ADAL" clId="{90974593-0971-42FA-8DBB-47C368ECEEAD}" dt="2022-11-09T12:10:39.030" v="160" actId="20577"/>
        <pc:sldMkLst>
          <pc:docMk/>
          <pc:sldMk cId="3133996388" sldId="260"/>
        </pc:sldMkLst>
        <pc:spChg chg="mod">
          <ac:chgData name="Ganger,HS,Hargurjeet Singh,QMG R" userId="90a51065-9ed8-4a03-823e-6ecab18502ad" providerId="ADAL" clId="{90974593-0971-42FA-8DBB-47C368ECEEAD}" dt="2022-11-09T12:10:19.090" v="128"/>
          <ac:spMkLst>
            <pc:docMk/>
            <pc:sldMk cId="3133996388" sldId="260"/>
            <ac:spMk id="2" creationId="{E03558D5-C009-45DE-8583-6A7909907634}"/>
          </ac:spMkLst>
        </pc:spChg>
        <pc:spChg chg="mod">
          <ac:chgData name="Ganger,HS,Hargurjeet Singh,QMG R" userId="90a51065-9ed8-4a03-823e-6ecab18502ad" providerId="ADAL" clId="{90974593-0971-42FA-8DBB-47C368ECEEAD}" dt="2022-11-09T12:10:39.030" v="160" actId="20577"/>
          <ac:spMkLst>
            <pc:docMk/>
            <pc:sldMk cId="3133996388" sldId="260"/>
            <ac:spMk id="3" creationId="{8BBB9834-6C35-4799-8765-1C58C6E69479}"/>
          </ac:spMkLst>
        </pc:spChg>
        <pc:spChg chg="add">
          <ac:chgData name="Ganger,HS,Hargurjeet Singh,QMG R" userId="90a51065-9ed8-4a03-823e-6ecab18502ad" providerId="ADAL" clId="{90974593-0971-42FA-8DBB-47C368ECEEAD}" dt="2022-11-09T12:10:03.773" v="125" actId="26606"/>
          <ac:spMkLst>
            <pc:docMk/>
            <pc:sldMk cId="3133996388" sldId="260"/>
            <ac:spMk id="12" creationId="{385E1BDC-A9B0-4A87-82E3-F3187F69A802}"/>
          </ac:spMkLst>
        </pc:spChg>
        <pc:spChg chg="add">
          <ac:chgData name="Ganger,HS,Hargurjeet Singh,QMG R" userId="90a51065-9ed8-4a03-823e-6ecab18502ad" providerId="ADAL" clId="{90974593-0971-42FA-8DBB-47C368ECEEAD}" dt="2022-11-09T12:10:03.773" v="125" actId="26606"/>
          <ac:spMkLst>
            <pc:docMk/>
            <pc:sldMk cId="3133996388" sldId="260"/>
            <ac:spMk id="14" creationId="{0990C621-3B8B-4820-8328-D47EF7CE823C}"/>
          </ac:spMkLst>
        </pc:spChg>
        <pc:spChg chg="add">
          <ac:chgData name="Ganger,HS,Hargurjeet Singh,QMG R" userId="90a51065-9ed8-4a03-823e-6ecab18502ad" providerId="ADAL" clId="{90974593-0971-42FA-8DBB-47C368ECEEAD}" dt="2022-11-09T12:10:03.773" v="125" actId="26606"/>
          <ac:spMkLst>
            <pc:docMk/>
            <pc:sldMk cId="3133996388" sldId="260"/>
            <ac:spMk id="16" creationId="{C1A2385B-1D2A-4E17-84FA-6CB7F0AAE473}"/>
          </ac:spMkLst>
        </pc:spChg>
        <pc:spChg chg="add">
          <ac:chgData name="Ganger,HS,Hargurjeet Singh,QMG R" userId="90a51065-9ed8-4a03-823e-6ecab18502ad" providerId="ADAL" clId="{90974593-0971-42FA-8DBB-47C368ECEEAD}" dt="2022-11-09T12:10:03.773" v="125" actId="26606"/>
          <ac:spMkLst>
            <pc:docMk/>
            <pc:sldMk cId="3133996388" sldId="260"/>
            <ac:spMk id="18" creationId="{5E791F2F-79DB-4CC0-9FA1-001E3E91E8B7}"/>
          </ac:spMkLst>
        </pc:spChg>
        <pc:picChg chg="add mod">
          <ac:chgData name="Ganger,HS,Hargurjeet Singh,QMG R" userId="90a51065-9ed8-4a03-823e-6ecab18502ad" providerId="ADAL" clId="{90974593-0971-42FA-8DBB-47C368ECEEAD}" dt="2022-11-09T12:10:03.773" v="125" actId="26606"/>
          <ac:picMkLst>
            <pc:docMk/>
            <pc:sldMk cId="3133996388" sldId="260"/>
            <ac:picMk id="5" creationId="{88F121C0-E6FE-40B9-89F3-D4B93F30B140}"/>
          </ac:picMkLst>
        </pc:picChg>
        <pc:picChg chg="add mod">
          <ac:chgData name="Ganger,HS,Hargurjeet Singh,QMG R" userId="90a51065-9ed8-4a03-823e-6ecab18502ad" providerId="ADAL" clId="{90974593-0971-42FA-8DBB-47C368ECEEAD}" dt="2022-11-09T12:10:10.006" v="127" actId="14100"/>
          <ac:picMkLst>
            <pc:docMk/>
            <pc:sldMk cId="3133996388" sldId="260"/>
            <ac:picMk id="7" creationId="{216D54CE-B969-4E16-8D98-FE326AE4A4E4}"/>
          </ac:picMkLst>
        </pc:picChg>
      </pc:sldChg>
      <pc:sldChg chg="addSp modSp new mod setBg">
        <pc:chgData name="Ganger,HS,Hargurjeet Singh,QMG R" userId="90a51065-9ed8-4a03-823e-6ecab18502ad" providerId="ADAL" clId="{90974593-0971-42FA-8DBB-47C368ECEEAD}" dt="2022-11-09T12:12:24.688" v="198" actId="313"/>
        <pc:sldMkLst>
          <pc:docMk/>
          <pc:sldMk cId="2403085964" sldId="261"/>
        </pc:sldMkLst>
        <pc:spChg chg="mod">
          <ac:chgData name="Ganger,HS,Hargurjeet Singh,QMG R" userId="90a51065-9ed8-4a03-823e-6ecab18502ad" providerId="ADAL" clId="{90974593-0971-42FA-8DBB-47C368ECEEAD}" dt="2022-11-09T12:11:41.457" v="166"/>
          <ac:spMkLst>
            <pc:docMk/>
            <pc:sldMk cId="2403085964" sldId="261"/>
            <ac:spMk id="2" creationId="{3E12A53A-1B42-4C1B-B294-4C1B38BA86F1}"/>
          </ac:spMkLst>
        </pc:spChg>
        <pc:spChg chg="mod">
          <ac:chgData name="Ganger,HS,Hargurjeet Singh,QMG R" userId="90a51065-9ed8-4a03-823e-6ecab18502ad" providerId="ADAL" clId="{90974593-0971-42FA-8DBB-47C368ECEEAD}" dt="2022-11-09T12:12:24.688" v="198" actId="313"/>
          <ac:spMkLst>
            <pc:docMk/>
            <pc:sldMk cId="2403085964" sldId="261"/>
            <ac:spMk id="3" creationId="{0C61EA76-84E9-4351-9A98-EE4537F0AF8B}"/>
          </ac:spMkLst>
        </pc:spChg>
        <pc:spChg chg="add">
          <ac:chgData name="Ganger,HS,Hargurjeet Singh,QMG R" userId="90a51065-9ed8-4a03-823e-6ecab18502ad" providerId="ADAL" clId="{90974593-0971-42FA-8DBB-47C368ECEEAD}" dt="2022-11-09T12:11:31.813" v="164" actId="26606"/>
          <ac:spMkLst>
            <pc:docMk/>
            <pc:sldMk cId="2403085964" sldId="261"/>
            <ac:spMk id="10" creationId="{1A95671B-3CC6-4792-9114-B74FAEA224E6}"/>
          </ac:spMkLst>
        </pc:spChg>
        <pc:picChg chg="add mod">
          <ac:chgData name="Ganger,HS,Hargurjeet Singh,QMG R" userId="90a51065-9ed8-4a03-823e-6ecab18502ad" providerId="ADAL" clId="{90974593-0971-42FA-8DBB-47C368ECEEAD}" dt="2022-11-09T12:11:35.714" v="165" actId="27614"/>
          <ac:picMkLst>
            <pc:docMk/>
            <pc:sldMk cId="2403085964" sldId="261"/>
            <ac:picMk id="5" creationId="{7B4A209E-110A-4422-91D0-B95EDA88CA61}"/>
          </ac:picMkLst>
        </pc:picChg>
      </pc:sldChg>
      <pc:sldChg chg="addSp delSp modSp new mod setBg">
        <pc:chgData name="Ganger,HS,Hargurjeet Singh,QMG R" userId="90a51065-9ed8-4a03-823e-6ecab18502ad" providerId="ADAL" clId="{90974593-0971-42FA-8DBB-47C368ECEEAD}" dt="2022-11-09T12:13:58.045" v="239" actId="26606"/>
        <pc:sldMkLst>
          <pc:docMk/>
          <pc:sldMk cId="1594302236" sldId="262"/>
        </pc:sldMkLst>
        <pc:spChg chg="mod">
          <ac:chgData name="Ganger,HS,Hargurjeet Singh,QMG R" userId="90a51065-9ed8-4a03-823e-6ecab18502ad" providerId="ADAL" clId="{90974593-0971-42FA-8DBB-47C368ECEEAD}" dt="2022-11-09T12:13:58.045" v="239" actId="26606"/>
          <ac:spMkLst>
            <pc:docMk/>
            <pc:sldMk cId="1594302236" sldId="262"/>
            <ac:spMk id="2" creationId="{5D1F839E-EFC7-47F7-AC2B-6FD25CDE3541}"/>
          </ac:spMkLst>
        </pc:spChg>
        <pc:spChg chg="mod ord">
          <ac:chgData name="Ganger,HS,Hargurjeet Singh,QMG R" userId="90a51065-9ed8-4a03-823e-6ecab18502ad" providerId="ADAL" clId="{90974593-0971-42FA-8DBB-47C368ECEEAD}" dt="2022-11-09T12:13:58.045" v="239" actId="26606"/>
          <ac:spMkLst>
            <pc:docMk/>
            <pc:sldMk cId="1594302236" sldId="262"/>
            <ac:spMk id="3" creationId="{4E8CA963-3BC8-4FDC-B999-AC63E97B3334}"/>
          </ac:spMkLst>
        </pc:spChg>
        <pc:spChg chg="add del">
          <ac:chgData name="Ganger,HS,Hargurjeet Singh,QMG R" userId="90a51065-9ed8-4a03-823e-6ecab18502ad" providerId="ADAL" clId="{90974593-0971-42FA-8DBB-47C368ECEEAD}" dt="2022-11-09T12:13:58.045" v="239" actId="26606"/>
          <ac:spMkLst>
            <pc:docMk/>
            <pc:sldMk cId="1594302236" sldId="262"/>
            <ac:spMk id="10" creationId="{3EEB8ED6-9142-4A11-B029-18DDE98C4952}"/>
          </ac:spMkLst>
        </pc:spChg>
        <pc:spChg chg="add">
          <ac:chgData name="Ganger,HS,Hargurjeet Singh,QMG R" userId="90a51065-9ed8-4a03-823e-6ecab18502ad" providerId="ADAL" clId="{90974593-0971-42FA-8DBB-47C368ECEEAD}" dt="2022-11-09T12:13:58.045" v="239" actId="26606"/>
          <ac:spMkLst>
            <pc:docMk/>
            <pc:sldMk cId="1594302236" sldId="262"/>
            <ac:spMk id="15" creationId="{1A95671B-3CC6-4792-9114-B74FAEA224E6}"/>
          </ac:spMkLst>
        </pc:spChg>
        <pc:picChg chg="add mod ord">
          <ac:chgData name="Ganger,HS,Hargurjeet Singh,QMG R" userId="90a51065-9ed8-4a03-823e-6ecab18502ad" providerId="ADAL" clId="{90974593-0971-42FA-8DBB-47C368ECEEAD}" dt="2022-11-09T12:13:58.045" v="239" actId="26606"/>
          <ac:picMkLst>
            <pc:docMk/>
            <pc:sldMk cId="1594302236" sldId="262"/>
            <ac:picMk id="5" creationId="{050A9A2F-72C1-43F4-BDB2-5E318EB77310}"/>
          </ac:picMkLst>
        </pc:picChg>
      </pc:sldChg>
      <pc:sldChg chg="addSp delSp modSp new mod setBg">
        <pc:chgData name="Ganger,HS,Hargurjeet Singh,QMG R" userId="90a51065-9ed8-4a03-823e-6ecab18502ad" providerId="ADAL" clId="{90974593-0971-42FA-8DBB-47C368ECEEAD}" dt="2022-11-09T12:16:48.750" v="288" actId="20577"/>
        <pc:sldMkLst>
          <pc:docMk/>
          <pc:sldMk cId="1235136996" sldId="263"/>
        </pc:sldMkLst>
        <pc:spChg chg="mod">
          <ac:chgData name="Ganger,HS,Hargurjeet Singh,QMG R" userId="90a51065-9ed8-4a03-823e-6ecab18502ad" providerId="ADAL" clId="{90974593-0971-42FA-8DBB-47C368ECEEAD}" dt="2022-11-09T12:16:22.355" v="255" actId="26606"/>
          <ac:spMkLst>
            <pc:docMk/>
            <pc:sldMk cId="1235136996" sldId="263"/>
            <ac:spMk id="2" creationId="{C9FD77C7-5F40-4C4E-982A-0E6550EC989E}"/>
          </ac:spMkLst>
        </pc:spChg>
        <pc:spChg chg="mod">
          <ac:chgData name="Ganger,HS,Hargurjeet Singh,QMG R" userId="90a51065-9ed8-4a03-823e-6ecab18502ad" providerId="ADAL" clId="{90974593-0971-42FA-8DBB-47C368ECEEAD}" dt="2022-11-09T12:16:48.750" v="288" actId="20577"/>
          <ac:spMkLst>
            <pc:docMk/>
            <pc:sldMk cId="1235136996" sldId="263"/>
            <ac:spMk id="3" creationId="{D1ECDA48-1101-4A99-B001-F4D4056D5EB2}"/>
          </ac:spMkLst>
        </pc:spChg>
        <pc:spChg chg="add del">
          <ac:chgData name="Ganger,HS,Hargurjeet Singh,QMG R" userId="90a51065-9ed8-4a03-823e-6ecab18502ad" providerId="ADAL" clId="{90974593-0971-42FA-8DBB-47C368ECEEAD}" dt="2022-11-09T12:15:09.911" v="247" actId="26606"/>
          <ac:spMkLst>
            <pc:docMk/>
            <pc:sldMk cId="1235136996" sldId="263"/>
            <ac:spMk id="10" creationId="{1A95671B-3CC6-4792-9114-B74FAEA224E6}"/>
          </ac:spMkLst>
        </pc:spChg>
        <pc:spChg chg="add del">
          <ac:chgData name="Ganger,HS,Hargurjeet Singh,QMG R" userId="90a51065-9ed8-4a03-823e-6ecab18502ad" providerId="ADAL" clId="{90974593-0971-42FA-8DBB-47C368ECEEAD}" dt="2022-11-09T12:16:22.355" v="255" actId="26606"/>
          <ac:spMkLst>
            <pc:docMk/>
            <pc:sldMk cId="1235136996" sldId="263"/>
            <ac:spMk id="15" creationId="{23CBEF12-C9B8-466E-A7FE-B00B9ADF4303}"/>
          </ac:spMkLst>
        </pc:spChg>
        <pc:spChg chg="add">
          <ac:chgData name="Ganger,HS,Hargurjeet Singh,QMG R" userId="90a51065-9ed8-4a03-823e-6ecab18502ad" providerId="ADAL" clId="{90974593-0971-42FA-8DBB-47C368ECEEAD}" dt="2022-11-09T12:16:22.355" v="255" actId="26606"/>
          <ac:spMkLst>
            <pc:docMk/>
            <pc:sldMk cId="1235136996" sldId="263"/>
            <ac:spMk id="20" creationId="{8761DDFE-071F-4200-B0AA-394476C2D2D6}"/>
          </ac:spMkLst>
        </pc:spChg>
        <pc:picChg chg="add del mod">
          <ac:chgData name="Ganger,HS,Hargurjeet Singh,QMG R" userId="90a51065-9ed8-4a03-823e-6ecab18502ad" providerId="ADAL" clId="{90974593-0971-42FA-8DBB-47C368ECEEAD}" dt="2022-11-09T12:15:53.395" v="250" actId="478"/>
          <ac:picMkLst>
            <pc:docMk/>
            <pc:sldMk cId="1235136996" sldId="263"/>
            <ac:picMk id="5" creationId="{3726CE56-19A5-4758-96AF-877A4D979C8B}"/>
          </ac:picMkLst>
        </pc:picChg>
        <pc:picChg chg="add del mod">
          <ac:chgData name="Ganger,HS,Hargurjeet Singh,QMG R" userId="90a51065-9ed8-4a03-823e-6ecab18502ad" providerId="ADAL" clId="{90974593-0971-42FA-8DBB-47C368ECEEAD}" dt="2022-11-09T12:15:47.222" v="248" actId="478"/>
          <ac:picMkLst>
            <pc:docMk/>
            <pc:sldMk cId="1235136996" sldId="263"/>
            <ac:picMk id="7" creationId="{CDA8854A-B609-4793-9280-52CB05CA65B9}"/>
          </ac:picMkLst>
        </pc:picChg>
        <pc:picChg chg="add mod">
          <ac:chgData name="Ganger,HS,Hargurjeet Singh,QMG R" userId="90a51065-9ed8-4a03-823e-6ecab18502ad" providerId="ADAL" clId="{90974593-0971-42FA-8DBB-47C368ECEEAD}" dt="2022-11-09T12:16:33.803" v="259" actId="27614"/>
          <ac:picMkLst>
            <pc:docMk/>
            <pc:sldMk cId="1235136996" sldId="263"/>
            <ac:picMk id="9" creationId="{4A41BF98-0AC8-4857-9D70-8E938813089B}"/>
          </ac:picMkLst>
        </pc:picChg>
        <pc:picChg chg="add mod">
          <ac:chgData name="Ganger,HS,Hargurjeet Singh,QMG R" userId="90a51065-9ed8-4a03-823e-6ecab18502ad" providerId="ADAL" clId="{90974593-0971-42FA-8DBB-47C368ECEEAD}" dt="2022-11-09T12:16:33.799" v="257" actId="27614"/>
          <ac:picMkLst>
            <pc:docMk/>
            <pc:sldMk cId="1235136996" sldId="263"/>
            <ac:picMk id="12" creationId="{88D0D3A3-3912-4131-BBF1-68D3998DC441}"/>
          </ac:picMkLst>
        </pc:picChg>
      </pc:sldChg>
      <pc:sldChg chg="modSp new mod">
        <pc:chgData name="Ganger,HS,Hargurjeet Singh,QMG R" userId="90a51065-9ed8-4a03-823e-6ecab18502ad" providerId="ADAL" clId="{90974593-0971-42FA-8DBB-47C368ECEEAD}" dt="2022-11-09T12:18:03.548" v="339" actId="115"/>
        <pc:sldMkLst>
          <pc:docMk/>
          <pc:sldMk cId="117581162" sldId="264"/>
        </pc:sldMkLst>
        <pc:spChg chg="mod">
          <ac:chgData name="Ganger,HS,Hargurjeet Singh,QMG R" userId="90a51065-9ed8-4a03-823e-6ecab18502ad" providerId="ADAL" clId="{90974593-0971-42FA-8DBB-47C368ECEEAD}" dt="2022-11-09T12:17:17.939" v="307" actId="20577"/>
          <ac:spMkLst>
            <pc:docMk/>
            <pc:sldMk cId="117581162" sldId="264"/>
            <ac:spMk id="2" creationId="{346B3BD9-CC07-458C-92EE-777827ED8E51}"/>
          </ac:spMkLst>
        </pc:spChg>
        <pc:spChg chg="mod">
          <ac:chgData name="Ganger,HS,Hargurjeet Singh,QMG R" userId="90a51065-9ed8-4a03-823e-6ecab18502ad" providerId="ADAL" clId="{90974593-0971-42FA-8DBB-47C368ECEEAD}" dt="2022-11-09T12:18:03.548" v="339" actId="115"/>
          <ac:spMkLst>
            <pc:docMk/>
            <pc:sldMk cId="117581162" sldId="264"/>
            <ac:spMk id="3" creationId="{1B3C9F25-B039-4BF1-B213-697BBB3DCB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9089-F3E6-4218-A4F5-48A8F66CCB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CC0394-DDC8-40C1-A00B-9214ADF31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79BE4BF-E3A9-4DAD-9D2C-3A78ED594500}"/>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BFCC14E7-9DFB-4E1E-BD8B-B3A4E3D8DA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9D81C-8E04-4D44-B213-7077EE968006}"/>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357766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9529-E6BA-4372-B731-C5B86EFFF8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39999-C2BA-4454-874A-9D50E879D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333C8-C8DF-4F6B-999F-A9B37119A36A}"/>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B06239A8-8C02-4F39-85F8-D1EC8C650A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482DE6-0EB2-41D6-91E0-2307C16715EB}"/>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406252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35AAA-3A80-4E0C-B88F-D38C52DBC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60D25B-2903-4D47-9BCF-29C5192C1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3F24B0-FD34-4A7C-90C4-3B8564CCFF01}"/>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7429DF7E-4829-4DB0-AA6E-FCBE30BC27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491411-E03C-4CB0-A191-ED96D63CA042}"/>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34034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EFD2-DB4A-43F6-9218-EFDA78A81C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3789BE-345B-48C2-BAB6-3CEC83843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9BAB18-ED12-4B94-85C4-C5E40D7449B4}"/>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8FEEEF01-A0BC-4350-B4DE-82BE4CD7A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672155-F3D1-483A-B63F-314559EF0CDC}"/>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113959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9996-5B57-415F-A9C4-36D0387F0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602BA5-0EDA-409E-AD6A-6F6E951EB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7F7D40-5F84-4AC7-8984-F598B1BE0126}"/>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23C5E0D2-8B22-49E7-8E0E-FE3504A530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9CD481-1C2E-4EF0-ACD4-F956485C5DD1}"/>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291026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ADEC-7F04-4BFA-829B-5B7D87FA4D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9FF766-19AC-44F0-87C7-FE8A683B6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F1F3DC-62C1-493F-87A6-A27FCBB16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49044C-1561-4211-8858-E32AA4866254}"/>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6" name="Footer Placeholder 5">
            <a:extLst>
              <a:ext uri="{FF2B5EF4-FFF2-40B4-BE49-F238E27FC236}">
                <a16:creationId xmlns:a16="http://schemas.microsoft.com/office/drawing/2014/main" id="{34C05CCC-F0DD-47F9-9E8D-EF45D3B239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2D86D1-8C0D-4B71-99EF-9D8F00B7680C}"/>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66821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F44D-49AF-478C-B06D-3F5F1E6A29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DC5B88-53B0-4239-A90C-19EDF572D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D3EF5-53CB-4358-8265-C584327BF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B98EAB5-1BB2-46FB-A2B5-634CB9DDE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9F305-94F6-4688-BDC2-4B4AFED31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EAAFAD-63CD-45EB-8C11-F781159E4A1F}"/>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8" name="Footer Placeholder 7">
            <a:extLst>
              <a:ext uri="{FF2B5EF4-FFF2-40B4-BE49-F238E27FC236}">
                <a16:creationId xmlns:a16="http://schemas.microsoft.com/office/drawing/2014/main" id="{5D194FA3-66AD-498D-83C3-1D8B19949B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B85388-50EE-4770-BE94-86D154F5B49C}"/>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195893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B0F2-996E-4898-A896-23F4734EA1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E110CB-CF79-4830-A713-0EF07E35B003}"/>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4" name="Footer Placeholder 3">
            <a:extLst>
              <a:ext uri="{FF2B5EF4-FFF2-40B4-BE49-F238E27FC236}">
                <a16:creationId xmlns:a16="http://schemas.microsoft.com/office/drawing/2014/main" id="{EF0D8F95-9877-4B50-89CC-3B7E053081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782CDD-16E0-4DA1-A4A0-0E1D3217AE12}"/>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240401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0DEAD3-4F93-4C9F-9330-8645AA04602B}"/>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3" name="Footer Placeholder 2">
            <a:extLst>
              <a:ext uri="{FF2B5EF4-FFF2-40B4-BE49-F238E27FC236}">
                <a16:creationId xmlns:a16="http://schemas.microsoft.com/office/drawing/2014/main" id="{3D76DEDC-89B5-4103-BECA-65D97E422A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9260228-B7C2-4BAB-9352-24CF0AF2B662}"/>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403560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F37C-D870-4BCA-95C4-43CFC781E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85B8400-D24F-407F-B788-87E61C590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0AEC55-3B7E-458F-8BBE-EC9680D61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9515E-3AE4-44CD-B9F9-9CE397AECE1C}"/>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6" name="Footer Placeholder 5">
            <a:extLst>
              <a:ext uri="{FF2B5EF4-FFF2-40B4-BE49-F238E27FC236}">
                <a16:creationId xmlns:a16="http://schemas.microsoft.com/office/drawing/2014/main" id="{E8EF164C-BB18-42C7-9747-4E34173236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7FD71B-318A-4A47-BC37-32B58926DCCC}"/>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59919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D32A-8565-48C8-871A-3FD15F43A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28415F-E2A9-4E96-A21F-53D82BB6B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C1D073-2B24-4BB8-A36E-0F2E51342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CF594-6CDA-4FAE-B1F2-C3CBA9DF04D0}"/>
              </a:ext>
            </a:extLst>
          </p:cNvPr>
          <p:cNvSpPr>
            <a:spLocks noGrp="1"/>
          </p:cNvSpPr>
          <p:nvPr>
            <p:ph type="dt" sz="half" idx="10"/>
          </p:nvPr>
        </p:nvSpPr>
        <p:spPr/>
        <p:txBody>
          <a:bodyPr/>
          <a:lstStyle/>
          <a:p>
            <a:fld id="{4DA56BA4-E831-4392-BA9B-966C586CBC1E}" type="datetimeFigureOut">
              <a:rPr lang="en-GB" smtClean="0"/>
              <a:t>09/11/2022</a:t>
            </a:fld>
            <a:endParaRPr lang="en-GB"/>
          </a:p>
        </p:txBody>
      </p:sp>
      <p:sp>
        <p:nvSpPr>
          <p:cNvPr id="6" name="Footer Placeholder 5">
            <a:extLst>
              <a:ext uri="{FF2B5EF4-FFF2-40B4-BE49-F238E27FC236}">
                <a16:creationId xmlns:a16="http://schemas.microsoft.com/office/drawing/2014/main" id="{072B2A53-4232-44B3-A327-CC14181B75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5A28D0-29D6-4287-AD23-D339E3852B96}"/>
              </a:ext>
            </a:extLst>
          </p:cNvPr>
          <p:cNvSpPr>
            <a:spLocks noGrp="1"/>
          </p:cNvSpPr>
          <p:nvPr>
            <p:ph type="sldNum" sz="quarter" idx="12"/>
          </p:nvPr>
        </p:nvSpPr>
        <p:spPr/>
        <p:txBody>
          <a:bodyPr/>
          <a:lstStyle/>
          <a:p>
            <a:fld id="{9F7A607A-F4AA-489E-91A6-A70CB9D3261A}" type="slidenum">
              <a:rPr lang="en-GB" smtClean="0"/>
              <a:t>‹#›</a:t>
            </a:fld>
            <a:endParaRPr lang="en-GB"/>
          </a:p>
        </p:txBody>
      </p:sp>
    </p:spTree>
    <p:extLst>
      <p:ext uri="{BB962C8B-B14F-4D97-AF65-F5344CB8AC3E}">
        <p14:creationId xmlns:p14="http://schemas.microsoft.com/office/powerpoint/2010/main" val="83248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0DB84-42F0-4CF5-8130-CB0E63026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768EB6-3C63-454D-9005-EDEF6E3E2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BBD92B-645A-43C9-BA1D-3FD932ABB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56BA4-E831-4392-BA9B-966C586CBC1E}" type="datetimeFigureOut">
              <a:rPr lang="en-GB" smtClean="0"/>
              <a:t>09/11/2022</a:t>
            </a:fld>
            <a:endParaRPr lang="en-GB"/>
          </a:p>
        </p:txBody>
      </p:sp>
      <p:sp>
        <p:nvSpPr>
          <p:cNvPr id="5" name="Footer Placeholder 4">
            <a:extLst>
              <a:ext uri="{FF2B5EF4-FFF2-40B4-BE49-F238E27FC236}">
                <a16:creationId xmlns:a16="http://schemas.microsoft.com/office/drawing/2014/main" id="{D747590B-DBB2-4212-BB54-E8AF179B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FAEDC6A-3B71-445D-AEBF-A1ED2DB97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A607A-F4AA-489E-91A6-A70CB9D3261A}" type="slidenum">
              <a:rPr lang="en-GB" smtClean="0"/>
              <a:t>‹#›</a:t>
            </a:fld>
            <a:endParaRPr lang="en-GB"/>
          </a:p>
        </p:txBody>
      </p:sp>
    </p:spTree>
    <p:extLst>
      <p:ext uri="{BB962C8B-B14F-4D97-AF65-F5344CB8AC3E}">
        <p14:creationId xmlns:p14="http://schemas.microsoft.com/office/powerpoint/2010/main" val="265602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4" Type="http://schemas.openxmlformats.org/officeDocument/2006/relationships/hyperlink" Target="https://seaborn.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6446DA-AC37-44DC-818F-AE432BEA984C}"/>
              </a:ext>
            </a:extLst>
          </p:cNvPr>
          <p:cNvSpPr>
            <a:spLocks noGrp="1"/>
          </p:cNvSpPr>
          <p:nvPr>
            <p:ph type="ctrTitle"/>
          </p:nvPr>
        </p:nvSpPr>
        <p:spPr>
          <a:xfrm>
            <a:off x="4038600" y="1939159"/>
            <a:ext cx="7644627" cy="2751086"/>
          </a:xfrm>
        </p:spPr>
        <p:txBody>
          <a:bodyPr>
            <a:normAutofit/>
          </a:bodyPr>
          <a:lstStyle/>
          <a:p>
            <a:pPr algn="r"/>
            <a:r>
              <a:rPr lang="en-US" dirty="0"/>
              <a:t>Lending Club Case Study</a:t>
            </a:r>
            <a:endParaRPr lang="en-GB" dirty="0"/>
          </a:p>
        </p:txBody>
      </p:sp>
      <p:sp>
        <p:nvSpPr>
          <p:cNvPr id="3" name="Subtitle 2">
            <a:extLst>
              <a:ext uri="{FF2B5EF4-FFF2-40B4-BE49-F238E27FC236}">
                <a16:creationId xmlns:a16="http://schemas.microsoft.com/office/drawing/2014/main" id="{BFD3EB84-C529-433D-A4E8-8A5B9E4A8CF8}"/>
              </a:ext>
            </a:extLst>
          </p:cNvPr>
          <p:cNvSpPr>
            <a:spLocks noGrp="1"/>
          </p:cNvSpPr>
          <p:nvPr>
            <p:ph type="subTitle" idx="1"/>
          </p:nvPr>
        </p:nvSpPr>
        <p:spPr>
          <a:xfrm>
            <a:off x="4038600" y="4782320"/>
            <a:ext cx="7644627" cy="1329443"/>
          </a:xfrm>
        </p:spPr>
        <p:txBody>
          <a:bodyPr>
            <a:normAutofit/>
          </a:bodyPr>
          <a:lstStyle/>
          <a:p>
            <a:pPr algn="r"/>
            <a:r>
              <a:rPr lang="en-US" dirty="0"/>
              <a:t>By – Hargurjeet Singh</a:t>
            </a:r>
            <a:endParaRPr lang="en-GB" dirty="0"/>
          </a:p>
        </p:txBody>
      </p:sp>
    </p:spTree>
    <p:extLst>
      <p:ext uri="{BB962C8B-B14F-4D97-AF65-F5344CB8AC3E}">
        <p14:creationId xmlns:p14="http://schemas.microsoft.com/office/powerpoint/2010/main" val="410881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BE3E-007F-475F-9DE9-93D9A094F41C}"/>
              </a:ext>
            </a:extLst>
          </p:cNvPr>
          <p:cNvSpPr>
            <a:spLocks noGrp="1"/>
          </p:cNvSpPr>
          <p:nvPr>
            <p:ph type="title"/>
          </p:nvPr>
        </p:nvSpPr>
        <p:spPr/>
        <p:txBody>
          <a:bodyPr/>
          <a:lstStyle/>
          <a:p>
            <a:r>
              <a:rPr lang="en-US" dirty="0"/>
              <a:t>Content</a:t>
            </a:r>
            <a:endParaRPr lang="en-GB" dirty="0"/>
          </a:p>
        </p:txBody>
      </p:sp>
      <p:sp>
        <p:nvSpPr>
          <p:cNvPr id="3" name="Content Placeholder 2">
            <a:extLst>
              <a:ext uri="{FF2B5EF4-FFF2-40B4-BE49-F238E27FC236}">
                <a16:creationId xmlns:a16="http://schemas.microsoft.com/office/drawing/2014/main" id="{21B5C00B-24C7-4741-968A-CF4D92F821A0}"/>
              </a:ext>
            </a:extLst>
          </p:cNvPr>
          <p:cNvSpPr>
            <a:spLocks noGrp="1"/>
          </p:cNvSpPr>
          <p:nvPr>
            <p:ph idx="1"/>
          </p:nvPr>
        </p:nvSpPr>
        <p:spPr/>
        <p:txBody>
          <a:bodyPr/>
          <a:lstStyle/>
          <a:p>
            <a:r>
              <a:rPr lang="en-US" dirty="0"/>
              <a:t>Problem Statement</a:t>
            </a:r>
          </a:p>
          <a:p>
            <a:r>
              <a:rPr lang="en-US" dirty="0"/>
              <a:t>Feature Identification to be considered for loan approval</a:t>
            </a:r>
          </a:p>
          <a:p>
            <a:r>
              <a:rPr lang="en-US" dirty="0"/>
              <a:t>Reference</a:t>
            </a:r>
          </a:p>
          <a:p>
            <a:endParaRPr lang="en-US" dirty="0"/>
          </a:p>
          <a:p>
            <a:endParaRPr lang="en-GB" dirty="0"/>
          </a:p>
        </p:txBody>
      </p:sp>
    </p:spTree>
    <p:extLst>
      <p:ext uri="{BB962C8B-B14F-4D97-AF65-F5344CB8AC3E}">
        <p14:creationId xmlns:p14="http://schemas.microsoft.com/office/powerpoint/2010/main" val="41911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8844-8A6E-4BC9-A51D-046D211520C8}"/>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CA3D0576-934A-4DFA-AD0E-62D6EFE74B66}"/>
              </a:ext>
            </a:extLst>
          </p:cNvPr>
          <p:cNvSpPr>
            <a:spLocks noGrp="1"/>
          </p:cNvSpPr>
          <p:nvPr>
            <p:ph idx="1"/>
          </p:nvPr>
        </p:nvSpPr>
        <p:spPr/>
        <p:txBody>
          <a:bodyPr/>
          <a:lstStyle/>
          <a:p>
            <a:pPr algn="l">
              <a:buFont typeface="Arial" panose="020B0604020202020204" pitchFamily="34" charset="0"/>
              <a:buChar char="•"/>
            </a:pPr>
            <a:r>
              <a:rPr lang="en-GB" b="0" i="0" dirty="0">
                <a:effectLst/>
                <a:latin typeface="-apple-system"/>
              </a:rPr>
              <a:t>What is the business problem that your project is trying to solve?</a:t>
            </a:r>
          </a:p>
          <a:p>
            <a:pPr marL="742950" lvl="1" indent="-285750" algn="l">
              <a:buFont typeface="Arial" panose="020B0604020202020204" pitchFamily="34" charset="0"/>
              <a:buChar char="•"/>
            </a:pPr>
            <a:r>
              <a:rPr lang="en-GB" b="0" i="0" dirty="0">
                <a:effectLst/>
                <a:latin typeface="-apple-system"/>
              </a:rPr>
              <a:t>The current exercise should help to understand the driving factors behind the loan default as loan defaults are the largest loss to lenders. How consumer attributes and loan attributes influence the tendency of default.</a:t>
            </a:r>
          </a:p>
          <a:p>
            <a:pPr marL="742950" lvl="1" indent="-285750" algn="l">
              <a:buFont typeface="Arial" panose="020B0604020202020204" pitchFamily="34" charset="0"/>
              <a:buChar char="•"/>
            </a:pPr>
            <a:endParaRPr lang="en-GB" b="0" i="0" dirty="0">
              <a:effectLst/>
              <a:latin typeface="-apple-system"/>
            </a:endParaRPr>
          </a:p>
          <a:p>
            <a:pPr algn="l">
              <a:buFont typeface="Arial" panose="020B0604020202020204" pitchFamily="34" charset="0"/>
              <a:buChar char="•"/>
            </a:pPr>
            <a:r>
              <a:rPr lang="en-GB" b="0" i="0" dirty="0">
                <a:effectLst/>
                <a:latin typeface="-apple-system"/>
              </a:rPr>
              <a:t>What is the dataset that is being used?</a:t>
            </a:r>
          </a:p>
          <a:p>
            <a:pPr marL="742950" lvl="1" indent="-285750" algn="l">
              <a:buFont typeface="Arial" panose="020B0604020202020204" pitchFamily="34" charset="0"/>
              <a:buChar char="•"/>
            </a:pPr>
            <a:r>
              <a:rPr lang="en-GB" b="0" i="0" dirty="0">
                <a:effectLst/>
                <a:latin typeface="-apple-system"/>
              </a:rPr>
              <a:t>The dataset provides the details of the past loan applicants and whether they have ‘defaulted’ or not. The objective is to identify if the loan should be given, the reduced amount to be disbursed, or if the loan should not be provided.</a:t>
            </a:r>
          </a:p>
          <a:p>
            <a:endParaRPr lang="en-GB" dirty="0"/>
          </a:p>
        </p:txBody>
      </p:sp>
    </p:spTree>
    <p:extLst>
      <p:ext uri="{BB962C8B-B14F-4D97-AF65-F5344CB8AC3E}">
        <p14:creationId xmlns:p14="http://schemas.microsoft.com/office/powerpoint/2010/main" val="282393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9DD0B-3D14-4C7E-A3F6-FDC7B013E95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t>Feature Identification</a:t>
            </a:r>
          </a:p>
        </p:txBody>
      </p:sp>
      <p:sp>
        <p:nvSpPr>
          <p:cNvPr id="27" name="Rectangle 2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E3A4025C-4D04-4715-AA95-DE9758EFE4F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Homeownership - People staying in rented and mortgaged accommodation loan defaulted more than people staying in their own accommodation. The default rate on paying the instalments are maximum when the homeownership is classified as 'Others'</a:t>
            </a:r>
          </a:p>
        </p:txBody>
      </p:sp>
      <p:pic>
        <p:nvPicPr>
          <p:cNvPr id="7" name="Picture 6">
            <a:extLst>
              <a:ext uri="{FF2B5EF4-FFF2-40B4-BE49-F238E27FC236}">
                <a16:creationId xmlns:a16="http://schemas.microsoft.com/office/drawing/2014/main" id="{0D428355-4C6D-4E72-9233-7C4A0F9B38E8}"/>
              </a:ext>
            </a:extLst>
          </p:cNvPr>
          <p:cNvPicPr>
            <a:picLocks noChangeAspect="1"/>
          </p:cNvPicPr>
          <p:nvPr/>
        </p:nvPicPr>
        <p:blipFill>
          <a:blip r:embed="rId2"/>
          <a:stretch>
            <a:fillRect/>
          </a:stretch>
        </p:blipFill>
        <p:spPr>
          <a:xfrm>
            <a:off x="895873" y="2729397"/>
            <a:ext cx="4805329" cy="3483864"/>
          </a:xfrm>
          <a:prstGeom prst="rect">
            <a:avLst/>
          </a:prstGeom>
        </p:spPr>
      </p:pic>
      <p:pic>
        <p:nvPicPr>
          <p:cNvPr id="5" name="Content Placeholder 4">
            <a:extLst>
              <a:ext uri="{FF2B5EF4-FFF2-40B4-BE49-F238E27FC236}">
                <a16:creationId xmlns:a16="http://schemas.microsoft.com/office/drawing/2014/main" id="{EA0FE6F2-CA7F-493C-9ED2-6FF5ED6A4149}"/>
              </a:ext>
            </a:extLst>
          </p:cNvPr>
          <p:cNvPicPr>
            <a:picLocks noGrp="1" noChangeAspect="1"/>
          </p:cNvPicPr>
          <p:nvPr>
            <p:ph idx="1"/>
          </p:nvPr>
        </p:nvPicPr>
        <p:blipFill>
          <a:blip r:embed="rId3"/>
          <a:stretch>
            <a:fillRect/>
          </a:stretch>
        </p:blipFill>
        <p:spPr>
          <a:xfrm>
            <a:off x="6198781" y="2993904"/>
            <a:ext cx="5523082" cy="2954849"/>
          </a:xfrm>
          <a:prstGeom prst="rect">
            <a:avLst/>
          </a:prstGeom>
        </p:spPr>
      </p:pic>
    </p:spTree>
    <p:extLst>
      <p:ext uri="{BB962C8B-B14F-4D97-AF65-F5344CB8AC3E}">
        <p14:creationId xmlns:p14="http://schemas.microsoft.com/office/powerpoint/2010/main" val="170650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558D5-C009-45DE-8583-6A7909907634}"/>
              </a:ext>
            </a:extLst>
          </p:cNvPr>
          <p:cNvSpPr>
            <a:spLocks noGrp="1"/>
          </p:cNvSpPr>
          <p:nvPr>
            <p:ph type="title"/>
          </p:nvPr>
        </p:nvSpPr>
        <p:spPr>
          <a:xfrm>
            <a:off x="1051560" y="586822"/>
            <a:ext cx="3657600" cy="1645920"/>
          </a:xfrm>
        </p:spPr>
        <p:txBody>
          <a:bodyPr>
            <a:normAutofit/>
          </a:bodyPr>
          <a:lstStyle/>
          <a:p>
            <a:r>
              <a:rPr lang="en-US" sz="3200" dirty="0"/>
              <a:t>Feature Identification</a:t>
            </a:r>
            <a:endParaRPr lang="en-GB" sz="3200" dirty="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BB9834-6C35-4799-8765-1C58C6E69479}"/>
              </a:ext>
            </a:extLst>
          </p:cNvPr>
          <p:cNvSpPr>
            <a:spLocks noGrp="1"/>
          </p:cNvSpPr>
          <p:nvPr>
            <p:ph idx="1"/>
          </p:nvPr>
        </p:nvSpPr>
        <p:spPr>
          <a:xfrm>
            <a:off x="5250106" y="586822"/>
            <a:ext cx="6106742" cy="1645920"/>
          </a:xfrm>
        </p:spPr>
        <p:txBody>
          <a:bodyPr anchor="ctr">
            <a:normAutofit/>
          </a:bodyPr>
          <a:lstStyle/>
          <a:p>
            <a:r>
              <a:rPr lang="en-GB" sz="1200" b="0" i="0" dirty="0">
                <a:effectLst/>
                <a:latin typeface="Roboto" panose="02000000000000000000" pitchFamily="2" charset="0"/>
              </a:rPr>
              <a:t>Purpose - Applicants have defaulted more and are taking loans for Debt Consolidation. People taking loans for the purpose of renewable energy seems to be risky as they have defaulted on lower as well higher loan amount</a:t>
            </a:r>
            <a:endParaRPr lang="en-GB" sz="1800" dirty="0"/>
          </a:p>
        </p:txBody>
      </p:sp>
      <p:pic>
        <p:nvPicPr>
          <p:cNvPr id="5" name="Picture 4">
            <a:extLst>
              <a:ext uri="{FF2B5EF4-FFF2-40B4-BE49-F238E27FC236}">
                <a16:creationId xmlns:a16="http://schemas.microsoft.com/office/drawing/2014/main" id="{88F121C0-E6FE-40B9-89F3-D4B93F30B140}"/>
              </a:ext>
            </a:extLst>
          </p:cNvPr>
          <p:cNvPicPr>
            <a:picLocks noChangeAspect="1"/>
          </p:cNvPicPr>
          <p:nvPr/>
        </p:nvPicPr>
        <p:blipFill>
          <a:blip r:embed="rId2"/>
          <a:stretch>
            <a:fillRect/>
          </a:stretch>
        </p:blipFill>
        <p:spPr>
          <a:xfrm>
            <a:off x="1368419" y="2729397"/>
            <a:ext cx="3860237" cy="3483864"/>
          </a:xfrm>
          <a:prstGeom prst="rect">
            <a:avLst/>
          </a:prstGeom>
        </p:spPr>
      </p:pic>
      <p:pic>
        <p:nvPicPr>
          <p:cNvPr id="7" name="Picture 6">
            <a:extLst>
              <a:ext uri="{FF2B5EF4-FFF2-40B4-BE49-F238E27FC236}">
                <a16:creationId xmlns:a16="http://schemas.microsoft.com/office/drawing/2014/main" id="{216D54CE-B969-4E16-8D98-FE326AE4A4E4}"/>
              </a:ext>
            </a:extLst>
          </p:cNvPr>
          <p:cNvPicPr>
            <a:picLocks noChangeAspect="1"/>
          </p:cNvPicPr>
          <p:nvPr/>
        </p:nvPicPr>
        <p:blipFill>
          <a:blip r:embed="rId3"/>
          <a:stretch>
            <a:fillRect/>
          </a:stretch>
        </p:blipFill>
        <p:spPr>
          <a:xfrm>
            <a:off x="6198781" y="2729396"/>
            <a:ext cx="5523082" cy="3541781"/>
          </a:xfrm>
          <a:prstGeom prst="rect">
            <a:avLst/>
          </a:prstGeom>
        </p:spPr>
      </p:pic>
    </p:spTree>
    <p:extLst>
      <p:ext uri="{BB962C8B-B14F-4D97-AF65-F5344CB8AC3E}">
        <p14:creationId xmlns:p14="http://schemas.microsoft.com/office/powerpoint/2010/main" val="313399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2A53A-1B42-4C1B-B294-4C1B38BA86F1}"/>
              </a:ext>
            </a:extLst>
          </p:cNvPr>
          <p:cNvSpPr>
            <a:spLocks noGrp="1"/>
          </p:cNvSpPr>
          <p:nvPr>
            <p:ph type="title"/>
          </p:nvPr>
        </p:nvSpPr>
        <p:spPr>
          <a:xfrm>
            <a:off x="1008184" y="174032"/>
            <a:ext cx="10175631" cy="1111843"/>
          </a:xfrm>
        </p:spPr>
        <p:txBody>
          <a:bodyPr anchor="ctr">
            <a:normAutofit/>
          </a:bodyPr>
          <a:lstStyle/>
          <a:p>
            <a:pPr algn="ctr"/>
            <a:r>
              <a:rPr lang="en-US" sz="4000" dirty="0"/>
              <a:t>Feature Identification</a:t>
            </a:r>
            <a:endParaRPr lang="en-GB" sz="4000" dirty="0"/>
          </a:p>
        </p:txBody>
      </p:sp>
      <p:sp>
        <p:nvSpPr>
          <p:cNvPr id="3" name="Content Placeholder 2">
            <a:extLst>
              <a:ext uri="{FF2B5EF4-FFF2-40B4-BE49-F238E27FC236}">
                <a16:creationId xmlns:a16="http://schemas.microsoft.com/office/drawing/2014/main" id="{0C61EA76-84E9-4351-9A98-EE4537F0AF8B}"/>
              </a:ext>
            </a:extLst>
          </p:cNvPr>
          <p:cNvSpPr>
            <a:spLocks noGrp="1"/>
          </p:cNvSpPr>
          <p:nvPr>
            <p:ph idx="1"/>
          </p:nvPr>
        </p:nvSpPr>
        <p:spPr>
          <a:xfrm>
            <a:off x="1008184" y="1459907"/>
            <a:ext cx="10175630" cy="767904"/>
          </a:xfrm>
        </p:spPr>
        <p:txBody>
          <a:bodyPr anchor="ctr">
            <a:normAutofit/>
          </a:bodyPr>
          <a:lstStyle/>
          <a:p>
            <a:pPr algn="ctr"/>
            <a:r>
              <a:rPr lang="en-GB" sz="1400" b="0" i="0" dirty="0">
                <a:effectLst/>
                <a:latin typeface="Roboto" panose="02000000000000000000" pitchFamily="2" charset="0"/>
              </a:rPr>
              <a:t>Employment year - The median difference between defaulted loans and the successful loan is quite high between years 5 to 10.</a:t>
            </a:r>
          </a:p>
          <a:p>
            <a:pPr algn="ctr"/>
            <a:endParaRPr lang="en-GB" sz="2000" dirty="0"/>
          </a:p>
        </p:txBody>
      </p:sp>
      <p:pic>
        <p:nvPicPr>
          <p:cNvPr id="5" name="Picture 4" descr="Chart, box and whisker chart&#10;&#10;Description automatically generated">
            <a:extLst>
              <a:ext uri="{FF2B5EF4-FFF2-40B4-BE49-F238E27FC236}">
                <a16:creationId xmlns:a16="http://schemas.microsoft.com/office/drawing/2014/main" id="{7B4A209E-110A-4422-91D0-B95EDA88CA61}"/>
              </a:ext>
            </a:extLst>
          </p:cNvPr>
          <p:cNvPicPr>
            <a:picLocks noChangeAspect="1"/>
          </p:cNvPicPr>
          <p:nvPr/>
        </p:nvPicPr>
        <p:blipFill>
          <a:blip r:embed="rId2"/>
          <a:stretch>
            <a:fillRect/>
          </a:stretch>
        </p:blipFill>
        <p:spPr>
          <a:xfrm>
            <a:off x="2343536" y="2405149"/>
            <a:ext cx="7498831" cy="3899393"/>
          </a:xfrm>
          <a:prstGeom prst="rect">
            <a:avLst/>
          </a:prstGeom>
        </p:spPr>
      </p:pic>
    </p:spTree>
    <p:extLst>
      <p:ext uri="{BB962C8B-B14F-4D97-AF65-F5344CB8AC3E}">
        <p14:creationId xmlns:p14="http://schemas.microsoft.com/office/powerpoint/2010/main" val="240308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F839E-EFC7-47F7-AC2B-6FD25CDE3541}"/>
              </a:ext>
            </a:extLst>
          </p:cNvPr>
          <p:cNvSpPr>
            <a:spLocks noGrp="1"/>
          </p:cNvSpPr>
          <p:nvPr>
            <p:ph type="title"/>
          </p:nvPr>
        </p:nvSpPr>
        <p:spPr>
          <a:xfrm>
            <a:off x="835155" y="552906"/>
            <a:ext cx="5165936" cy="1674904"/>
          </a:xfrm>
        </p:spPr>
        <p:txBody>
          <a:bodyPr anchor="ctr">
            <a:normAutofit/>
          </a:bodyPr>
          <a:lstStyle/>
          <a:p>
            <a:r>
              <a:rPr lang="en-US" sz="4000" dirty="0"/>
              <a:t>Feature Identification</a:t>
            </a:r>
            <a:endParaRPr lang="en-GB" sz="4000" dirty="0"/>
          </a:p>
        </p:txBody>
      </p:sp>
      <p:sp>
        <p:nvSpPr>
          <p:cNvPr id="3" name="Content Placeholder 2">
            <a:extLst>
              <a:ext uri="{FF2B5EF4-FFF2-40B4-BE49-F238E27FC236}">
                <a16:creationId xmlns:a16="http://schemas.microsoft.com/office/drawing/2014/main" id="{4E8CA963-3BC8-4FDC-B999-AC63E97B3334}"/>
              </a:ext>
            </a:extLst>
          </p:cNvPr>
          <p:cNvSpPr>
            <a:spLocks noGrp="1"/>
          </p:cNvSpPr>
          <p:nvPr>
            <p:ph idx="1"/>
          </p:nvPr>
        </p:nvSpPr>
        <p:spPr>
          <a:xfrm>
            <a:off x="6190909" y="552906"/>
            <a:ext cx="5159825" cy="1674905"/>
          </a:xfrm>
        </p:spPr>
        <p:txBody>
          <a:bodyPr anchor="ctr">
            <a:normAutofit/>
          </a:bodyPr>
          <a:lstStyle/>
          <a:p>
            <a:r>
              <a:rPr lang="en-GB" sz="2000" b="0" i="0" dirty="0">
                <a:effectLst/>
                <a:latin typeface="Roboto" panose="02000000000000000000" pitchFamily="2" charset="0"/>
              </a:rPr>
              <a:t>Interest Rates - The interest rate are critical. With high-interest rates the chances of defaulting on the loan increase.</a:t>
            </a:r>
          </a:p>
          <a:p>
            <a:endParaRPr lang="en-GB" sz="2000" dirty="0"/>
          </a:p>
        </p:txBody>
      </p:sp>
      <p:pic>
        <p:nvPicPr>
          <p:cNvPr id="5" name="Picture 4">
            <a:extLst>
              <a:ext uri="{FF2B5EF4-FFF2-40B4-BE49-F238E27FC236}">
                <a16:creationId xmlns:a16="http://schemas.microsoft.com/office/drawing/2014/main" id="{050A9A2F-72C1-43F4-BDB2-5E318EB77310}"/>
              </a:ext>
            </a:extLst>
          </p:cNvPr>
          <p:cNvPicPr>
            <a:picLocks noChangeAspect="1"/>
          </p:cNvPicPr>
          <p:nvPr/>
        </p:nvPicPr>
        <p:blipFill rotWithShape="1">
          <a:blip r:embed="rId2"/>
          <a:srcRect r="-1" b="4496"/>
          <a:stretch/>
        </p:blipFill>
        <p:spPr>
          <a:xfrm>
            <a:off x="3305915" y="2405149"/>
            <a:ext cx="5574070" cy="3899395"/>
          </a:xfrm>
          <a:prstGeom prst="rect">
            <a:avLst/>
          </a:prstGeom>
        </p:spPr>
      </p:pic>
    </p:spTree>
    <p:extLst>
      <p:ext uri="{BB962C8B-B14F-4D97-AF65-F5344CB8AC3E}">
        <p14:creationId xmlns:p14="http://schemas.microsoft.com/office/powerpoint/2010/main" val="159430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D77C7-5F40-4C4E-982A-0E6550EC989E}"/>
              </a:ext>
            </a:extLst>
          </p:cNvPr>
          <p:cNvSpPr>
            <a:spLocks noGrp="1"/>
          </p:cNvSpPr>
          <p:nvPr>
            <p:ph type="title"/>
          </p:nvPr>
        </p:nvSpPr>
        <p:spPr>
          <a:xfrm>
            <a:off x="838198" y="547815"/>
            <a:ext cx="5167185" cy="1680519"/>
          </a:xfrm>
        </p:spPr>
        <p:txBody>
          <a:bodyPr>
            <a:normAutofit/>
          </a:bodyPr>
          <a:lstStyle/>
          <a:p>
            <a:r>
              <a:rPr lang="en-US" sz="4000" dirty="0"/>
              <a:t>Feature Identification</a:t>
            </a:r>
            <a:endParaRPr lang="en-GB" sz="4000" dirty="0"/>
          </a:p>
        </p:txBody>
      </p:sp>
      <p:sp>
        <p:nvSpPr>
          <p:cNvPr id="3" name="Content Placeholder 2">
            <a:extLst>
              <a:ext uri="{FF2B5EF4-FFF2-40B4-BE49-F238E27FC236}">
                <a16:creationId xmlns:a16="http://schemas.microsoft.com/office/drawing/2014/main" id="{D1ECDA48-1101-4A99-B001-F4D4056D5EB2}"/>
              </a:ext>
            </a:extLst>
          </p:cNvPr>
          <p:cNvSpPr>
            <a:spLocks noGrp="1"/>
          </p:cNvSpPr>
          <p:nvPr>
            <p:ph idx="1"/>
          </p:nvPr>
        </p:nvSpPr>
        <p:spPr>
          <a:xfrm>
            <a:off x="6186619" y="547815"/>
            <a:ext cx="5178960" cy="1680519"/>
          </a:xfrm>
        </p:spPr>
        <p:txBody>
          <a:bodyPr anchor="ctr">
            <a:normAutofit/>
          </a:bodyPr>
          <a:lstStyle/>
          <a:p>
            <a:r>
              <a:rPr lang="en-GB" sz="1400" b="0" i="0" dirty="0" err="1">
                <a:effectLst/>
                <a:latin typeface="Roboto" panose="02000000000000000000" pitchFamily="2" charset="0"/>
              </a:rPr>
              <a:t>Annaul</a:t>
            </a:r>
            <a:r>
              <a:rPr lang="en-GB" sz="1400" b="0" i="0" dirty="0">
                <a:effectLst/>
                <a:latin typeface="Roboto" panose="02000000000000000000" pitchFamily="2" charset="0"/>
              </a:rPr>
              <a:t> Income level - Applicants with high annual income have not defaulted but applicants with low annual income have defaulted. Applicants with a median salary of around 50k seem to have defaulted the most.</a:t>
            </a:r>
          </a:p>
          <a:p>
            <a:endParaRPr lang="en-GB" sz="2000" dirty="0"/>
          </a:p>
        </p:txBody>
      </p:sp>
      <p:pic>
        <p:nvPicPr>
          <p:cNvPr id="9" name="Picture 8" descr="Chart, histogram&#10;&#10;Description automatically generated">
            <a:extLst>
              <a:ext uri="{FF2B5EF4-FFF2-40B4-BE49-F238E27FC236}">
                <a16:creationId xmlns:a16="http://schemas.microsoft.com/office/drawing/2014/main" id="{4A41BF98-0AC8-4857-9D70-8E938813089B}"/>
              </a:ext>
            </a:extLst>
          </p:cNvPr>
          <p:cNvPicPr>
            <a:picLocks noChangeAspect="1"/>
          </p:cNvPicPr>
          <p:nvPr/>
        </p:nvPicPr>
        <p:blipFill>
          <a:blip r:embed="rId2"/>
          <a:stretch>
            <a:fillRect/>
          </a:stretch>
        </p:blipFill>
        <p:spPr>
          <a:xfrm>
            <a:off x="838198" y="2436687"/>
            <a:ext cx="5167185" cy="3681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88D0D3A3-3912-4131-BBF1-68D3998DC441}"/>
              </a:ext>
            </a:extLst>
          </p:cNvPr>
          <p:cNvPicPr>
            <a:picLocks noChangeAspect="1"/>
          </p:cNvPicPr>
          <p:nvPr/>
        </p:nvPicPr>
        <p:blipFill>
          <a:blip r:embed="rId3"/>
          <a:stretch>
            <a:fillRect/>
          </a:stretch>
        </p:blipFill>
        <p:spPr>
          <a:xfrm>
            <a:off x="6198394" y="2494818"/>
            <a:ext cx="5167185" cy="3565357"/>
          </a:xfrm>
          <a:prstGeom prst="rect">
            <a:avLst/>
          </a:prstGeom>
        </p:spPr>
      </p:pic>
    </p:spTree>
    <p:extLst>
      <p:ext uri="{BB962C8B-B14F-4D97-AF65-F5344CB8AC3E}">
        <p14:creationId xmlns:p14="http://schemas.microsoft.com/office/powerpoint/2010/main" val="123513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3BD9-CC07-458C-92EE-777827ED8E51}"/>
              </a:ext>
            </a:extLst>
          </p:cNvPr>
          <p:cNvSpPr>
            <a:spLocks noGrp="1"/>
          </p:cNvSpPr>
          <p:nvPr>
            <p:ph type="title"/>
          </p:nvPr>
        </p:nvSpPr>
        <p:spPr/>
        <p:txBody>
          <a:bodyPr/>
          <a:lstStyle/>
          <a:p>
            <a:r>
              <a:rPr lang="en-US" dirty="0"/>
              <a:t>Reference</a:t>
            </a:r>
            <a:endParaRPr lang="en-GB" dirty="0"/>
          </a:p>
        </p:txBody>
      </p:sp>
      <p:sp>
        <p:nvSpPr>
          <p:cNvPr id="3" name="Content Placeholder 2">
            <a:extLst>
              <a:ext uri="{FF2B5EF4-FFF2-40B4-BE49-F238E27FC236}">
                <a16:creationId xmlns:a16="http://schemas.microsoft.com/office/drawing/2014/main" id="{1B3C9F25-B039-4BF1-B213-697BBB3DCB7C}"/>
              </a:ext>
            </a:extLst>
          </p:cNvPr>
          <p:cNvSpPr>
            <a:spLocks noGrp="1"/>
          </p:cNvSpPr>
          <p:nvPr>
            <p:ph idx="1"/>
          </p:nvPr>
        </p:nvSpPr>
        <p:spPr/>
        <p:txBody>
          <a:bodyPr/>
          <a:lstStyle/>
          <a:p>
            <a:pPr algn="l">
              <a:buFont typeface="Arial" panose="020B0604020202020204" pitchFamily="34" charset="0"/>
              <a:buChar char="•"/>
            </a:pPr>
            <a:r>
              <a:rPr lang="pt-BR" b="0" i="0" dirty="0">
                <a:effectLst/>
                <a:latin typeface="Roboto" panose="02000000000000000000" pitchFamily="2" charset="0"/>
              </a:rPr>
              <a:t>Pandas - </a:t>
            </a:r>
            <a:r>
              <a:rPr lang="pt-BR" b="0" i="0" dirty="0">
                <a:effectLst/>
                <a:latin typeface="Roboto" panose="02000000000000000000" pitchFamily="2" charset="0"/>
                <a:hlinkClick r:id="rId2">
                  <a:extLst>
                    <a:ext uri="{A12FA001-AC4F-418D-AE19-62706E023703}">
                      <ahyp:hlinkClr xmlns:ahyp="http://schemas.microsoft.com/office/drawing/2018/hyperlinkcolor" val="tx"/>
                    </a:ext>
                  </a:extLst>
                </a:hlinkClick>
              </a:rPr>
              <a:t>https://pandas.pydata.org/</a:t>
            </a:r>
            <a:endParaRPr lang="pt-BR" b="0" i="0" dirty="0">
              <a:effectLst/>
              <a:latin typeface="Roboto" panose="02000000000000000000" pitchFamily="2" charset="0"/>
            </a:endParaRPr>
          </a:p>
          <a:p>
            <a:pPr algn="l">
              <a:buFont typeface="Arial" panose="020B0604020202020204" pitchFamily="34" charset="0"/>
              <a:buChar char="•"/>
            </a:pPr>
            <a:r>
              <a:rPr lang="pt-BR" b="0" i="0" dirty="0" err="1">
                <a:effectLst/>
                <a:latin typeface="Roboto" panose="02000000000000000000" pitchFamily="2" charset="0"/>
              </a:rPr>
              <a:t>Matplotlib</a:t>
            </a:r>
            <a:r>
              <a:rPr lang="pt-BR" b="0" i="0" dirty="0">
                <a:effectLst/>
                <a:latin typeface="Roboto" panose="02000000000000000000" pitchFamily="2" charset="0"/>
              </a:rPr>
              <a:t> - </a:t>
            </a:r>
            <a:r>
              <a:rPr lang="pt-BR" b="0" i="0" dirty="0">
                <a:effectLst/>
                <a:latin typeface="Roboto" panose="02000000000000000000" pitchFamily="2" charset="0"/>
                <a:hlinkClick r:id="rId3">
                  <a:extLst>
                    <a:ext uri="{A12FA001-AC4F-418D-AE19-62706E023703}">
                      <ahyp:hlinkClr xmlns:ahyp="http://schemas.microsoft.com/office/drawing/2018/hyperlinkcolor" val="tx"/>
                    </a:ext>
                  </a:extLst>
                </a:hlinkClick>
              </a:rPr>
              <a:t>https://matplotlib.org/stable/index.html</a:t>
            </a:r>
            <a:endParaRPr lang="pt-BR" b="0" i="0" dirty="0">
              <a:effectLst/>
              <a:latin typeface="Roboto" panose="02000000000000000000" pitchFamily="2" charset="0"/>
            </a:endParaRPr>
          </a:p>
          <a:p>
            <a:pPr algn="l">
              <a:buFont typeface="Arial" panose="020B0604020202020204" pitchFamily="34" charset="0"/>
              <a:buChar char="•"/>
            </a:pPr>
            <a:r>
              <a:rPr lang="pt-BR" b="0" i="0" dirty="0" err="1">
                <a:effectLst/>
                <a:latin typeface="Roboto" panose="02000000000000000000" pitchFamily="2" charset="0"/>
              </a:rPr>
              <a:t>Seaborn</a:t>
            </a:r>
            <a:r>
              <a:rPr lang="pt-BR" b="0" i="0" dirty="0">
                <a:effectLst/>
                <a:latin typeface="Roboto" panose="02000000000000000000" pitchFamily="2" charset="0"/>
              </a:rPr>
              <a:t> - </a:t>
            </a:r>
            <a:r>
              <a:rPr lang="pt-BR" b="0" i="0" dirty="0">
                <a:effectLst/>
                <a:latin typeface="Roboto" panose="02000000000000000000" pitchFamily="2" charset="0"/>
                <a:hlinkClick r:id="rId4">
                  <a:extLst>
                    <a:ext uri="{A12FA001-AC4F-418D-AE19-62706E023703}">
                      <ahyp:hlinkClr xmlns:ahyp="http://schemas.microsoft.com/office/drawing/2018/hyperlinkcolor" val="tx"/>
                    </a:ext>
                  </a:extLst>
                </a:hlinkClick>
              </a:rPr>
              <a:t>https://seaborn.pydata.org/</a:t>
            </a:r>
            <a:endParaRPr lang="pt-BR" b="0" i="0" dirty="0">
              <a:effectLst/>
              <a:latin typeface="Roboto" panose="02000000000000000000" pitchFamily="2" charset="0"/>
            </a:endParaRPr>
          </a:p>
          <a:p>
            <a:r>
              <a:rPr lang="en-GB" dirty="0" err="1"/>
              <a:t>Github</a:t>
            </a:r>
            <a:r>
              <a:rPr lang="en-GB" dirty="0"/>
              <a:t> - </a:t>
            </a:r>
            <a:r>
              <a:rPr lang="en-GB" u="sng" dirty="0">
                <a:latin typeface="Roboto" panose="02000000000000000000" pitchFamily="2" charset="0"/>
              </a:rPr>
              <a:t>https://github.com/hargurjeet/Lending-Club-CaseStudy</a:t>
            </a:r>
          </a:p>
        </p:txBody>
      </p:sp>
    </p:spTree>
    <p:extLst>
      <p:ext uri="{BB962C8B-B14F-4D97-AF65-F5344CB8AC3E}">
        <p14:creationId xmlns:p14="http://schemas.microsoft.com/office/powerpoint/2010/main" val="11758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337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Roboto</vt:lpstr>
      <vt:lpstr>Office Theme</vt:lpstr>
      <vt:lpstr>Lending Club Case Study</vt:lpstr>
      <vt:lpstr>Content</vt:lpstr>
      <vt:lpstr>Problem Statement</vt:lpstr>
      <vt:lpstr>Feature Identification</vt:lpstr>
      <vt:lpstr>Feature Identification</vt:lpstr>
      <vt:lpstr>Feature Identification</vt:lpstr>
      <vt:lpstr>Feature Identification</vt:lpstr>
      <vt:lpstr>Feature Identification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Ganger,HS,Hargurjeet Singh,QMG R</dc:creator>
  <cp:lastModifiedBy>Ganger,HS,Hargurjeet Singh,QMG R</cp:lastModifiedBy>
  <cp:revision>1</cp:revision>
  <dcterms:created xsi:type="dcterms:W3CDTF">2022-11-09T03:37:42Z</dcterms:created>
  <dcterms:modified xsi:type="dcterms:W3CDTF">2022-11-09T12:18:08Z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2022-11-09T03:37:42Z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44d6b1c7-2412-4247-a906-5bda619223a7</vt:lpwstr>
  </property>
  <property fmtid="{D5CDD505-2E9C-101B-9397-08002B2CF9AE}" pid="8" name="MSIP_Label_55818d02-8d25-4bb9-b27c-e4db64670887_ContentBits">
    <vt:lpwstr>0</vt:lpwstr>
  </property>
</Properties>
</file>