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109C3-D06D-605F-096D-251DCC9B295E}" v="548" dt="2025-03-02T11:28:03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i-144p/Edunet-CyberSecurity-Internshi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By,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Harigovind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Augusthinose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College,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Advanced Encryption Techniques</a:t>
            </a:r>
            <a:r>
              <a:rPr lang="en-US" dirty="0">
                <a:ea typeface="+mn-lt"/>
                <a:cs typeface="+mn-lt"/>
              </a:rPr>
              <a:t> – Implementing AES or RSA encryption to enhance message security before embedding.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Adaptive Steganography</a:t>
            </a:r>
            <a:r>
              <a:rPr lang="en-US" dirty="0">
                <a:ea typeface="+mn-lt"/>
                <a:cs typeface="+mn-lt"/>
              </a:rPr>
              <a:t> – Using AI/ML to dynamically adjust pixel modifications, making detection even harder.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Support for Multiple File Types</a:t>
            </a:r>
            <a:r>
              <a:rPr lang="en-US" dirty="0">
                <a:ea typeface="+mn-lt"/>
                <a:cs typeface="+mn-lt"/>
              </a:rPr>
              <a:t> – Expanding beyond text to hide audio, video, or document files inside images.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Robust Against Attacks</a:t>
            </a:r>
            <a:r>
              <a:rPr lang="en-US" dirty="0">
                <a:ea typeface="+mn-lt"/>
                <a:cs typeface="+mn-lt"/>
              </a:rPr>
              <a:t> – Enhancing resistance to image compression, resizing, and steganalysis detection methods.</a:t>
            </a:r>
            <a:endParaRPr lang="en-US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Steganography in Video &amp; Audio</a:t>
            </a:r>
            <a:r>
              <a:rPr lang="en-US" dirty="0">
                <a:ea typeface="+mn-lt"/>
                <a:cs typeface="+mn-lt"/>
              </a:rPr>
              <a:t> – Extending the concept to hide data within video frames or audio signals for higher security.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GUI Implementation</a:t>
            </a:r>
            <a:r>
              <a:rPr lang="en-US" dirty="0">
                <a:ea typeface="+mn-lt"/>
                <a:cs typeface="+mn-lt"/>
              </a:rPr>
              <a:t> – Developing a user-friendly graphical interface for ease of use alongside the CLI version.</a:t>
            </a:r>
            <a:endParaRPr lang="en-US" dirty="0"/>
          </a:p>
          <a:p>
            <a:pPr marL="305435" indent="-305435"/>
            <a:r>
              <a:rPr lang="en-US" b="1" dirty="0">
                <a:ea typeface="+mn-lt"/>
                <a:cs typeface="+mn-lt"/>
              </a:rPr>
              <a:t>Cloud &amp; Blockchain Integration</a:t>
            </a:r>
            <a:r>
              <a:rPr lang="en-US" dirty="0">
                <a:ea typeface="+mn-lt"/>
                <a:cs typeface="+mn-lt"/>
              </a:rPr>
              <a:t> – Securely storing and verifying </a:t>
            </a:r>
            <a:r>
              <a:rPr lang="en-US" dirty="0" err="1">
                <a:ea typeface="+mn-lt"/>
                <a:cs typeface="+mn-lt"/>
              </a:rPr>
              <a:t>stego</a:t>
            </a:r>
            <a:r>
              <a:rPr lang="en-US" dirty="0">
                <a:ea typeface="+mn-lt"/>
                <a:cs typeface="+mn-lt"/>
              </a:rPr>
              <a:t>-images using cloud storage and blockchain for authentication.</a:t>
            </a:r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Developing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Python-based Image Steganography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application for securely hiding and retrieving text within images. Users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select an image, encrypt a message using pixel manipulation, and save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the modified image.</a:t>
            </a:r>
            <a:endParaRPr lang="en-IN" dirty="0"/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This project aims to develop a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secure and efficient image steganography system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that can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embed and extract sensitive data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without significantly altering the visual appearance of the image. The system should ensure high imperceptibility, robustness against attacks, and minimal loss of image quality. </a:t>
            </a:r>
            <a:endParaRPr lang="en-US" sz="24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Additionally, it should incorporate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encryption mechanisms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enhance security, making it difficult for unauthorized users to retrieve the hidden data. The project will focus on </a:t>
            </a:r>
            <a:r>
              <a:rPr lang="en-IN" sz="2400" b="1" dirty="0">
                <a:solidFill>
                  <a:srgbClr val="0F0F0F"/>
                </a:solidFill>
                <a:ea typeface="+mn-lt"/>
                <a:cs typeface="+mn-lt"/>
              </a:rPr>
              <a:t>Least Significant Bit (LSB) substitution, transform domain techniques, and encryption methods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 to achieve optimal security and performance.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85" y="1615582"/>
            <a:ext cx="11881916" cy="50357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endParaRPr lang="en-IN" b="1" dirty="0"/>
          </a:p>
          <a:p>
            <a:pPr marL="305435" indent="-305435">
              <a:buNone/>
            </a:pPr>
            <a:r>
              <a:rPr lang="en-IN" b="1" dirty="0"/>
              <a:t>Programming Language:</a:t>
            </a:r>
            <a:endParaRPr lang="en-US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3.x</a:t>
            </a:r>
            <a:r>
              <a:rPr lang="en-IN" dirty="0">
                <a:ea typeface="+mn-lt"/>
                <a:cs typeface="+mn-lt"/>
              </a:rPr>
              <a:t> (Using OpenCV for image processing)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Libraries &amp; APIs: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cv2 (OpenCV)</a:t>
            </a:r>
            <a:r>
              <a:rPr lang="en-IN" dirty="0">
                <a:ea typeface="+mn-lt"/>
                <a:cs typeface="+mn-lt"/>
              </a:rPr>
              <a:t> – Image processing and pixel manipulation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NumPy</a:t>
            </a:r>
            <a:r>
              <a:rPr lang="en-IN" dirty="0">
                <a:ea typeface="+mn-lt"/>
                <a:cs typeface="+mn-lt"/>
              </a:rPr>
              <a:t> – Data handling and numerical operations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OS Module</a:t>
            </a:r>
            <a:r>
              <a:rPr lang="en-IN" dirty="0">
                <a:ea typeface="+mn-lt"/>
                <a:cs typeface="+mn-lt"/>
              </a:rPr>
              <a:t> – File handling and system operations</a:t>
            </a:r>
            <a:endParaRPr lang="en-IN"/>
          </a:p>
          <a:p>
            <a:pPr marL="0" indent="0">
              <a:buNone/>
            </a:pPr>
            <a:r>
              <a:rPr lang="en-IN" b="1" dirty="0"/>
              <a:t>Platform Compatibility: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Operating System:</a:t>
            </a:r>
            <a:r>
              <a:rPr lang="en-IN" dirty="0">
                <a:ea typeface="+mn-lt"/>
                <a:cs typeface="+mn-lt"/>
              </a:rPr>
              <a:t> Windows, macOS, Linux</a:t>
            </a:r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Python Version:</a:t>
            </a:r>
            <a:r>
              <a:rPr lang="en-IN" dirty="0">
                <a:ea typeface="+mn-lt"/>
                <a:cs typeface="+mn-lt"/>
              </a:rPr>
              <a:t> Python 3.x</a:t>
            </a:r>
          </a:p>
          <a:p>
            <a:pPr marL="0" indent="0">
              <a:buNone/>
            </a:pPr>
            <a:r>
              <a:rPr lang="en-IN" b="1" dirty="0"/>
              <a:t>Development Environment:</a:t>
            </a:r>
            <a:endParaRPr lang="en-IN" dirty="0"/>
          </a:p>
          <a:p>
            <a:pPr marL="305435" indent="-305435">
              <a:buFont typeface="Wingdings 2"/>
              <a:buChar char=""/>
            </a:pPr>
            <a:r>
              <a:rPr lang="en-IN" b="1" dirty="0">
                <a:ea typeface="+mn-lt"/>
                <a:cs typeface="+mn-lt"/>
              </a:rPr>
              <a:t>IDE:</a:t>
            </a:r>
            <a:r>
              <a:rPr lang="en-IN" dirty="0">
                <a:ea typeface="+mn-lt"/>
                <a:cs typeface="+mn-lt"/>
              </a:rPr>
              <a:t> VS Code, Python IDE, PyCharm</a:t>
            </a:r>
          </a:p>
          <a:p>
            <a:pPr marL="305435" indent="-305435">
              <a:buFont typeface="Wingdings 2"/>
              <a:buChar char=""/>
            </a:pPr>
            <a:endParaRPr lang="en-IN" dirty="0">
              <a:ea typeface="+mn-lt"/>
              <a:cs typeface="+mn-lt"/>
            </a:endParaRPr>
          </a:p>
          <a:p>
            <a:pPr marL="305435" indent="-305435">
              <a:buFont typeface="Wingdings 2"/>
              <a:buChar char="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Invisible 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Unlike traditional cryptography, the hidden message remains undetectable to the human eye, ensuring covert communication.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Dual Security Layers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Combines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steganography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encryption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, making data extraction impossible without the correct key.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No Size Limitations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Can embed large amounts of text without noticeable image distortion using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optimized pixel manipulation techniques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Real-World Applications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Used in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military communications, watermarking, digital forensics, and secure authentication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without raising suspicion.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Lossless Data Retrieval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Ensures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zero data corruption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during extraction, preserving the original message intact.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Command-Line Simplicity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 – No need for bulky GUI applications—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fast, efficient, and easy-to-use terminal-based execution</a:t>
            </a:r>
            <a:r>
              <a:rPr lang="en-IN" sz="18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b="1" dirty="0">
                <a:ea typeface="+mn-lt"/>
                <a:cs typeface="+mn-lt"/>
              </a:rPr>
              <a:t>Government Agencies</a:t>
            </a:r>
            <a:r>
              <a:rPr lang="en-IN" dirty="0">
                <a:ea typeface="+mn-lt"/>
                <a:cs typeface="+mn-lt"/>
              </a:rPr>
              <a:t> – Secure official documents and communications from unauthorized access.</a:t>
            </a:r>
            <a:endParaRPr lang="en-US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Military &amp; Intelligence Agencies</a:t>
            </a:r>
            <a:r>
              <a:rPr lang="en-IN" dirty="0">
                <a:ea typeface="+mn-lt"/>
                <a:cs typeface="+mn-lt"/>
              </a:rPr>
              <a:t> – Exchange classified information without detection by embedding messages in images.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Cybersecurity Experts</a:t>
            </a:r>
            <a:r>
              <a:rPr lang="en-IN" dirty="0">
                <a:ea typeface="+mn-lt"/>
                <a:cs typeface="+mn-lt"/>
              </a:rPr>
              <a:t> – Use steganography for covert communication and secure data transmission.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Digital Forensics Teams</a:t>
            </a:r>
            <a:r>
              <a:rPr lang="en-IN" dirty="0">
                <a:ea typeface="+mn-lt"/>
                <a:cs typeface="+mn-lt"/>
              </a:rPr>
              <a:t> – Hide forensic data in images for evidence protection and secure storage.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Software Developers</a:t>
            </a:r>
            <a:r>
              <a:rPr lang="en-IN" dirty="0">
                <a:ea typeface="+mn-lt"/>
                <a:cs typeface="+mn-lt"/>
              </a:rPr>
              <a:t> – Implement steganography in security-focused applications and digital watermarking.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Artists &amp; Content Creators</a:t>
            </a:r>
            <a:r>
              <a:rPr lang="en-IN" dirty="0">
                <a:ea typeface="+mn-lt"/>
                <a:cs typeface="+mn-lt"/>
              </a:rPr>
              <a:t> – Embed digital signatures in artwork to prevent unauthorized duplication and copyright infringement.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General Users &amp; Privacy Enthusiasts</a:t>
            </a:r>
            <a:r>
              <a:rPr lang="en-IN" dirty="0">
                <a:ea typeface="+mn-lt"/>
                <a:cs typeface="+mn-lt"/>
              </a:rPr>
              <a:t> – Protect personal messages and sensitive data from hackers and surveillance.</a:t>
            </a:r>
            <a:endParaRPr lang="en-IN" dirty="0"/>
          </a:p>
          <a:p>
            <a:pPr marL="305435" indent="-305435"/>
            <a:r>
              <a:rPr lang="en-IN" b="1" dirty="0">
                <a:ea typeface="+mn-lt"/>
                <a:cs typeface="+mn-lt"/>
              </a:rPr>
              <a:t>Corporate Organizations</a:t>
            </a:r>
            <a:r>
              <a:rPr lang="en-IN" dirty="0">
                <a:ea typeface="+mn-lt"/>
                <a:cs typeface="+mn-lt"/>
              </a:rPr>
              <a:t> – Protect trade secrets and confidential documents using hidden message encryption.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5B0FB2C-22ED-AFD7-D9A6-72CB33E9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01730"/>
            <a:ext cx="4572000" cy="14546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E94CC-4B81-9C7D-6A08-352DB8CBC522}"/>
              </a:ext>
            </a:extLst>
          </p:cNvPr>
          <p:cNvSpPr txBox="1"/>
          <p:nvPr/>
        </p:nvSpPr>
        <p:spPr>
          <a:xfrm>
            <a:off x="228600" y="1323975"/>
            <a:ext cx="5638800" cy="8771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700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en-IN" sz="1700" b="1" dirty="0">
                <a:solidFill>
                  <a:schemeClr val="accent1"/>
                </a:solidFill>
                <a:ea typeface="+mn-lt"/>
                <a:cs typeface="+mn-lt"/>
              </a:rPr>
              <a:t>User enters a secret message along with a passcode.</a:t>
            </a:r>
            <a:endParaRPr lang="en-IN" b="1">
              <a:solidFill>
                <a:schemeClr val="accent1"/>
              </a:solidFill>
            </a:endParaRPr>
          </a:p>
          <a:p>
            <a:endParaRPr lang="en-IN" sz="1700" dirty="0">
              <a:solidFill>
                <a:srgbClr val="404040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2A53A8-EF8C-FF2E-5B37-160F0BDE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087" y="4909595"/>
            <a:ext cx="3172116" cy="202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DABDB-0770-554F-B6E7-70FCAD597B49}"/>
              </a:ext>
            </a:extLst>
          </p:cNvPr>
          <p:cNvSpPr txBox="1"/>
          <p:nvPr/>
        </p:nvSpPr>
        <p:spPr>
          <a:xfrm>
            <a:off x="428625" y="4133850"/>
            <a:ext cx="4876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2. A new </a:t>
            </a:r>
            <a:r>
              <a:rPr lang="en-US" b="1" dirty="0" err="1">
                <a:solidFill>
                  <a:schemeClr val="accent1"/>
                </a:solidFill>
                <a:ea typeface="+mn-lt"/>
                <a:cs typeface="+mn-lt"/>
              </a:rPr>
              <a:t>stego</a:t>
            </a: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-image is created with the hidden message.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3F8FAAA-80DE-EB38-5D96-F60239C7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313" y="3924300"/>
            <a:ext cx="4572000" cy="1400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47D5F-0488-2029-E483-EBF4781B4F59}"/>
              </a:ext>
            </a:extLst>
          </p:cNvPr>
          <p:cNvSpPr txBox="1"/>
          <p:nvPr/>
        </p:nvSpPr>
        <p:spPr>
          <a:xfrm>
            <a:off x="6496050" y="2857500"/>
            <a:ext cx="53721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3. The user enters the correct passcode.</a:t>
            </a:r>
          </a:p>
          <a:p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 The program extracts and decrypts the hidden     message, revealing the original text.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ea typeface="+mn-lt"/>
                <a:cs typeface="+mn-lt"/>
              </a:rPr>
              <a:t>This project successfully implements </a:t>
            </a:r>
            <a:r>
              <a:rPr lang="en-IN" sz="2200" b="1" dirty="0">
                <a:ea typeface="+mn-lt"/>
                <a:cs typeface="+mn-lt"/>
              </a:rPr>
              <a:t>Python-based image steganography</a:t>
            </a:r>
            <a:r>
              <a:rPr lang="en-IN" sz="2200" dirty="0">
                <a:ea typeface="+mn-lt"/>
                <a:cs typeface="+mn-lt"/>
              </a:rPr>
              <a:t> using </a:t>
            </a:r>
            <a:r>
              <a:rPr lang="en-IN" sz="2200" b="1" dirty="0">
                <a:ea typeface="+mn-lt"/>
                <a:cs typeface="+mn-lt"/>
              </a:rPr>
              <a:t>OpenCV</a:t>
            </a:r>
            <a:r>
              <a:rPr lang="en-IN" sz="2200" dirty="0">
                <a:ea typeface="+mn-lt"/>
                <a:cs typeface="+mn-lt"/>
              </a:rPr>
              <a:t> to securely </a:t>
            </a:r>
            <a:r>
              <a:rPr lang="en-IN" sz="2200" b="1" dirty="0">
                <a:ea typeface="+mn-lt"/>
                <a:cs typeface="+mn-lt"/>
              </a:rPr>
              <a:t>hide and extract messages</a:t>
            </a:r>
            <a:r>
              <a:rPr lang="en-IN" sz="2200" dirty="0">
                <a:ea typeface="+mn-lt"/>
                <a:cs typeface="+mn-lt"/>
              </a:rPr>
              <a:t> within images. By leveraging </a:t>
            </a:r>
            <a:r>
              <a:rPr lang="en-IN" sz="2200" b="1" dirty="0">
                <a:ea typeface="+mn-lt"/>
                <a:cs typeface="+mn-lt"/>
              </a:rPr>
              <a:t>pixel-based encryption and passcode protection</a:t>
            </a:r>
            <a:r>
              <a:rPr lang="en-IN" sz="2200" dirty="0">
                <a:ea typeface="+mn-lt"/>
                <a:cs typeface="+mn-lt"/>
              </a:rPr>
              <a:t>, it ensures </a:t>
            </a:r>
            <a:r>
              <a:rPr lang="en-IN" sz="2200" b="1" dirty="0">
                <a:ea typeface="+mn-lt"/>
                <a:cs typeface="+mn-lt"/>
              </a:rPr>
              <a:t>confidentiality, integrity, and unauthorized access prevention</a:t>
            </a:r>
            <a:r>
              <a:rPr lang="en-IN" sz="2200" dirty="0">
                <a:ea typeface="+mn-lt"/>
                <a:cs typeface="+mn-lt"/>
              </a:rPr>
              <a:t>. The </a:t>
            </a:r>
            <a:r>
              <a:rPr lang="en-IN" sz="2200" b="1" dirty="0">
                <a:ea typeface="+mn-lt"/>
                <a:cs typeface="+mn-lt"/>
              </a:rPr>
              <a:t>lossless embedding process</a:t>
            </a:r>
            <a:r>
              <a:rPr lang="en-IN" sz="2200" dirty="0">
                <a:ea typeface="+mn-lt"/>
                <a:cs typeface="+mn-lt"/>
              </a:rPr>
              <a:t> maintains the image's visual quality while providing a </a:t>
            </a:r>
            <a:r>
              <a:rPr lang="en-IN" sz="2200" b="1" dirty="0">
                <a:ea typeface="+mn-lt"/>
                <a:cs typeface="+mn-lt"/>
              </a:rPr>
              <a:t>lightweight, cross-platform, and user-friendly CLI interface</a:t>
            </a:r>
            <a:r>
              <a:rPr lang="en-IN" sz="2200" dirty="0">
                <a:ea typeface="+mn-lt"/>
                <a:cs typeface="+mn-lt"/>
              </a:rPr>
              <a:t>. This makes it an </a:t>
            </a:r>
            <a:r>
              <a:rPr lang="en-IN" sz="2200" b="1" dirty="0">
                <a:ea typeface="+mn-lt"/>
                <a:cs typeface="+mn-lt"/>
              </a:rPr>
              <a:t>efficient and practical solution</a:t>
            </a:r>
            <a:r>
              <a:rPr lang="en-IN" sz="2200" dirty="0">
                <a:ea typeface="+mn-lt"/>
                <a:cs typeface="+mn-lt"/>
              </a:rPr>
              <a:t> for </a:t>
            </a:r>
            <a:r>
              <a:rPr lang="en-IN" sz="2200" b="1" dirty="0">
                <a:ea typeface="+mn-lt"/>
                <a:cs typeface="+mn-lt"/>
              </a:rPr>
              <a:t>covert communication, digital watermarking, and secure data transmission</a:t>
            </a:r>
            <a:r>
              <a:rPr lang="en-IN" sz="2200" dirty="0">
                <a:ea typeface="+mn-lt"/>
                <a:cs typeface="+mn-lt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>
                <a:ea typeface="+mn-lt"/>
                <a:cs typeface="+mn-lt"/>
                <a:hlinkClick r:id="rId2"/>
              </a:rPr>
              <a:t>https://github.com/hari-144p/Edunet-CyberSecurity-Internship.git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200</cp:revision>
  <dcterms:created xsi:type="dcterms:W3CDTF">2021-05-26T16:50:10Z</dcterms:created>
  <dcterms:modified xsi:type="dcterms:W3CDTF">2025-03-02T11:33:32Z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