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728832"/>
        <c:axId val="100730368"/>
        <c:axId val="0"/>
      </c:bar3DChart>
      <c:catAx>
        <c:axId val="100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0368"/>
        <c:crosses val="autoZero"/>
        <c:auto val="1"/>
        <c:lblAlgn val="ctr"/>
        <c:lblOffset val="100"/>
        <c:noMultiLvlLbl val="0"/>
      </c:catAx>
      <c:valAx>
        <c:axId val="1007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8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591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3180705"/>
            <a:ext cx="7451436" cy="1717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GB" dirty="0" sz="2400" lang="en-US" err="1" smtClean="0"/>
              <a:t>H</a:t>
            </a:r>
            <a:r>
              <a:rPr altLang="en-GB" dirty="0" sz="2400" lang="en-US" err="1" smtClean="0"/>
              <a:t>A</a:t>
            </a:r>
            <a:r>
              <a:rPr altLang="en-GB" dirty="0" sz="2400" lang="en-US" err="1" smtClean="0"/>
              <a:t>R</a:t>
            </a:r>
            <a:r>
              <a:rPr altLang="en-GB" dirty="0" sz="2400" lang="en-US" err="1" smtClean="0"/>
              <a:t>I</a:t>
            </a:r>
            <a:r>
              <a:rPr altLang="en-GB" dirty="0" sz="2400" lang="en-US" err="1" smtClean="0"/>
              <a:t>K</a:t>
            </a:r>
            <a:r>
              <a:rPr altLang="en-GB" dirty="0" sz="2400" lang="en-US" err="1" smtClean="0"/>
              <a:t>R</a:t>
            </a:r>
            <a:r>
              <a:rPr altLang="en-GB" dirty="0" sz="2400" lang="en-US" err="1" smtClean="0"/>
              <a:t>I</a:t>
            </a:r>
            <a:r>
              <a:rPr altLang="en-GB" dirty="0" sz="2400" lang="en-US" err="1" smtClean="0"/>
              <a:t>S</a:t>
            </a:r>
            <a:r>
              <a:rPr altLang="en-GB" dirty="0" sz="2400" lang="en-US" err="1" smtClean="0"/>
              <a:t>H</a:t>
            </a:r>
            <a:r>
              <a:rPr altLang="en-GB" dirty="0" sz="2400" lang="en-US" err="1" smtClean="0"/>
              <a:t>N</a:t>
            </a:r>
            <a:r>
              <a:rPr altLang="en-GB" dirty="0" sz="2400" lang="en-US" err="1" smtClean="0"/>
              <a:t>A</a:t>
            </a:r>
            <a:r>
              <a:rPr altLang="en-GB" dirty="0" sz="2400" lang="en-US" err="1" smtClean="0"/>
              <a:t>N</a:t>
            </a:r>
            <a:r>
              <a:rPr altLang="en-GB" dirty="0" sz="2400" lang="en-US" err="1" smtClean="0"/>
              <a:t> </a:t>
            </a:r>
            <a:r>
              <a:rPr altLang="en-GB" dirty="0" sz="2400" lang="en-US" err="1" smtClean="0"/>
              <a:t>P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 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r>
              <a:rPr dirty="0" sz="2400" lang="en-US" smtClean="0"/>
              <a:t>3</a:t>
            </a:r>
            <a:r>
              <a:rPr dirty="0" sz="2400" lang="en-US" smtClean="0"/>
              <a:t>4</a:t>
            </a:r>
            <a:r>
              <a:rPr dirty="0" sz="2400" lang="en-US" smtClean="0"/>
              <a:t>0</a:t>
            </a:r>
            <a:r>
              <a:rPr altLang="en-GB" dirty="0" sz="2400" lang="en-US" smtClean="0"/>
              <a:t>1</a:t>
            </a:r>
            <a:r>
              <a:rPr altLang="en-GB" dirty="0" sz="2400" lang="en-US" smtClean="0"/>
              <a:t>7</a:t>
            </a:r>
            <a:endParaRPr dirty="0" sz="2400" lang="en-US"/>
          </a:p>
          <a:p>
            <a:r>
              <a:rPr dirty="0" sz="2400" lang="en-US"/>
              <a:t>DEPARTMENT: </a:t>
            </a:r>
            <a:r>
              <a:rPr dirty="0" sz="2400" lang="en-US" smtClean="0"/>
              <a:t> </a:t>
            </a:r>
            <a:r>
              <a:rPr dirty="0" sz="2400" lang="en-US" err="1" smtClean="0"/>
              <a:t>B.Com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ng</a:t>
            </a:r>
            <a:r>
              <a:rPr dirty="0" sz="2400" lang="en-US" smtClean="0"/>
              <a:t> </a:t>
            </a:r>
            <a:r>
              <a:rPr dirty="0" sz="2400" lang="en-US" smtClean="0"/>
              <a:t>and</a:t>
            </a:r>
            <a:r>
              <a:rPr dirty="0" sz="2400" lang="en-US" smtClean="0"/>
              <a:t> </a:t>
            </a:r>
            <a:r>
              <a:rPr dirty="0" sz="2400" lang="en-US" smtClean="0"/>
              <a:t>f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ernment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7025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701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723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6593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6187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6568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679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440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43205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85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Yuvashri.R</cp:lastModifiedBy>
  <dcterms:created xsi:type="dcterms:W3CDTF">2024-03-26T10:07:22Z</dcterms:created>
  <dcterms:modified xsi:type="dcterms:W3CDTF">2024-09-18T05:20:32Z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37c2da957fe44d89bcdde09ac98a51e2</vt:lpwstr>
  </property>
</Properties>
</file>