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61" r:id="rId5"/>
    <p:sldId id="257" r:id="rId6"/>
    <p:sldId id="259" r:id="rId7"/>
    <p:sldId id="260" r:id="rId8"/>
    <p:sldId id="272" r:id="rId9"/>
    <p:sldId id="271" r:id="rId10"/>
    <p:sldId id="269" r:id="rId11"/>
    <p:sldId id="27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SOFTWARE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TABLEAU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2022.3.0</a:t>
            </a:r>
          </a:p>
        </p:txBody>
      </p:sp>
    </p:spTree>
    <p:extLst>
      <p:ext uri="{BB962C8B-B14F-4D97-AF65-F5344CB8AC3E}">
        <p14:creationId xmlns:p14="http://schemas.microsoft.com/office/powerpoint/2010/main" val="20755819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89" y="-217025"/>
            <a:ext cx="1518771" cy="1518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2D9A4-0D4D-696D-C51B-FDF878A41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pic>
        <p:nvPicPr>
          <p:cNvPr id="2" name="Picture 12" descr="Sql server - Free logo icons">
            <a:extLst>
              <a:ext uri="{FF2B5EF4-FFF2-40B4-BE49-F238E27FC236}">
                <a16:creationId xmlns:a16="http://schemas.microsoft.com/office/drawing/2014/main" id="{E4809ADD-06C4-946A-9580-971AA0A4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770" y="251298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1D209F85-7A10-29AB-7BB1-DA8CAEE71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5DCB5D0-FEEB-FC1C-9B8D-8C05E8A7D6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ableau Logo PNG Vectors Free Download">
            <a:extLst>
              <a:ext uri="{FF2B5EF4-FFF2-40B4-BE49-F238E27FC236}">
                <a16:creationId xmlns:a16="http://schemas.microsoft.com/office/drawing/2014/main" id="{F43E17C9-7F6B-FCE5-1DB8-717219047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87" y="278633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C2AAD6-8706-59FB-A17A-73657575A30A}"/>
              </a:ext>
            </a:extLst>
          </p:cNvPr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8FB79F-019A-F7AB-44ED-2F9C91BBFF09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9" name="Picture 2" descr="Tableau Logo PNG Vectors Free Download">
              <a:extLst>
                <a:ext uri="{FF2B5EF4-FFF2-40B4-BE49-F238E27FC236}">
                  <a16:creationId xmlns:a16="http://schemas.microsoft.com/office/drawing/2014/main" id="{CF7F0094-1287-9AE0-DDC5-01D66412D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93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524D0-53C9-BD99-FA75-5675DEC63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CCA3E4-3B29-2696-0261-D09F3EC7B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A25B2-C3DE-C555-26AE-B05597FA7A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234" y="-291506"/>
            <a:ext cx="1518771" cy="1518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529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Babu Megavarnam</cp:lastModifiedBy>
  <cp:revision>54</cp:revision>
  <dcterms:created xsi:type="dcterms:W3CDTF">2023-06-12T11:11:52Z</dcterms:created>
  <dcterms:modified xsi:type="dcterms:W3CDTF">2024-02-23T15:19:55Z</dcterms:modified>
</cp:coreProperties>
</file>