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4"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499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446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912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0362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18827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638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24213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0305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3971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7499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393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574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254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9/19/2025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755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128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9/19/2025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298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942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275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9/19/2025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735561"/>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 R.HARIHARAN</a:t>
            </a:r>
          </a:p>
          <a:p>
            <a:r>
              <a:rPr lang="en-US" sz="2400" dirty="0"/>
              <a:t>REGISTER NO : 212402357</a:t>
            </a:r>
          </a:p>
          <a:p>
            <a:r>
              <a:rPr lang="en-US" sz="2400" dirty="0"/>
              <a:t>NMID: C083E2AFCCB4D7196224B9894161AAB7</a:t>
            </a:r>
            <a:endParaRPr lang="en-US" sz="2400" dirty="0">
              <a:cs typeface="Calibri"/>
            </a:endParaRPr>
          </a:p>
          <a:p>
            <a:r>
              <a:rPr lang="en-US" sz="2400" dirty="0"/>
              <a:t>DEPARTMENT : BACHELOR OF COMPUTER APPLICATION</a:t>
            </a:r>
          </a:p>
          <a:p>
            <a:r>
              <a:rPr lang="en-US" sz="2400" dirty="0"/>
              <a:t>COLLEGE : AGURCHAND MANMULL JAIN COLLEGE</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39821"/>
            <a:ext cx="102330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200400" y="21336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0" name="Object 9">
            <a:extLst>
              <a:ext uri="{FF2B5EF4-FFF2-40B4-BE49-F238E27FC236}">
                <a16:creationId xmlns:a16="http://schemas.microsoft.com/office/drawing/2014/main" id="{00CB45D8-F915-478A-9724-B84FCA0D384F}"/>
              </a:ext>
            </a:extLst>
          </p:cNvPr>
          <p:cNvGraphicFramePr>
            <a:graphicFrameLocks noChangeAspect="1"/>
          </p:cNvGraphicFramePr>
          <p:nvPr>
            <p:extLst>
              <p:ext uri="{D42A27DB-BD31-4B8C-83A1-F6EECF244321}">
                <p14:modId xmlns:p14="http://schemas.microsoft.com/office/powerpoint/2010/main" val="893501875"/>
              </p:ext>
            </p:extLst>
          </p:nvPr>
        </p:nvGraphicFramePr>
        <p:xfrm>
          <a:off x="2431559" y="1876426"/>
          <a:ext cx="6560041" cy="4219574"/>
        </p:xfrm>
        <a:graphic>
          <a:graphicData uri="http://schemas.openxmlformats.org/presentationml/2006/ole">
            <mc:AlternateContent xmlns:mc="http://schemas.openxmlformats.org/markup-compatibility/2006">
              <mc:Choice xmlns:v="urn:schemas-microsoft-com:vml" Requires="v">
                <p:oleObj spid="_x0000_s2053" name="Acrobat Document" r:id="rId3" imgW="5667367" imgH="8019903" progId="Acrobat.Document.DC">
                  <p:embed/>
                </p:oleObj>
              </mc:Choice>
              <mc:Fallback>
                <p:oleObj name="Acrobat Document" r:id="rId3" imgW="5667367" imgH="8019903" progId="Acrobat.Document.DC">
                  <p:embed/>
                  <p:pic>
                    <p:nvPicPr>
                      <p:cNvPr id="0" name=""/>
                      <p:cNvPicPr/>
                      <p:nvPr/>
                    </p:nvPicPr>
                    <p:blipFill>
                      <a:blip r:embed="rId4"/>
                      <a:stretch>
                        <a:fillRect/>
                      </a:stretch>
                    </p:blipFill>
                    <p:spPr>
                      <a:xfrm>
                        <a:off x="2431559" y="1876426"/>
                        <a:ext cx="6560041" cy="4219574"/>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74579B96-F8CE-484D-9540-AC09B3C5DF34}"/>
              </a:ext>
            </a:extLst>
          </p:cNvPr>
          <p:cNvSpPr/>
          <p:nvPr/>
        </p:nvSpPr>
        <p:spPr>
          <a:xfrm>
            <a:off x="1447800" y="1524000"/>
            <a:ext cx="7696200" cy="4524315"/>
          </a:xfrm>
          <a:prstGeom prst="rect">
            <a:avLst/>
          </a:prstGeom>
        </p:spPr>
        <p:txBody>
          <a:bodyPr wrap="square">
            <a:spAutoFit/>
          </a:bodyPr>
          <a:lstStyle/>
          <a:p>
            <a:r>
              <a:rPr lang="en-US" sz="2400" dirty="0"/>
              <a:t>The project “Interactive Digital Portfolio using Front-End Development” successfully demonstrates how modern web technologies like HTML, CSS, and JavaScript can be used to build a responsive, user-friendly, and engaging portfolio. Unlike traditional resumes, this portfolio provides an interactive platform to showcase personal details, skills, and projects in a professional manner. It enhances personal branding, improves accessibility across devices, and serves as an effective tool for students, job seekers, and professionals to present their capabilities to recruiters and clients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a:extLst>
              <a:ext uri="{FF2B5EF4-FFF2-40B4-BE49-F238E27FC236}">
                <a16:creationId xmlns:a16="http://schemas.microsoft.com/office/drawing/2014/main" id="{62522CCA-5172-4E33-A5AC-61C88CB30C74}"/>
              </a:ext>
            </a:extLst>
          </p:cNvPr>
          <p:cNvSpPr/>
          <p:nvPr/>
        </p:nvSpPr>
        <p:spPr>
          <a:xfrm>
            <a:off x="1521518" y="2362200"/>
            <a:ext cx="6443029" cy="1754326"/>
          </a:xfrm>
          <a:prstGeom prst="rect">
            <a:avLst/>
          </a:prstGeom>
        </p:spPr>
        <p:txBody>
          <a:bodyPr wrap="square">
            <a:spAutoFit/>
          </a:bodyPr>
          <a:lstStyle/>
          <a:p>
            <a:r>
              <a:rPr lang="en-US" sz="3600" dirty="0">
                <a:latin typeface="Bahnschrift SemiBold Condensed" pitchFamily="34" charset="0"/>
                <a:cs typeface="Arial" pitchFamily="34" charset="0"/>
              </a:rPr>
              <a:t>INETREACTIVE DIGITAL</a:t>
            </a:r>
          </a:p>
          <a:p>
            <a:r>
              <a:rPr lang="en-US" sz="3600" dirty="0">
                <a:latin typeface="Bahnschrift SemiBold Condensed" pitchFamily="34" charset="0"/>
                <a:cs typeface="Arial" pitchFamily="34" charset="0"/>
              </a:rPr>
              <a:t>PORTFOLIO USING </a:t>
            </a:r>
          </a:p>
          <a:p>
            <a:r>
              <a:rPr lang="en-US" sz="3600" dirty="0">
                <a:latin typeface="Bahnschrift SemiBold Condensed" pitchFamily="34" charset="0"/>
                <a:cs typeface="Arial" pitchFamily="34" charset="0"/>
              </a:rPr>
              <a:t>FRONT END DEVELOPMENT</a:t>
            </a:r>
            <a:endParaRPr lang="en-IN" sz="3600" dirty="0">
              <a:latin typeface="Bahnschrift SemiBold Condensed"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027562" y="752985"/>
            <a:ext cx="5029200" cy="4832092"/>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latin typeface="Times New Roman" panose="02020603050405020304" pitchFamily="18" charset="0"/>
                <a:cs typeface="Times New Roman" panose="02020603050405020304" pitchFamily="18" charset="0"/>
              </a:rPr>
              <a:t>Tools and Technologies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latin typeface="Times New Roman" panose="02020603050405020304" pitchFamily="18" charset="0"/>
                <a:cs typeface="Times New Roman" panose="02020603050405020304" pitchFamily="18" charset="0"/>
              </a:rPr>
              <a:t>Features and Functionality</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Screenshots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Link</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52400" y="463634"/>
            <a:ext cx="72390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GB"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a:extLst>
              <a:ext uri="{FF2B5EF4-FFF2-40B4-BE49-F238E27FC236}">
                <a16:creationId xmlns:a16="http://schemas.microsoft.com/office/drawing/2014/main" id="{D2113DB8-FCBF-4DB7-83F3-0272CA57CD7B}"/>
              </a:ext>
            </a:extLst>
          </p:cNvPr>
          <p:cNvSpPr/>
          <p:nvPr/>
        </p:nvSpPr>
        <p:spPr>
          <a:xfrm>
            <a:off x="924444" y="1752601"/>
            <a:ext cx="8219556" cy="3554819"/>
          </a:xfrm>
          <a:prstGeom prst="rect">
            <a:avLst/>
          </a:prstGeom>
        </p:spPr>
        <p:txBody>
          <a:bodyPr wrap="square">
            <a:spAutoFit/>
          </a:bodyPr>
          <a:lstStyle/>
          <a:p>
            <a:r>
              <a:rPr lang="en-GB" sz="2500" dirty="0"/>
              <a:t>Traditional resumes and static portfolios often lack engagement and fail to effectively showcase an individual's skills, projects, and experience. This results in missed opportunities to capture the attention of potential employers, clients, or collaborators. There is a need for an interactive, visually appealing, and responsive digital portfolio that allows users to present their professional profile in a compelling and user-friendly manner.</a:t>
            </a:r>
            <a:endParaRPr lang="en-IN"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517139"/>
            <a:ext cx="6880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lang="en-GB"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a:extLst>
              <a:ext uri="{FF2B5EF4-FFF2-40B4-BE49-F238E27FC236}">
                <a16:creationId xmlns:a16="http://schemas.microsoft.com/office/drawing/2014/main" id="{71693AE0-CF16-407C-81AD-A77AAF25C8B7}"/>
              </a:ext>
            </a:extLst>
          </p:cNvPr>
          <p:cNvSpPr/>
          <p:nvPr/>
        </p:nvSpPr>
        <p:spPr>
          <a:xfrm>
            <a:off x="1676400" y="1752600"/>
            <a:ext cx="7467600" cy="3970318"/>
          </a:xfrm>
          <a:prstGeom prst="rect">
            <a:avLst/>
          </a:prstGeom>
        </p:spPr>
        <p:txBody>
          <a:bodyPr wrap="square">
            <a:spAutoFit/>
          </a:bodyPr>
          <a:lstStyle/>
          <a:p>
            <a:r>
              <a:rPr lang="en-GB" sz="2800" dirty="0"/>
              <a:t>The project involves designing and developing an </a:t>
            </a:r>
            <a:r>
              <a:rPr lang="en-GB" sz="2800" b="1" dirty="0"/>
              <a:t>interactive digital portfolio</a:t>
            </a:r>
            <a:r>
              <a:rPr lang="en-GB" sz="2800" dirty="0"/>
              <a:t> using front-end web technologies like </a:t>
            </a:r>
            <a:r>
              <a:rPr lang="en-GB" sz="2800" b="1" dirty="0"/>
              <a:t>HTML, CSS, and JavaScript</a:t>
            </a:r>
            <a:r>
              <a:rPr lang="en-GB" sz="2800" dirty="0"/>
              <a:t>. This portfolio aims to replace traditional static resumes by providing a dynamic, visually appealing, and user-friendly platform where individuals can effectively showcase their skills, projects, experiences, and contact information</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626757"/>
            <a:ext cx="6539548"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lang="en-GB"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3268CDC0-042F-4FC0-A318-9F65EA06306F}"/>
              </a:ext>
            </a:extLst>
          </p:cNvPr>
          <p:cNvSpPr/>
          <p:nvPr/>
        </p:nvSpPr>
        <p:spPr>
          <a:xfrm>
            <a:off x="1447800" y="1371600"/>
            <a:ext cx="9982200" cy="4401205"/>
          </a:xfrm>
          <a:prstGeom prst="rect">
            <a:avLst/>
          </a:prstGeom>
        </p:spPr>
        <p:txBody>
          <a:bodyPr wrap="square">
            <a:spAutoFit/>
          </a:bodyPr>
          <a:lstStyle/>
          <a:p>
            <a:pPr>
              <a:buFont typeface="Arial" panose="020B0604020202020204" pitchFamily="34" charset="0"/>
              <a:buChar char="•"/>
            </a:pPr>
            <a:r>
              <a:rPr lang="en-GB" sz="2000" b="1" dirty="0"/>
              <a:t>Job Seekers and Professionals:</a:t>
            </a:r>
            <a:r>
              <a:rPr lang="en-GB" sz="2000" dirty="0"/>
              <a:t> Individuals looking to impress potential employers with an engaging presentation of their skills and experiences.</a:t>
            </a:r>
          </a:p>
          <a:p>
            <a:pPr>
              <a:buFont typeface="Arial" panose="020B0604020202020204" pitchFamily="34" charset="0"/>
              <a:buChar char="•"/>
            </a:pPr>
            <a:endParaRPr lang="en-GB" sz="2000" dirty="0"/>
          </a:p>
          <a:p>
            <a:pPr>
              <a:buFont typeface="Arial" panose="020B0604020202020204" pitchFamily="34" charset="0"/>
              <a:buChar char="•"/>
            </a:pPr>
            <a:r>
              <a:rPr lang="en-GB" sz="2000" b="1" dirty="0"/>
              <a:t>Freelancers and Creators:</a:t>
            </a:r>
            <a:r>
              <a:rPr lang="en-GB" sz="2000" dirty="0"/>
              <a:t> People wanting to showcase their projects and services to attract clients or collaborators.</a:t>
            </a:r>
          </a:p>
          <a:p>
            <a:pPr>
              <a:buFont typeface="Arial" panose="020B0604020202020204" pitchFamily="34" charset="0"/>
              <a:buChar char="•"/>
            </a:pPr>
            <a:endParaRPr lang="en-GB" sz="2000" dirty="0"/>
          </a:p>
          <a:p>
            <a:pPr>
              <a:buFont typeface="Arial" panose="020B0604020202020204" pitchFamily="34" charset="0"/>
              <a:buChar char="•"/>
            </a:pPr>
            <a:r>
              <a:rPr lang="en-GB" sz="2000" b="1" dirty="0"/>
              <a:t>Students and New Graduates:</a:t>
            </a:r>
            <a:r>
              <a:rPr lang="en-GB" sz="2000" dirty="0"/>
              <a:t> Those who want a modern and interactive way to highlight academic projects, internships, and skills.</a:t>
            </a:r>
          </a:p>
          <a:p>
            <a:pPr>
              <a:buFont typeface="Arial" panose="020B0604020202020204" pitchFamily="34" charset="0"/>
              <a:buChar char="•"/>
            </a:pPr>
            <a:endParaRPr lang="en-GB" sz="2000" dirty="0"/>
          </a:p>
          <a:p>
            <a:pPr>
              <a:buFont typeface="Arial" panose="020B0604020202020204" pitchFamily="34" charset="0"/>
              <a:buChar char="•"/>
            </a:pPr>
            <a:r>
              <a:rPr lang="en-GB" sz="2000" b="1" dirty="0"/>
              <a:t>Recruiters and Hiring Managers:</a:t>
            </a:r>
            <a:r>
              <a:rPr lang="en-GB" sz="2000" dirty="0"/>
              <a:t> Professionals who want to quickly assess candidates’ abilities through a visually engaging and informative platform.</a:t>
            </a:r>
          </a:p>
          <a:p>
            <a:pPr>
              <a:buFont typeface="Arial" panose="020B0604020202020204" pitchFamily="34" charset="0"/>
              <a:buChar char="•"/>
            </a:pPr>
            <a:endParaRPr lang="en-GB" sz="2000" dirty="0"/>
          </a:p>
          <a:p>
            <a:pPr>
              <a:buFont typeface="Arial" panose="020B0604020202020204" pitchFamily="34" charset="0"/>
              <a:buChar char="•"/>
            </a:pPr>
            <a:r>
              <a:rPr lang="en-GB" sz="2000" b="1" dirty="0"/>
              <a:t>Anyone Looking to Build a Personal Brand:</a:t>
            </a:r>
            <a:r>
              <a:rPr lang="en-GB" sz="2000" dirty="0"/>
              <a:t> Individuals who want a professional digital presence to showcase their expertise and make meaningful connections.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09600" y="585266"/>
            <a:ext cx="9711690"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7" name="TextBox 16">
            <a:extLst>
              <a:ext uri="{FF2B5EF4-FFF2-40B4-BE49-F238E27FC236}">
                <a16:creationId xmlns:a16="http://schemas.microsoft.com/office/drawing/2014/main" id="{2ADE77FB-9F78-4088-98D9-177D32CD10C9}"/>
              </a:ext>
            </a:extLst>
          </p:cNvPr>
          <p:cNvSpPr txBox="1"/>
          <p:nvPr/>
        </p:nvSpPr>
        <p:spPr>
          <a:xfrm>
            <a:off x="1905000" y="2971800"/>
            <a:ext cx="6934200" cy="2438400"/>
          </a:xfrm>
          <a:prstGeom prst="rect">
            <a:avLst/>
          </a:prstGeom>
          <a:noFill/>
        </p:spPr>
        <p:txBody>
          <a:bodyPr wrap="square" rtlCol="0">
            <a:spAutoFit/>
          </a:bodyPr>
          <a:lstStyle/>
          <a:p>
            <a:endParaRPr lang="en-IN" dirty="0"/>
          </a:p>
        </p:txBody>
      </p:sp>
      <p:sp>
        <p:nvSpPr>
          <p:cNvPr id="21" name="Rectangle 20">
            <a:extLst>
              <a:ext uri="{FF2B5EF4-FFF2-40B4-BE49-F238E27FC236}">
                <a16:creationId xmlns:a16="http://schemas.microsoft.com/office/drawing/2014/main" id="{852CCB22-DE04-4C5F-8CA5-416065FE0862}"/>
              </a:ext>
            </a:extLst>
          </p:cNvPr>
          <p:cNvSpPr/>
          <p:nvPr/>
        </p:nvSpPr>
        <p:spPr>
          <a:xfrm>
            <a:off x="685800" y="1371600"/>
            <a:ext cx="10439400" cy="4832092"/>
          </a:xfrm>
          <a:prstGeom prst="rect">
            <a:avLst/>
          </a:prstGeom>
        </p:spPr>
        <p:txBody>
          <a:bodyPr wrap="square">
            <a:spAutoFit/>
          </a:bodyPr>
          <a:lstStyle/>
          <a:p>
            <a:pPr lvl="0" defTabSz="914400" eaLnBrk="0" fontAlgn="base" hangingPunct="0">
              <a:spcBef>
                <a:spcPct val="0"/>
              </a:spcBef>
              <a:spcAft>
                <a:spcPct val="0"/>
              </a:spcAft>
              <a:buFontTx/>
              <a:buChar char="•"/>
            </a:pPr>
            <a:r>
              <a:rPr lang="en-US" altLang="en-US" sz="2200" b="1" dirty="0">
                <a:latin typeface="Arial" panose="020B0604020202020204" pitchFamily="34" charset="0"/>
              </a:rPr>
              <a:t>HTML5:</a:t>
            </a:r>
            <a:br>
              <a:rPr lang="en-US" altLang="en-US" sz="2200" dirty="0">
                <a:latin typeface="Arial" panose="020B0604020202020204" pitchFamily="34" charset="0"/>
              </a:rPr>
            </a:br>
            <a:r>
              <a:rPr lang="en-US" altLang="en-US" sz="2200" dirty="0">
                <a:latin typeface="Arial" panose="020B0604020202020204" pitchFamily="34" charset="0"/>
              </a:rPr>
              <a:t>	Used to structure the content of the portfolio, including sections for About 	Me, Skills, Projects, and Contact information.</a:t>
            </a:r>
          </a:p>
          <a:p>
            <a:pPr lvl="0" defTabSz="914400" eaLnBrk="0" fontAlgn="base" hangingPunct="0">
              <a:spcBef>
                <a:spcPct val="0"/>
              </a:spcBef>
              <a:spcAft>
                <a:spcPct val="0"/>
              </a:spcAft>
              <a:buFontTx/>
              <a:buChar char="•"/>
            </a:pPr>
            <a:r>
              <a:rPr lang="en-US" altLang="en-US" sz="2200" b="1" dirty="0">
                <a:latin typeface="Arial" panose="020B0604020202020204" pitchFamily="34" charset="0"/>
              </a:rPr>
              <a:t>CSS3:</a:t>
            </a:r>
            <a:br>
              <a:rPr lang="en-US" altLang="en-US" sz="2200" dirty="0">
                <a:latin typeface="Arial" panose="020B0604020202020204" pitchFamily="34" charset="0"/>
              </a:rPr>
            </a:br>
            <a:r>
              <a:rPr lang="en-US" altLang="en-US" sz="2200" dirty="0">
                <a:latin typeface="Arial" panose="020B0604020202020204" pitchFamily="34" charset="0"/>
              </a:rPr>
              <a:t>	Used to style the portfolio, including layout design, responsive behavior, 	animations, transitions, and visual enhancements.</a:t>
            </a:r>
          </a:p>
          <a:p>
            <a:pPr lvl="0" defTabSz="914400" eaLnBrk="0" fontAlgn="base" hangingPunct="0">
              <a:spcBef>
                <a:spcPct val="0"/>
              </a:spcBef>
              <a:spcAft>
                <a:spcPct val="0"/>
              </a:spcAft>
              <a:buFontTx/>
              <a:buChar char="•"/>
            </a:pPr>
            <a:r>
              <a:rPr lang="en-US" altLang="en-US" sz="2200" b="1" dirty="0">
                <a:latin typeface="Arial" panose="020B0604020202020204" pitchFamily="34" charset="0"/>
              </a:rPr>
              <a:t>JavaScript:</a:t>
            </a:r>
            <a:br>
              <a:rPr lang="en-US" altLang="en-US" sz="2200" dirty="0">
                <a:latin typeface="Arial" panose="020B0604020202020204" pitchFamily="34" charset="0"/>
              </a:rPr>
            </a:br>
            <a:r>
              <a:rPr lang="en-US" altLang="en-US" sz="2200" dirty="0">
                <a:latin typeface="Arial" panose="020B0604020202020204" pitchFamily="34" charset="0"/>
              </a:rPr>
              <a:t>	Adds interactivity to the portfolio, such as dynamic content loading, project 	carousels, smooth scrolling, form validation, and interactive skill bars.</a:t>
            </a:r>
          </a:p>
          <a:p>
            <a:pPr lvl="0" defTabSz="914400" eaLnBrk="0" fontAlgn="base" hangingPunct="0">
              <a:spcBef>
                <a:spcPct val="0"/>
              </a:spcBef>
              <a:spcAft>
                <a:spcPct val="0"/>
              </a:spcAft>
              <a:buFontTx/>
              <a:buChar char="•"/>
            </a:pPr>
            <a:r>
              <a:rPr lang="en-US" altLang="en-US" sz="2200" b="1" dirty="0">
                <a:latin typeface="Arial" panose="020B0604020202020204" pitchFamily="34" charset="0"/>
              </a:rPr>
              <a:t>Code Editor (e.g., VS Code, Sublime Text):</a:t>
            </a:r>
            <a:br>
              <a:rPr lang="en-US" altLang="en-US" sz="2200" dirty="0">
                <a:latin typeface="Arial" panose="020B0604020202020204" pitchFamily="34" charset="0"/>
              </a:rPr>
            </a:br>
            <a:r>
              <a:rPr lang="en-US" altLang="en-US" sz="2200" dirty="0">
                <a:latin typeface="Arial" panose="020B0604020202020204" pitchFamily="34" charset="0"/>
              </a:rPr>
              <a:t>	For writing, organizing, and debugging the code efficiently.</a:t>
            </a:r>
          </a:p>
          <a:p>
            <a:pPr lvl="0" defTabSz="914400" eaLnBrk="0" fontAlgn="base" hangingPunct="0">
              <a:spcBef>
                <a:spcPct val="0"/>
              </a:spcBef>
              <a:spcAft>
                <a:spcPct val="0"/>
              </a:spcAft>
              <a:buFontTx/>
              <a:buChar char="•"/>
            </a:pPr>
            <a:r>
              <a:rPr lang="en-US" altLang="en-US" sz="2200" b="1" dirty="0">
                <a:latin typeface="Arial" panose="020B0604020202020204" pitchFamily="34" charset="0"/>
              </a:rPr>
              <a:t>Version Control (Git &amp; GitHub):</a:t>
            </a:r>
            <a:br>
              <a:rPr lang="en-US" altLang="en-US" sz="2200" dirty="0">
                <a:latin typeface="Arial" panose="020B0604020202020204" pitchFamily="34" charset="0"/>
              </a:rPr>
            </a:br>
            <a:r>
              <a:rPr lang="en-US" altLang="en-US" sz="2200" dirty="0">
                <a:latin typeface="Arial" panose="020B0604020202020204" pitchFamily="34" charset="0"/>
              </a:rPr>
              <a:t>	To manage source code versions, collaborate, and deploy the portfolio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2" name="Rectangle 1">
            <a:extLst>
              <a:ext uri="{FF2B5EF4-FFF2-40B4-BE49-F238E27FC236}">
                <a16:creationId xmlns:a16="http://schemas.microsoft.com/office/drawing/2014/main" id="{EF68D9D7-2C23-4F01-8730-FCE957AE6566}"/>
              </a:ext>
            </a:extLst>
          </p:cNvPr>
          <p:cNvSpPr/>
          <p:nvPr/>
        </p:nvSpPr>
        <p:spPr>
          <a:xfrm>
            <a:off x="720725" y="1051445"/>
            <a:ext cx="9718675" cy="5378395"/>
          </a:xfrm>
          <a:prstGeom prst="rect">
            <a:avLst/>
          </a:prstGeom>
        </p:spPr>
        <p:txBody>
          <a:bodyPr wrap="square">
            <a:spAutoFit/>
          </a:bodyPr>
          <a:lstStyle/>
          <a:p>
            <a:pPr marL="12700">
              <a:lnSpc>
                <a:spcPct val="100000"/>
              </a:lnSpc>
              <a:spcBef>
                <a:spcPts val="105"/>
              </a:spcBef>
            </a:pPr>
            <a:endParaRPr lang="en-GB" sz="2800" dirty="0">
              <a:latin typeface="Trebuchet MS"/>
              <a:cs typeface="Trebuchet MS"/>
            </a:endParaRPr>
          </a:p>
          <a:p>
            <a:pPr marL="12700">
              <a:lnSpc>
                <a:spcPct val="100000"/>
              </a:lnSpc>
              <a:spcBef>
                <a:spcPts val="105"/>
              </a:spcBef>
            </a:pPr>
            <a:r>
              <a:rPr lang="en-GB" sz="2800" dirty="0">
                <a:latin typeface="Trebuchet MS"/>
                <a:cs typeface="Trebuchet MS"/>
              </a:rPr>
              <a:t>Menu  	: Home, About, Skills, </a:t>
            </a:r>
            <a:r>
              <a:rPr lang="en-GB" sz="2800" dirty="0" err="1">
                <a:latin typeface="Trebuchet MS"/>
                <a:cs typeface="Trebuchet MS"/>
              </a:rPr>
              <a:t>Portfolio,Contact</a:t>
            </a:r>
            <a:r>
              <a:rPr lang="en-GB" sz="2800" dirty="0">
                <a:latin typeface="Trebuchet MS"/>
                <a:cs typeface="Trebuchet MS"/>
              </a:rPr>
              <a:t>.</a:t>
            </a:r>
          </a:p>
          <a:p>
            <a:pPr marL="12700">
              <a:lnSpc>
                <a:spcPct val="100000"/>
              </a:lnSpc>
              <a:spcBef>
                <a:spcPts val="105"/>
              </a:spcBef>
            </a:pPr>
            <a:r>
              <a:rPr lang="en-GB" sz="2800" dirty="0">
                <a:latin typeface="Trebuchet MS"/>
                <a:cs typeface="Trebuchet MS"/>
              </a:rPr>
              <a:t>Home    : Introduction with Name, Description 	And 					  Projects.</a:t>
            </a:r>
          </a:p>
          <a:p>
            <a:pPr marL="12700">
              <a:lnSpc>
                <a:spcPct val="100000"/>
              </a:lnSpc>
              <a:spcBef>
                <a:spcPts val="105"/>
              </a:spcBef>
            </a:pPr>
            <a:r>
              <a:rPr lang="en-GB" sz="2800" dirty="0">
                <a:latin typeface="Trebuchet MS"/>
                <a:cs typeface="Trebuchet MS"/>
              </a:rPr>
              <a:t>About    : Personal </a:t>
            </a:r>
            <a:r>
              <a:rPr lang="en-GB" sz="2800" dirty="0" err="1">
                <a:latin typeface="Trebuchet MS"/>
                <a:cs typeface="Trebuchet MS"/>
              </a:rPr>
              <a:t>details,Technical</a:t>
            </a:r>
            <a:r>
              <a:rPr lang="en-GB" sz="2800" dirty="0">
                <a:latin typeface="Trebuchet MS"/>
                <a:cs typeface="Trebuchet MS"/>
              </a:rPr>
              <a:t> </a:t>
            </a:r>
            <a:r>
              <a:rPr lang="en-GB" sz="2800" dirty="0" err="1">
                <a:latin typeface="Trebuchet MS"/>
                <a:cs typeface="Trebuchet MS"/>
              </a:rPr>
              <a:t>skills,Resume</a:t>
            </a:r>
            <a:r>
              <a:rPr lang="en-GB" sz="2800" dirty="0">
                <a:latin typeface="Trebuchet MS"/>
                <a:cs typeface="Trebuchet MS"/>
              </a:rPr>
              <a:t>.</a:t>
            </a:r>
          </a:p>
          <a:p>
            <a:pPr marL="12700">
              <a:lnSpc>
                <a:spcPct val="100000"/>
              </a:lnSpc>
              <a:spcBef>
                <a:spcPts val="105"/>
              </a:spcBef>
            </a:pPr>
            <a:r>
              <a:rPr lang="en-GB" sz="2800" dirty="0">
                <a:latin typeface="Trebuchet MS"/>
                <a:cs typeface="Trebuchet MS"/>
              </a:rPr>
              <a:t>Projects : Sample Projects like AI-Powered Resume and 				   Portfolio Websites.</a:t>
            </a:r>
          </a:p>
          <a:p>
            <a:pPr marL="12700">
              <a:lnSpc>
                <a:spcPct val="100000"/>
              </a:lnSpc>
              <a:spcBef>
                <a:spcPts val="105"/>
              </a:spcBef>
            </a:pPr>
            <a:r>
              <a:rPr lang="en-GB" sz="2800" dirty="0">
                <a:latin typeface="Trebuchet MS"/>
                <a:cs typeface="Trebuchet MS"/>
              </a:rPr>
              <a:t>Contact  : User can Contact the creator.</a:t>
            </a:r>
          </a:p>
          <a:p>
            <a:pPr marL="12700">
              <a:lnSpc>
                <a:spcPct val="100000"/>
              </a:lnSpc>
              <a:spcBef>
                <a:spcPts val="105"/>
              </a:spcBef>
            </a:pPr>
            <a:r>
              <a:rPr lang="en-GB" sz="2800" dirty="0">
                <a:latin typeface="Trebuchet MS"/>
                <a:cs typeface="Trebuchet MS"/>
              </a:rPr>
              <a:t>Footer    : copyright and quick links.</a:t>
            </a:r>
          </a:p>
          <a:p>
            <a:pPr marL="12700">
              <a:lnSpc>
                <a:spcPct val="100000"/>
              </a:lnSpc>
              <a:spcBef>
                <a:spcPts val="105"/>
              </a:spcBef>
            </a:pPr>
            <a:endParaRPr lang="en-GB" sz="2800" dirty="0">
              <a:latin typeface="Trebuchet MS"/>
              <a:cs typeface="Trebuchet MS"/>
            </a:endParaRPr>
          </a:p>
          <a:p>
            <a:pPr marL="12700">
              <a:lnSpc>
                <a:spcPct val="100000"/>
              </a:lnSpc>
              <a:spcBef>
                <a:spcPts val="105"/>
              </a:spcBef>
            </a:pPr>
            <a:endParaRPr lang="en-GB" sz="2800" dirty="0">
              <a:latin typeface="Trebuchet MS"/>
              <a:cs typeface="Trebuchet MS"/>
            </a:endParaRPr>
          </a:p>
          <a:p>
            <a:pPr marL="12700">
              <a:lnSpc>
                <a:spcPct val="100000"/>
              </a:lnSpc>
              <a:spcBef>
                <a:spcPts val="105"/>
              </a:spcBef>
            </a:pPr>
            <a:endParaRPr lang="en-GB" sz="280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D02626E2-2D79-457C-B6C5-3811C4AAEF9D}"/>
              </a:ext>
            </a:extLst>
          </p:cNvPr>
          <p:cNvSpPr/>
          <p:nvPr/>
        </p:nvSpPr>
        <p:spPr>
          <a:xfrm>
            <a:off x="1066800" y="1600201"/>
            <a:ext cx="10353760" cy="6986528"/>
          </a:xfrm>
          <a:prstGeom prst="rect">
            <a:avLst/>
          </a:prstGeom>
        </p:spPr>
        <p:txBody>
          <a:bodyPr wrap="square">
            <a:spAutoFit/>
          </a:bodyPr>
          <a:lstStyle/>
          <a:p>
            <a:r>
              <a:rPr lang="en-IN" sz="2800" dirty="0"/>
              <a:t>Responsive Design – Works smoothly on desktop, tablet, and 								   mobile.</a:t>
            </a:r>
            <a:br>
              <a:rPr lang="en-IN" sz="2800" dirty="0"/>
            </a:br>
            <a:r>
              <a:rPr lang="en-IN" sz="2800" dirty="0"/>
              <a:t>Navigation Bar – Easy movement between Home, About, Skills, 						Projects, and Contact.</a:t>
            </a:r>
            <a:br>
              <a:rPr lang="en-IN" sz="2800" dirty="0"/>
            </a:br>
            <a:r>
              <a:rPr lang="en-IN" sz="2800" dirty="0"/>
              <a:t>Interactive UI – Hover effects, smooth scrolling, and 									   animations.</a:t>
            </a:r>
            <a:br>
              <a:rPr lang="en-IN" sz="2800" dirty="0"/>
            </a:br>
            <a:r>
              <a:rPr lang="en-IN" sz="2800" dirty="0"/>
              <a:t>Skills Section – Visual display of coding and technical skills.</a:t>
            </a:r>
            <a:br>
              <a:rPr lang="en-IN" sz="2800" dirty="0"/>
            </a:br>
            <a:r>
              <a:rPr lang="en-IN" sz="2800" dirty="0"/>
              <a:t>Projects Showcase – Grid layout with descriptions and links.</a:t>
            </a:r>
            <a:br>
              <a:rPr lang="en-IN" sz="2800" dirty="0"/>
            </a:br>
            <a:r>
              <a:rPr lang="en-IN" sz="2800" dirty="0"/>
              <a:t>Contact Form – Allows users to send queries directly.</a:t>
            </a:r>
            <a:br>
              <a:rPr lang="en-IN" sz="2800" dirty="0"/>
            </a:br>
            <a:r>
              <a:rPr lang="en-IN" sz="2800" dirty="0"/>
              <a:t>Social Media Integration – Links to GitHub, LinkedIn, etc.</a:t>
            </a:r>
            <a:br>
              <a:rPr lang="en-IN" sz="2800" dirty="0"/>
            </a:br>
            <a:r>
              <a:rPr lang="en-IN" sz="2800" dirty="0"/>
              <a:t>Clean Layout – Simple, modern, and user-friendly design.</a:t>
            </a:r>
            <a:br>
              <a:rPr lang="en-IN" sz="2800" dirty="0"/>
            </a:br>
            <a:br>
              <a:rPr lang="en-IN" sz="2800" dirty="0"/>
            </a:br>
            <a:br>
              <a:rPr lang="en-IN" sz="2800" dirty="0"/>
            </a:br>
            <a:br>
              <a:rPr lang="en-IN" sz="2800" dirty="0"/>
            </a:br>
            <a:br>
              <a:rPr lang="en-IN" sz="2800" dirty="0"/>
            </a:br>
            <a:endParaRPr lang="en-IN" sz="2800" dirty="0"/>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398</TotalTime>
  <Words>761</Words>
  <Application>Microsoft Office PowerPoint</Application>
  <PresentationFormat>Widescreen</PresentationFormat>
  <Paragraphs>65</Paragraphs>
  <Slides>11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Arial</vt:lpstr>
      <vt:lpstr>Bahnschrift SemiBold Condensed</vt:lpstr>
      <vt:lpstr>Bookman Old Style</vt:lpstr>
      <vt:lpstr>Calibri</vt:lpstr>
      <vt:lpstr>Roboto</vt:lpstr>
      <vt:lpstr>Rockwell</vt:lpstr>
      <vt:lpstr>Times New Roman</vt:lpstr>
      <vt:lpstr>Trebuchet MS</vt:lpstr>
      <vt:lpstr>Damask</vt:lpstr>
      <vt:lpstr>Adobe Acrobat Document</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32</cp:revision>
  <dcterms:created xsi:type="dcterms:W3CDTF">2024-03-29T15:07:22Z</dcterms:created>
  <dcterms:modified xsi:type="dcterms:W3CDTF">2025-09-19T10:34:05Z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