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hangesInfos/changesInfo1.xml" ContentType="application/vnd.ms-powerpoint.changesinfo+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5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9" r:id="rId2"/>
  </p:sldMasterIdLst>
  <p:notesMasterIdLst>
    <p:notesMasterId r:id="rId6"/>
  </p:notesMasterIdLst>
  <p:sldIdLst>
    <p:sldId id="256" r:id="rId3"/>
    <p:sldId id="257" r:id="rId4"/>
    <p:sldId id="258" r:id="rId5"/>
  </p:sldIdLst>
  <p:sldSz cx="1219835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73">
          <p15:clr>
            <a:srgbClr val="A4A3A4"/>
          </p15:clr>
        </p15:guide>
        <p15:guide id="2" pos="382">
          <p15:clr>
            <a:srgbClr val="A4A3A4"/>
          </p15:clr>
        </p15:guide>
        <p15:guide id="3" pos="7302">
          <p15:clr>
            <a:srgbClr val="A4A3A4"/>
          </p15:clr>
        </p15:guide>
        <p15:guide id="4" orient="horz" pos="709">
          <p15:clr>
            <a:srgbClr val="A4A3A4"/>
          </p15:clr>
        </p15:guide>
        <p15:guide id="5" orient="horz" pos="4198">
          <p15:clr>
            <a:srgbClr val="A4A3A4"/>
          </p15:clr>
        </p15:guide>
        <p15:guide id="6" orient="horz" pos="3840">
          <p15:clr>
            <a:srgbClr val="A4A3A4"/>
          </p15:clr>
        </p15:guide>
        <p15:guide id="7" orient="horz" pos="3994">
          <p15:clr>
            <a:srgbClr val="A4A3A4"/>
          </p15:clr>
        </p15:guide>
        <p15:guide id="8" pos="7425">
          <p15:clr>
            <a:srgbClr val="A4A3A4"/>
          </p15:clr>
        </p15:guide>
      </p15:sldGuideLst>
    </p:ext>
    <p:ext uri="{2D200454-40CA-4A62-9FC3-DE9A4176ACB9}">
      <p15:notesGuideLst xmlns:p15="http://schemas.microsoft.com/office/powerpoint/2012/main" xmlns="">
        <p15:guide id="1" orient="horz" pos="2909">
          <p15:clr>
            <a:srgbClr val="A4A3A4"/>
          </p15:clr>
        </p15:guide>
        <p15:guide id="2" pos="2189">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5" roundtripDataSignature="AMtx7mgaTYkDSB7IgLP6RuoUogpQ0eFdj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A8FCB-A7FA-41B2-B953-12C09FA66FAA}" v="7" dt="2024-10-14T07:25:23.719"/>
  </p1510:revLst>
</p1510:revInfo>
</file>

<file path=ppt/tableStyles.xml><?xml version="1.0" encoding="utf-8"?>
<a:tblStyleLst xmlns:a="http://schemas.openxmlformats.org/drawingml/2006/main" def="{3EAE022F-5163-47EA-994A-762ED42C4A2A}">
  <a:tblStyle styleId="{3EAE022F-5163-47EA-994A-762ED42C4A2A}" styleName="Table_0">
    <a:wholeTbl>
      <a:tcTxStyle b="off" i="off">
        <a:font>
          <a:latin typeface="EYInterstate Light"/>
          <a:ea typeface="EYInterstate Light"/>
          <a:cs typeface="EYInterstate Ligh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724" y="-68"/>
      </p:cViewPr>
      <p:guideLst>
        <p:guide orient="horz" pos="173"/>
        <p:guide orient="horz" pos="709"/>
        <p:guide orient="horz" pos="4198"/>
        <p:guide orient="horz" pos="3840"/>
        <p:guide orient="horz" pos="3994"/>
        <p:guide pos="382"/>
        <p:guide pos="7302"/>
        <p:guide pos="7425"/>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89"/>
      </p:guideLst>
    </p:cSldViewPr>
  </p:notesViewPr>
  <p:gridSpacing cx="73736200" cy="73736200"/>
</p:viewPr>
</file>

<file path=ppt/_rels/presentation.xml.rels><?xml version="1.0" encoding="UTF-8" standalone="yes"?>
<Relationships xmlns="http://schemas.openxmlformats.org/package/2006/relationships"><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5" Type="http://customschemas.google.com/relationships/presentationmetadata" Target="metadata"/><Relationship Id="rId19" Type="http://schemas.openxmlformats.org/officeDocument/2006/relationships/tableStyles" Target="tableStyles.xml"/><Relationship Id="rId4"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rata N Sahane" userId="0a0ff73f-73b3-42df-90e6-9c58a4858e5f" providerId="ADAL" clId="{F20A8FCB-A7FA-41B2-B953-12C09FA66FAA}"/>
    <pc:docChg chg="custSel modSld modMainMaster">
      <pc:chgData name="Namrata N Sahane" userId="0a0ff73f-73b3-42df-90e6-9c58a4858e5f" providerId="ADAL" clId="{F20A8FCB-A7FA-41B2-B953-12C09FA66FAA}" dt="2024-10-14T07:25:23.719" v="43"/>
      <pc:docMkLst>
        <pc:docMk/>
      </pc:docMkLst>
      <pc:sldChg chg="modSp mod">
        <pc:chgData name="Namrata N Sahane" userId="0a0ff73f-73b3-42df-90e6-9c58a4858e5f" providerId="ADAL" clId="{F20A8FCB-A7FA-41B2-B953-12C09FA66FAA}" dt="2024-09-30T08:21:03.618" v="7" actId="120"/>
        <pc:sldMkLst>
          <pc:docMk/>
          <pc:sldMk cId="0" sldId="257"/>
        </pc:sldMkLst>
        <pc:spChg chg="mod">
          <ac:chgData name="Namrata N Sahane" userId="0a0ff73f-73b3-42df-90e6-9c58a4858e5f" providerId="ADAL" clId="{F20A8FCB-A7FA-41B2-B953-12C09FA66FAA}" dt="2024-09-30T08:21:03.618" v="7" actId="120"/>
          <ac:spMkLst>
            <pc:docMk/>
            <pc:sldMk cId="0" sldId="257"/>
            <ac:spMk id="573" creationId="{00000000-0000-0000-0000-000000000000}"/>
          </ac:spMkLst>
        </pc:spChg>
        <pc:graphicFrameChg chg="mod modGraphic">
          <ac:chgData name="Namrata N Sahane" userId="0a0ff73f-73b3-42df-90e6-9c58a4858e5f" providerId="ADAL" clId="{F20A8FCB-A7FA-41B2-B953-12C09FA66FAA}" dt="2024-09-30T08:20:55.030" v="6" actId="14100"/>
          <ac:graphicFrameMkLst>
            <pc:docMk/>
            <pc:sldMk cId="0" sldId="257"/>
            <ac:graphicFrameMk id="574" creationId="{00000000-0000-0000-0000-000000000000}"/>
          </ac:graphicFrameMkLst>
        </pc:graphicFrameChg>
      </pc:sldChg>
      <pc:sldChg chg="addSp delSp modSp mod">
        <pc:chgData name="Namrata N Sahane" userId="0a0ff73f-73b3-42df-90e6-9c58a4858e5f" providerId="ADAL" clId="{F20A8FCB-A7FA-41B2-B953-12C09FA66FAA}" dt="2024-09-30T08:27:02.679" v="36" actId="20577"/>
        <pc:sldMkLst>
          <pc:docMk/>
          <pc:sldMk cId="0" sldId="258"/>
        </pc:sldMkLst>
        <pc:spChg chg="del mod">
          <ac:chgData name="Namrata N Sahane" userId="0a0ff73f-73b3-42df-90e6-9c58a4858e5f" providerId="ADAL" clId="{F20A8FCB-A7FA-41B2-B953-12C09FA66FAA}" dt="2024-09-30T08:22:27.834" v="21" actId="478"/>
          <ac:spMkLst>
            <pc:docMk/>
            <pc:sldMk cId="0" sldId="258"/>
            <ac:spMk id="2" creationId="{2373B9C4-0397-C0E5-8EF7-CCDCE1121DDB}"/>
          </ac:spMkLst>
        </pc:spChg>
        <pc:spChg chg="del mod">
          <ac:chgData name="Namrata N Sahane" userId="0a0ff73f-73b3-42df-90e6-9c58a4858e5f" providerId="ADAL" clId="{F20A8FCB-A7FA-41B2-B953-12C09FA66FAA}" dt="2024-09-30T08:22:05.216" v="16" actId="478"/>
          <ac:spMkLst>
            <pc:docMk/>
            <pc:sldMk cId="0" sldId="258"/>
            <ac:spMk id="5" creationId="{4D3726B6-C439-B5EA-679E-A92F7F249EEB}"/>
          </ac:spMkLst>
        </pc:spChg>
        <pc:spChg chg="mod">
          <ac:chgData name="Namrata N Sahane" userId="0a0ff73f-73b3-42df-90e6-9c58a4858e5f" providerId="ADAL" clId="{F20A8FCB-A7FA-41B2-B953-12C09FA66FAA}" dt="2024-09-30T08:27:02.679" v="36" actId="20577"/>
          <ac:spMkLst>
            <pc:docMk/>
            <pc:sldMk cId="0" sldId="258"/>
            <ac:spMk id="6" creationId="{2180FE60-BFBF-B002-B38E-3C07764F6304}"/>
          </ac:spMkLst>
        </pc:spChg>
        <pc:spChg chg="add del mod">
          <ac:chgData name="Namrata N Sahane" userId="0a0ff73f-73b3-42df-90e6-9c58a4858e5f" providerId="ADAL" clId="{F20A8FCB-A7FA-41B2-B953-12C09FA66FAA}" dt="2024-09-30T08:26:54.438" v="29" actId="478"/>
          <ac:spMkLst>
            <pc:docMk/>
            <pc:sldMk cId="0" sldId="258"/>
            <ac:spMk id="7" creationId="{1434D062-C7C0-2DAF-4C27-51C003F23185}"/>
          </ac:spMkLst>
        </pc:spChg>
        <pc:spChg chg="add mod">
          <ac:chgData name="Namrata N Sahane" userId="0a0ff73f-73b3-42df-90e6-9c58a4858e5f" providerId="ADAL" clId="{F20A8FCB-A7FA-41B2-B953-12C09FA66FAA}" dt="2024-09-30T08:22:38.266" v="24" actId="1076"/>
          <ac:spMkLst>
            <pc:docMk/>
            <pc:sldMk cId="0" sldId="258"/>
            <ac:spMk id="8" creationId="{C640BAD2-65EB-BDE6-AB7C-EA4B0D60EA68}"/>
          </ac:spMkLst>
        </pc:spChg>
        <pc:spChg chg="add mod">
          <ac:chgData name="Namrata N Sahane" userId="0a0ff73f-73b3-42df-90e6-9c58a4858e5f" providerId="ADAL" clId="{F20A8FCB-A7FA-41B2-B953-12C09FA66FAA}" dt="2024-09-30T08:22:12.815" v="18" actId="571"/>
          <ac:spMkLst>
            <pc:docMk/>
            <pc:sldMk cId="0" sldId="258"/>
            <ac:spMk id="9" creationId="{DF755244-02AF-7A31-503F-05A0538515F9}"/>
          </ac:spMkLst>
        </pc:spChg>
        <pc:spChg chg="add mod">
          <ac:chgData name="Namrata N Sahane" userId="0a0ff73f-73b3-42df-90e6-9c58a4858e5f" providerId="ADAL" clId="{F20A8FCB-A7FA-41B2-B953-12C09FA66FAA}" dt="2024-09-30T08:26:40.229" v="26" actId="20577"/>
          <ac:spMkLst>
            <pc:docMk/>
            <pc:sldMk cId="0" sldId="258"/>
            <ac:spMk id="10" creationId="{373EFD26-6AF0-C995-F673-8AD466245EC5}"/>
          </ac:spMkLst>
        </pc:spChg>
        <pc:spChg chg="mod">
          <ac:chgData name="Namrata N Sahane" userId="0a0ff73f-73b3-42df-90e6-9c58a4858e5f" providerId="ADAL" clId="{F20A8FCB-A7FA-41B2-B953-12C09FA66FAA}" dt="2024-09-30T08:20:35.951" v="0" actId="2711"/>
          <ac:spMkLst>
            <pc:docMk/>
            <pc:sldMk cId="0" sldId="258"/>
            <ac:spMk id="580" creationId="{00000000-0000-0000-0000-000000000000}"/>
          </ac:spMkLst>
        </pc:spChg>
      </pc:sldChg>
      <pc:sldMasterChg chg="modSldLayout">
        <pc:chgData name="Namrata N Sahane" userId="0a0ff73f-73b3-42df-90e6-9c58a4858e5f" providerId="ADAL" clId="{F20A8FCB-A7FA-41B2-B953-12C09FA66FAA}" dt="2024-10-14T07:25:23.719" v="43"/>
        <pc:sldMasterMkLst>
          <pc:docMk/>
          <pc:sldMasterMk cId="0" sldId="2147483648"/>
        </pc:sldMasterMkLst>
        <pc:sldLayoutChg chg="addSp delSp modSp mod">
          <pc:chgData name="Namrata N Sahane" userId="0a0ff73f-73b3-42df-90e6-9c58a4858e5f" providerId="ADAL" clId="{F20A8FCB-A7FA-41B2-B953-12C09FA66FAA}" dt="2024-10-14T07:25:23.719" v="43"/>
          <pc:sldLayoutMkLst>
            <pc:docMk/>
            <pc:sldMasterMk cId="0" sldId="2147483648"/>
            <pc:sldLayoutMk cId="0" sldId="2147483649"/>
          </pc:sldLayoutMkLst>
          <pc:grpChg chg="del mod">
            <ac:chgData name="Namrata N Sahane" userId="0a0ff73f-73b3-42df-90e6-9c58a4858e5f" providerId="ADAL" clId="{F20A8FCB-A7FA-41B2-B953-12C09FA66FAA}" dt="2024-10-14T07:25:23.407" v="42" actId="478"/>
            <ac:grpSpMkLst>
              <pc:docMk/>
              <pc:sldMasterMk cId="0" sldId="2147483648"/>
              <pc:sldLayoutMk cId="0" sldId="2147483649"/>
              <ac:grpSpMk id="21" creationId="{00000000-0000-0000-0000-000000000000}"/>
            </ac:grpSpMkLst>
          </pc:grpChg>
          <pc:picChg chg="add del mod">
            <ac:chgData name="Namrata N Sahane" userId="0a0ff73f-73b3-42df-90e6-9c58a4858e5f" providerId="ADAL" clId="{F20A8FCB-A7FA-41B2-B953-12C09FA66FAA}" dt="2024-10-14T07:25:21.648" v="41" actId="21"/>
            <ac:picMkLst>
              <pc:docMk/>
              <pc:sldMasterMk cId="0" sldId="2147483648"/>
              <pc:sldLayoutMk cId="0" sldId="2147483649"/>
              <ac:picMk id="2" creationId="{C7E36962-7706-7B7A-9681-5B5A5B67F26D}"/>
            </ac:picMkLst>
          </pc:picChg>
          <pc:picChg chg="add mod">
            <ac:chgData name="Namrata N Sahane" userId="0a0ff73f-73b3-42df-90e6-9c58a4858e5f" providerId="ADAL" clId="{F20A8FCB-A7FA-41B2-B953-12C09FA66FAA}" dt="2024-10-14T07:25:23.719" v="43"/>
            <ac:picMkLst>
              <pc:docMk/>
              <pc:sldMasterMk cId="0" sldId="2147483648"/>
              <pc:sldLayoutMk cId="0" sldId="2147483649"/>
              <ac:picMk id="3" creationId="{C7E36962-7706-7B7A-9681-5B5A5B67F26D}"/>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1699" cy="461804"/>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6768" y="0"/>
            <a:ext cx="3011699" cy="461804"/>
          </a:xfrm>
          <a:prstGeom prst="rect">
            <a:avLst/>
          </a:prstGeom>
          <a:noFill/>
          <a:ln>
            <a:noFill/>
          </a:ln>
        </p:spPr>
        <p:txBody>
          <a:bodyPr spcFirstLastPara="1" wrap="square" lIns="92475" tIns="46225" rIns="92475" bIns="4622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3011699" cy="461804"/>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p1: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65" name="Google Shape;565;p1: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2:notes"/>
          <p:cNvSpPr txBox="1">
            <a:spLocks noGrp="1"/>
          </p:cNvSpPr>
          <p:nvPr>
            <p:ph type="body" idx="1"/>
          </p:nvPr>
        </p:nvSpPr>
        <p:spPr>
          <a:xfrm>
            <a:off x="695008" y="4387136"/>
            <a:ext cx="5560060" cy="4156234"/>
          </a:xfrm>
          <a:prstGeom prst="rect">
            <a:avLst/>
          </a:prstGeom>
        </p:spPr>
        <p:txBody>
          <a:bodyPr spcFirstLastPara="1" wrap="square" lIns="92475" tIns="46225" rIns="92475" bIns="46225" anchor="t" anchorCtr="0">
            <a:noAutofit/>
          </a:bodyPr>
          <a:lstStyle/>
          <a:p>
            <a:pPr marL="0" lvl="0" indent="0" algn="l" rtl="0">
              <a:spcBef>
                <a:spcPts val="0"/>
              </a:spcBef>
              <a:spcAft>
                <a:spcPts val="0"/>
              </a:spcAft>
              <a:buNone/>
            </a:pPr>
            <a:endParaRPr/>
          </a:p>
        </p:txBody>
      </p:sp>
      <p:sp>
        <p:nvSpPr>
          <p:cNvPr id="571" name="Google Shape;571;p2: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3:notes"/>
          <p:cNvSpPr>
            <a:spLocks noGrp="1" noRot="1" noChangeAspect="1"/>
          </p:cNvSpPr>
          <p:nvPr>
            <p:ph type="sldImg" idx="2"/>
          </p:nvPr>
        </p:nvSpPr>
        <p:spPr>
          <a:xfrm>
            <a:off x="393700" y="692150"/>
            <a:ext cx="616267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p3:notes"/>
          <p:cNvSpPr txBox="1">
            <a:spLocks noGrp="1"/>
          </p:cNvSpPr>
          <p:nvPr>
            <p:ph type="body" idx="1"/>
          </p:nvPr>
        </p:nvSpPr>
        <p:spPr>
          <a:xfrm>
            <a:off x="695008" y="4387136"/>
            <a:ext cx="5560060" cy="4156234"/>
          </a:xfrm>
          <a:prstGeom prst="rect">
            <a:avLst/>
          </a:prstGeom>
          <a:noFill/>
          <a:ln>
            <a:noFill/>
          </a:ln>
        </p:spPr>
        <p:txBody>
          <a:bodyPr spcFirstLastPara="1" wrap="square" lIns="92475" tIns="46225" rIns="92475" bIns="46225" anchor="t" anchorCtr="0">
            <a:normAutofit/>
          </a:bodyPr>
          <a:lstStyle/>
          <a:p>
            <a:pPr marL="0" lvl="0" indent="0" algn="l" rtl="0">
              <a:spcBef>
                <a:spcPts val="0"/>
              </a:spcBef>
              <a:spcAft>
                <a:spcPts val="0"/>
              </a:spcAft>
              <a:buNone/>
            </a:pPr>
            <a:endParaRPr/>
          </a:p>
        </p:txBody>
      </p:sp>
      <p:sp>
        <p:nvSpPr>
          <p:cNvPr id="578" name="Google Shape;578;p3:notes"/>
          <p:cNvSpPr txBox="1">
            <a:spLocks noGrp="1"/>
          </p:cNvSpPr>
          <p:nvPr>
            <p:ph type="sldNum" idx="12"/>
          </p:nvPr>
        </p:nvSpPr>
        <p:spPr>
          <a:xfrm>
            <a:off x="3936768" y="8772668"/>
            <a:ext cx="3011699" cy="461804"/>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16"/>
        <p:cNvGrpSpPr/>
        <p:nvPr/>
      </p:nvGrpSpPr>
      <p:grpSpPr>
        <a:xfrm>
          <a:off x="0" y="0"/>
          <a:ext cx="0" cy="0"/>
          <a:chOff x="0" y="0"/>
          <a:chExt cx="0" cy="0"/>
        </a:xfrm>
      </p:grpSpPr>
      <p:sp>
        <p:nvSpPr>
          <p:cNvPr id="17" name="Google Shape;17;p5"/>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 name="Google Shape;18;p5"/>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cxnSp>
        <p:nvCxnSpPr>
          <p:cNvPr id="20" name="Google Shape;20;p5"/>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pic>
        <p:nvPicPr>
          <p:cNvPr id="3" name="Picture 2" descr="A black and white sign with white text&#10;&#10;Description automatically generated">
            <a:extLst>
              <a:ext uri="{FF2B5EF4-FFF2-40B4-BE49-F238E27FC236}">
                <a16:creationId xmlns:a16="http://schemas.microsoft.com/office/drawing/2014/main" xmlns="" id="{C7E36962-7706-7B7A-9681-5B5A5B67F26D}"/>
              </a:ext>
            </a:extLst>
          </p:cNvPr>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10364788" y="4960938"/>
            <a:ext cx="1435720" cy="1557149"/>
          </a:xfrm>
          <a:prstGeom prst="rect">
            <a:avLst/>
          </a:prstGeom>
        </p:spPr>
      </p:pic>
    </p:spTree>
  </p:cSld>
  <p:clrMapOvr>
    <a:masterClrMapping/>
  </p:clrMapOvr>
  <p:extLst>
    <p:ext uri="{DCECCB84-F9BA-43D5-87BE-67443E8EF086}">
      <p15:sldGuideLst xmlns:p15="http://schemas.microsoft.com/office/powerpoint/2012/main" xmlns="">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211"/>
        <p:cNvGrpSpPr/>
        <p:nvPr/>
      </p:nvGrpSpPr>
      <p:grpSpPr>
        <a:xfrm>
          <a:off x="0" y="0"/>
          <a:ext cx="0" cy="0"/>
          <a:chOff x="0" y="0"/>
          <a:chExt cx="0" cy="0"/>
        </a:xfrm>
      </p:grpSpPr>
      <p:sp>
        <p:nvSpPr>
          <p:cNvPr id="212" name="Google Shape;212;p14"/>
          <p:cNvSpPr>
            <a:spLocks noGrp="1"/>
          </p:cNvSpPr>
          <p:nvPr>
            <p:ph type="pic" idx="2"/>
          </p:nvPr>
        </p:nvSpPr>
        <p:spPr>
          <a:xfrm>
            <a:off x="0" y="0"/>
            <a:ext cx="2384460" cy="6857999"/>
          </a:xfrm>
          <a:prstGeom prst="rect">
            <a:avLst/>
          </a:prstGeom>
          <a:noFill/>
          <a:ln>
            <a:noFill/>
          </a:ln>
        </p:spPr>
      </p:sp>
      <p:sp>
        <p:nvSpPr>
          <p:cNvPr id="213" name="Google Shape;213;p14"/>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14"/>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4"/>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4"/>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7" name="Google Shape;217;p14"/>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218"/>
        <p:cNvGrpSpPr/>
        <p:nvPr/>
      </p:nvGrpSpPr>
      <p:grpSpPr>
        <a:xfrm>
          <a:off x="0" y="0"/>
          <a:ext cx="0" cy="0"/>
          <a:chOff x="0" y="0"/>
          <a:chExt cx="0" cy="0"/>
        </a:xfrm>
      </p:grpSpPr>
      <p:sp>
        <p:nvSpPr>
          <p:cNvPr id="219" name="Google Shape;219;p15"/>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5"/>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21" name="Google Shape;221;p1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Standard slide_no bullets">
  <p:cSld name="3_Standard slide_no bullets">
    <p:spTree>
      <p:nvGrpSpPr>
        <p:cNvPr id="1" name="Shape 222"/>
        <p:cNvGrpSpPr/>
        <p:nvPr/>
      </p:nvGrpSpPr>
      <p:grpSpPr>
        <a:xfrm>
          <a:off x="0" y="0"/>
          <a:ext cx="0" cy="0"/>
          <a:chOff x="0" y="0"/>
          <a:chExt cx="0" cy="0"/>
        </a:xfrm>
      </p:grpSpPr>
      <p:sp>
        <p:nvSpPr>
          <p:cNvPr id="223" name="Google Shape;223;p16"/>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rgbClr val="FFFFFF"/>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224"/>
        <p:cNvGrpSpPr/>
        <p:nvPr/>
      </p:nvGrpSpPr>
      <p:grpSpPr>
        <a:xfrm>
          <a:off x="0" y="0"/>
          <a:ext cx="0" cy="0"/>
          <a:chOff x="0" y="0"/>
          <a:chExt cx="0" cy="0"/>
        </a:xfrm>
      </p:grpSpPr>
      <p:sp>
        <p:nvSpPr>
          <p:cNvPr id="225" name="Google Shape;225;p17"/>
          <p:cNvSpPr>
            <a:spLocks noGrp="1"/>
          </p:cNvSpPr>
          <p:nvPr>
            <p:ph type="pic" idx="2"/>
          </p:nvPr>
        </p:nvSpPr>
        <p:spPr>
          <a:xfrm>
            <a:off x="6227180" y="0"/>
            <a:ext cx="5971170" cy="6858000"/>
          </a:xfrm>
          <a:prstGeom prst="rect">
            <a:avLst/>
          </a:prstGeom>
          <a:noFill/>
          <a:ln>
            <a:noFill/>
          </a:ln>
        </p:spPr>
      </p:sp>
      <p:sp>
        <p:nvSpPr>
          <p:cNvPr id="226" name="Google Shape;226;p17"/>
          <p:cNvSpPr txBox="1">
            <a:spLocks noGrp="1"/>
          </p:cNvSpPr>
          <p:nvPr>
            <p:ph type="body" idx="1"/>
          </p:nvPr>
        </p:nvSpPr>
        <p:spPr>
          <a:xfrm>
            <a:off x="369705"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17"/>
          <p:cNvSpPr txBox="1">
            <a:spLocks noGrp="1"/>
          </p:cNvSpPr>
          <p:nvPr>
            <p:ph type="body" idx="3"/>
          </p:nvPr>
        </p:nvSpPr>
        <p:spPr>
          <a:xfrm>
            <a:off x="369705"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2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229"/>
        <p:cNvGrpSpPr/>
        <p:nvPr/>
      </p:nvGrpSpPr>
      <p:grpSpPr>
        <a:xfrm>
          <a:off x="0" y="0"/>
          <a:ext cx="0" cy="0"/>
          <a:chOff x="0" y="0"/>
          <a:chExt cx="0" cy="0"/>
        </a:xfrm>
      </p:grpSpPr>
      <p:sp>
        <p:nvSpPr>
          <p:cNvPr id="230" name="Google Shape;230;p19"/>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1" name="Google Shape;231;p19"/>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FFE600"/>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2" name="Google Shape;232;p19"/>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9"/>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234"/>
        <p:cNvGrpSpPr/>
        <p:nvPr/>
      </p:nvGrpSpPr>
      <p:grpSpPr>
        <a:xfrm>
          <a:off x="0" y="0"/>
          <a:ext cx="0" cy="0"/>
          <a:chOff x="0" y="0"/>
          <a:chExt cx="0" cy="0"/>
        </a:xfrm>
      </p:grpSpPr>
      <p:sp>
        <p:nvSpPr>
          <p:cNvPr id="235" name="Google Shape;235;p20"/>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236" name="Google Shape;236;p20"/>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7" name="Google Shape;237;p20"/>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dk2"/>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8" name="Google Shape;238;p20"/>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chemeClr val="lt1"/>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21"/>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42" name="Google Shape;242;p2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243"/>
        <p:cNvGrpSpPr/>
        <p:nvPr/>
      </p:nvGrpSpPr>
      <p:grpSpPr>
        <a:xfrm>
          <a:off x="0" y="0"/>
          <a:ext cx="0" cy="0"/>
          <a:chOff x="0" y="0"/>
          <a:chExt cx="0" cy="0"/>
        </a:xfrm>
      </p:grpSpPr>
      <p:sp>
        <p:nvSpPr>
          <p:cNvPr id="244" name="Google Shape;244;p22"/>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5" name="Google Shape;245;p2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246"/>
        <p:cNvGrpSpPr/>
        <p:nvPr/>
      </p:nvGrpSpPr>
      <p:grpSpPr>
        <a:xfrm>
          <a:off x="0" y="0"/>
          <a:ext cx="0" cy="0"/>
          <a:chOff x="0" y="0"/>
          <a:chExt cx="0" cy="0"/>
        </a:xfrm>
      </p:grpSpPr>
      <p:sp>
        <p:nvSpPr>
          <p:cNvPr id="247" name="Google Shape;247;p23"/>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23"/>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49" name="Google Shape;249;p23"/>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250" name="Google Shape;250;p2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6"/>
          <p:cNvSpPr>
            <a:spLocks noGrp="1"/>
          </p:cNvSpPr>
          <p:nvPr>
            <p:ph type="pic" idx="3"/>
          </p:nvPr>
        </p:nvSpPr>
        <p:spPr>
          <a:xfrm>
            <a:off x="6123007" y="3578083"/>
            <a:ext cx="778959" cy="778959"/>
          </a:xfrm>
          <a:prstGeom prst="ellipse">
            <a:avLst/>
          </a:prstGeom>
          <a:noFill/>
          <a:ln>
            <a:noFill/>
          </a:ln>
        </p:spPr>
      </p:sp>
      <p:sp>
        <p:nvSpPr>
          <p:cNvPr id="29" name="Google Shape;29;p6"/>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6"/>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31" name="Google Shape;31;p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251"/>
        <p:cNvGrpSpPr/>
        <p:nvPr/>
      </p:nvGrpSpPr>
      <p:grpSpPr>
        <a:xfrm>
          <a:off x="0" y="0"/>
          <a:ext cx="0" cy="0"/>
          <a:chOff x="0" y="0"/>
          <a:chExt cx="0" cy="0"/>
        </a:xfrm>
      </p:grpSpPr>
      <p:sp>
        <p:nvSpPr>
          <p:cNvPr id="252" name="Google Shape;252;p24"/>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3" name="Google Shape;253;p24"/>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54" name="Google Shape;254;p24"/>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24"/>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6" name="Google Shape;256;p2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57" name="Google Shape;257;p2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258"/>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25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26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26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26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263"/>
        <p:cNvGrpSpPr/>
        <p:nvPr/>
      </p:nvGrpSpPr>
      <p:grpSpPr>
        <a:xfrm>
          <a:off x="0" y="0"/>
          <a:ext cx="0" cy="0"/>
          <a:chOff x="0" y="0"/>
          <a:chExt cx="0" cy="0"/>
        </a:xfrm>
      </p:grpSpPr>
      <p:sp>
        <p:nvSpPr>
          <p:cNvPr id="264" name="Google Shape;264;p30"/>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2_Final legal text">
  <p:cSld name="2_Final legal text">
    <p:spTree>
      <p:nvGrpSpPr>
        <p:cNvPr id="1" name="Shape 265"/>
        <p:cNvGrpSpPr/>
        <p:nvPr/>
      </p:nvGrpSpPr>
      <p:grpSpPr>
        <a:xfrm>
          <a:off x="0" y="0"/>
          <a:ext cx="0" cy="0"/>
          <a:chOff x="0" y="0"/>
          <a:chExt cx="0" cy="0"/>
        </a:xfrm>
      </p:grpSpPr>
      <p:pic>
        <p:nvPicPr>
          <p:cNvPr id="266" name="Google Shape;266;p31"/>
          <p:cNvPicPr preferRelativeResize="0"/>
          <p:nvPr/>
        </p:nvPicPr>
        <p:blipFill rotWithShape="1">
          <a:blip r:embed="rId2">
            <a:alphaModFix/>
          </a:blip>
          <a:srcRect/>
          <a:stretch/>
        </p:blipFill>
        <p:spPr>
          <a:xfrm>
            <a:off x="1" y="0"/>
            <a:ext cx="12201558" cy="6858000"/>
          </a:xfrm>
          <a:prstGeom prst="rect">
            <a:avLst/>
          </a:prstGeom>
          <a:noFill/>
          <a:ln>
            <a:noFill/>
          </a:ln>
        </p:spPr>
      </p:pic>
      <p:sp>
        <p:nvSpPr>
          <p:cNvPr id="267" name="Google Shape;267;p31"/>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268"/>
        <p:cNvGrpSpPr/>
        <p:nvPr/>
      </p:nvGrpSpPr>
      <p:grpSpPr>
        <a:xfrm>
          <a:off x="0" y="0"/>
          <a:ext cx="0" cy="0"/>
          <a:chOff x="0" y="0"/>
          <a:chExt cx="0" cy="0"/>
        </a:xfrm>
      </p:grpSpPr>
      <p:pic>
        <p:nvPicPr>
          <p:cNvPr id="269" name="Google Shape;269;p32"/>
          <p:cNvPicPr preferRelativeResize="0"/>
          <p:nvPr/>
        </p:nvPicPr>
        <p:blipFill rotWithShape="1">
          <a:blip r:embed="rId2">
            <a:alphaModFix/>
          </a:blip>
          <a:srcRect/>
          <a:stretch/>
        </p:blipFill>
        <p:spPr>
          <a:xfrm>
            <a:off x="0" y="0"/>
            <a:ext cx="12195175" cy="6858000"/>
          </a:xfrm>
          <a:prstGeom prst="rect">
            <a:avLst/>
          </a:prstGeom>
          <a:noFill/>
          <a:ln>
            <a:noFill/>
          </a:ln>
        </p:spPr>
      </p:pic>
      <p:sp>
        <p:nvSpPr>
          <p:cNvPr id="270" name="Google Shape;270;p32"/>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1_Final legal text">
  <p:cSld name="1_Final legal text">
    <p:spTree>
      <p:nvGrpSpPr>
        <p:cNvPr id="1" name="Shape 271"/>
        <p:cNvGrpSpPr/>
        <p:nvPr/>
      </p:nvGrpSpPr>
      <p:grpSpPr>
        <a:xfrm>
          <a:off x="0" y="0"/>
          <a:ext cx="0" cy="0"/>
          <a:chOff x="0" y="0"/>
          <a:chExt cx="0" cy="0"/>
        </a:xfrm>
      </p:grpSpPr>
      <p:pic>
        <p:nvPicPr>
          <p:cNvPr id="272" name="Google Shape;272;p33"/>
          <p:cNvPicPr preferRelativeResize="0"/>
          <p:nvPr/>
        </p:nvPicPr>
        <p:blipFill rotWithShape="1">
          <a:blip r:embed="rId2">
            <a:alphaModFix/>
          </a:blip>
          <a:srcRect/>
          <a:stretch/>
        </p:blipFill>
        <p:spPr>
          <a:xfrm>
            <a:off x="0" y="0"/>
            <a:ext cx="12201555" cy="6858000"/>
          </a:xfrm>
          <a:prstGeom prst="rect">
            <a:avLst/>
          </a:prstGeom>
          <a:noFill/>
          <a:ln>
            <a:noFill/>
          </a:ln>
        </p:spPr>
      </p:pic>
      <p:sp>
        <p:nvSpPr>
          <p:cNvPr id="273" name="Google Shape;273;p33"/>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Standard slide">
  <p:cSld name="3_Standard slide">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4" name="Google Shape;34;p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35" name="Google Shape;35;p7"/>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3_Cover alternate">
  <p:cSld name="3_Cover alternate">
    <p:spTree>
      <p:nvGrpSpPr>
        <p:cNvPr id="1" name="Shape 285"/>
        <p:cNvGrpSpPr/>
        <p:nvPr/>
      </p:nvGrpSpPr>
      <p:grpSpPr>
        <a:xfrm>
          <a:off x="0" y="0"/>
          <a:ext cx="0" cy="0"/>
          <a:chOff x="0" y="0"/>
          <a:chExt cx="0" cy="0"/>
        </a:xfrm>
      </p:grpSpPr>
      <p:pic>
        <p:nvPicPr>
          <p:cNvPr id="286" name="Google Shape;286;p36"/>
          <p:cNvPicPr preferRelativeResize="0"/>
          <p:nvPr/>
        </p:nvPicPr>
        <p:blipFill rotWithShape="1">
          <a:blip r:embed="rId2">
            <a:alphaModFix/>
          </a:blip>
          <a:srcRect l="1" t="8797" r="1" b="6895"/>
          <a:stretch/>
        </p:blipFill>
        <p:spPr>
          <a:xfrm>
            <a:off x="0" y="0"/>
            <a:ext cx="12198350" cy="6858000"/>
          </a:xfrm>
          <a:prstGeom prst="rect">
            <a:avLst/>
          </a:prstGeom>
          <a:noFill/>
          <a:ln>
            <a:noFill/>
          </a:ln>
        </p:spPr>
      </p:pic>
      <p:sp>
        <p:nvSpPr>
          <p:cNvPr id="287" name="Google Shape;287;p36"/>
          <p:cNvSpPr/>
          <p:nvPr/>
        </p:nvSpPr>
        <p:spPr>
          <a:xfrm rot="10800000">
            <a:off x="505146" y="594863"/>
            <a:ext cx="6012542" cy="4064277"/>
          </a:xfrm>
          <a:custGeom>
            <a:avLst/>
            <a:gdLst/>
            <a:ahLst/>
            <a:cxnLst/>
            <a:rect l="l" t="t" r="r" b="b"/>
            <a:pathLst>
              <a:path w="10000" h="10688" extrusionOk="0">
                <a:moveTo>
                  <a:pt x="6" y="0"/>
                </a:moveTo>
                <a:cubicBezTo>
                  <a:pt x="4" y="2358"/>
                  <a:pt x="2" y="8331"/>
                  <a:pt x="0" y="10688"/>
                </a:cubicBezTo>
                <a:lnTo>
                  <a:pt x="10000" y="7911"/>
                </a:lnTo>
                <a:lnTo>
                  <a:pt x="10000" y="7"/>
                </a:lnTo>
                <a:lnTo>
                  <a:pt x="6" y="0"/>
                </a:lnTo>
                <a:close/>
              </a:path>
            </a:pathLst>
          </a:custGeom>
          <a:solidFill>
            <a:srgbClr val="FFE6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8" name="Google Shape;288;p36"/>
          <p:cNvSpPr txBox="1">
            <a:spLocks noGrp="1"/>
          </p:cNvSpPr>
          <p:nvPr>
            <p:ph type="ctrTitle"/>
          </p:nvPr>
        </p:nvSpPr>
        <p:spPr>
          <a:xfrm>
            <a:off x="793659" y="1873223"/>
            <a:ext cx="5422755"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404040"/>
              </a:buClr>
              <a:buSzPts val="3000"/>
              <a:buFont typeface="Inter Light"/>
              <a:buNone/>
              <a:defRPr sz="3000" b="0">
                <a:solidFill>
                  <a:srgbClr val="404040"/>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9" name="Google Shape;289;p36"/>
          <p:cNvSpPr txBox="1">
            <a:spLocks noGrp="1"/>
          </p:cNvSpPr>
          <p:nvPr>
            <p:ph type="subTitle" idx="1"/>
          </p:nvPr>
        </p:nvSpPr>
        <p:spPr>
          <a:xfrm>
            <a:off x="793660" y="2819491"/>
            <a:ext cx="5422755" cy="391225"/>
          </a:xfrm>
          <a:prstGeom prst="rect">
            <a:avLst/>
          </a:prstGeom>
          <a:noFill/>
          <a:ln>
            <a:noFill/>
          </a:ln>
        </p:spPr>
        <p:txBody>
          <a:bodyPr spcFirstLastPara="1" wrap="square" lIns="0" tIns="0" rIns="0" bIns="0" anchor="t" anchorCtr="0">
            <a:noAutofit/>
          </a:bodyPr>
          <a:lstStyle>
            <a:lvl1pPr marR="0" lvl="0" algn="l">
              <a:lnSpc>
                <a:spcPct val="100000"/>
              </a:lnSpc>
              <a:spcBef>
                <a:spcPts val="320"/>
              </a:spcBef>
              <a:spcAft>
                <a:spcPts val="0"/>
              </a:spcAft>
              <a:buClr>
                <a:schemeClr val="accent2"/>
              </a:buClr>
              <a:buSzPts val="1120"/>
              <a:buFont typeface="Arial"/>
              <a:buNone/>
              <a:defRPr sz="1600" b="0">
                <a:solidFill>
                  <a:srgbClr val="404040"/>
                </a:solidFill>
                <a:latin typeface="Inter"/>
                <a:ea typeface="Inter"/>
                <a:cs typeface="Inter"/>
                <a:sym typeface="Inter"/>
              </a:defRPr>
            </a:lvl1pPr>
            <a:lvl2pPr lvl="1" algn="l">
              <a:spcBef>
                <a:spcPts val="1200"/>
              </a:spcBef>
              <a:spcAft>
                <a:spcPts val="0"/>
              </a:spcAft>
              <a:buSzPts val="1120"/>
              <a:buNone/>
              <a:defRPr sz="1600">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0" name="Google Shape;290;p36"/>
          <p:cNvGrpSpPr/>
          <p:nvPr/>
        </p:nvGrpSpPr>
        <p:grpSpPr>
          <a:xfrm>
            <a:off x="10364788" y="4960938"/>
            <a:ext cx="1225550" cy="1435100"/>
            <a:chOff x="6529" y="3125"/>
            <a:chExt cx="772" cy="904"/>
          </a:xfrm>
        </p:grpSpPr>
        <p:sp>
          <p:nvSpPr>
            <p:cNvPr id="291" name="Google Shape;291;p36"/>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2" name="Google Shape;292;p36"/>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xmlns="">
        <p15:guide id="1"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2_Cover alternate">
  <p:cSld name="2_Cover alternate">
    <p:spTree>
      <p:nvGrpSpPr>
        <p:cNvPr id="1" name="Shape 293"/>
        <p:cNvGrpSpPr/>
        <p:nvPr/>
      </p:nvGrpSpPr>
      <p:grpSpPr>
        <a:xfrm>
          <a:off x="0" y="0"/>
          <a:ext cx="0" cy="0"/>
          <a:chOff x="0" y="0"/>
          <a:chExt cx="0" cy="0"/>
        </a:xfrm>
      </p:grpSpPr>
      <p:sp>
        <p:nvSpPr>
          <p:cNvPr id="294" name="Google Shape;294;p37"/>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295" name="Google Shape;295;p37"/>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6" name="Google Shape;296;p37"/>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297" name="Google Shape;297;p37"/>
          <p:cNvGrpSpPr/>
          <p:nvPr/>
        </p:nvGrpSpPr>
        <p:grpSpPr>
          <a:xfrm>
            <a:off x="10364788" y="4960938"/>
            <a:ext cx="1225550" cy="1435100"/>
            <a:chOff x="6529" y="3125"/>
            <a:chExt cx="772" cy="904"/>
          </a:xfrm>
        </p:grpSpPr>
        <p:sp>
          <p:nvSpPr>
            <p:cNvPr id="298" name="Google Shape;298;p37"/>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99" name="Google Shape;299;p37"/>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xmlns="">
        <p15:guide id="1" pos="384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1_Cover">
  <p:cSld name="1_Cover">
    <p:spTree>
      <p:nvGrpSpPr>
        <p:cNvPr id="1" name="Shape 300"/>
        <p:cNvGrpSpPr/>
        <p:nvPr/>
      </p:nvGrpSpPr>
      <p:grpSpPr>
        <a:xfrm>
          <a:off x="0" y="0"/>
          <a:ext cx="0" cy="0"/>
          <a:chOff x="0" y="0"/>
          <a:chExt cx="0" cy="0"/>
        </a:xfrm>
      </p:grpSpPr>
      <p:sp>
        <p:nvSpPr>
          <p:cNvPr id="301" name="Google Shape;301;p3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02" name="Google Shape;302;p3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3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04" name="Google Shape;304;p38"/>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05" name="Google Shape;305;p38"/>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06" name="Google Shape;306;p38"/>
          <p:cNvSpPr txBox="1">
            <a:spLocks noGrp="1"/>
          </p:cNvSpPr>
          <p:nvPr>
            <p:ph type="body" idx="2"/>
          </p:nvPr>
        </p:nvSpPr>
        <p:spPr>
          <a:xfrm>
            <a:off x="13331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7" name="Google Shape;307;p38"/>
          <p:cNvSpPr txBox="1">
            <a:spLocks noGrp="1"/>
          </p:cNvSpPr>
          <p:nvPr>
            <p:ph type="body" idx="3"/>
          </p:nvPr>
        </p:nvSpPr>
        <p:spPr>
          <a:xfrm>
            <a:off x="13331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38"/>
          <p:cNvSpPr>
            <a:spLocks noGrp="1"/>
          </p:cNvSpPr>
          <p:nvPr>
            <p:ph type="pic" idx="4"/>
          </p:nvPr>
        </p:nvSpPr>
        <p:spPr>
          <a:xfrm>
            <a:off x="461983" y="5914642"/>
            <a:ext cx="576000" cy="576000"/>
          </a:xfrm>
          <a:prstGeom prst="ellipse">
            <a:avLst/>
          </a:prstGeom>
          <a:noFill/>
          <a:ln>
            <a:noFill/>
          </a:ln>
        </p:spPr>
      </p:sp>
      <p:grpSp>
        <p:nvGrpSpPr>
          <p:cNvPr id="309" name="Google Shape;309;p38"/>
          <p:cNvGrpSpPr/>
          <p:nvPr/>
        </p:nvGrpSpPr>
        <p:grpSpPr>
          <a:xfrm>
            <a:off x="10364788" y="4960938"/>
            <a:ext cx="1225550" cy="1435100"/>
            <a:chOff x="6529" y="3125"/>
            <a:chExt cx="772" cy="904"/>
          </a:xfrm>
        </p:grpSpPr>
        <p:sp>
          <p:nvSpPr>
            <p:cNvPr id="310" name="Google Shape;310;p3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11" name="Google Shape;311;p3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xmlns="">
        <p15:guide id="1" pos="38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12"/>
        <p:cNvGrpSpPr/>
        <p:nvPr/>
      </p:nvGrpSpPr>
      <p:grpSpPr>
        <a:xfrm>
          <a:off x="0" y="0"/>
          <a:ext cx="0" cy="0"/>
          <a:chOff x="0" y="0"/>
          <a:chExt cx="0" cy="0"/>
        </a:xfrm>
      </p:grpSpPr>
      <p:sp>
        <p:nvSpPr>
          <p:cNvPr id="313" name="Google Shape;313;p39"/>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14" name="Google Shape;314;p39"/>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39"/>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cxnSp>
        <p:nvCxnSpPr>
          <p:cNvPr id="316" name="Google Shape;316;p39"/>
          <p:cNvCxnSpPr/>
          <p:nvPr/>
        </p:nvCxnSpPr>
        <p:spPr>
          <a:xfrm>
            <a:off x="1333184" y="5709060"/>
            <a:ext cx="8122101" cy="0"/>
          </a:xfrm>
          <a:prstGeom prst="straightConnector1">
            <a:avLst/>
          </a:prstGeom>
          <a:noFill/>
          <a:ln w="9525" cap="flat" cmpd="sng">
            <a:solidFill>
              <a:srgbClr val="828290"/>
            </a:solidFill>
            <a:prstDash val="solid"/>
            <a:round/>
            <a:headEnd type="none" w="sm" len="sm"/>
            <a:tailEnd type="none" w="sm" len="sm"/>
          </a:ln>
        </p:spPr>
      </p:cxnSp>
      <p:sp>
        <p:nvSpPr>
          <p:cNvPr id="317" name="Google Shape;317;p39"/>
          <p:cNvSpPr txBox="1"/>
          <p:nvPr/>
        </p:nvSpPr>
        <p:spPr>
          <a:xfrm>
            <a:off x="461984" y="5605200"/>
            <a:ext cx="1045073" cy="19758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GB" sz="1200">
                <a:solidFill>
                  <a:srgbClr val="828290"/>
                </a:solidFill>
                <a:latin typeface="Inter Light"/>
                <a:ea typeface="Inter Light"/>
                <a:cs typeface="Inter Light"/>
                <a:sym typeface="Inter Light"/>
              </a:rPr>
              <a:t>Written by</a:t>
            </a:r>
            <a:endParaRPr/>
          </a:p>
        </p:txBody>
      </p:sp>
      <p:sp>
        <p:nvSpPr>
          <p:cNvPr id="318" name="Google Shape;318;p39"/>
          <p:cNvSpPr txBox="1">
            <a:spLocks noGrp="1"/>
          </p:cNvSpPr>
          <p:nvPr>
            <p:ph type="body" idx="2"/>
          </p:nvPr>
        </p:nvSpPr>
        <p:spPr>
          <a:xfrm>
            <a:off x="461984" y="6019189"/>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9" name="Google Shape;319;p39"/>
          <p:cNvSpPr txBox="1">
            <a:spLocks noGrp="1"/>
          </p:cNvSpPr>
          <p:nvPr>
            <p:ph type="body" idx="3"/>
          </p:nvPr>
        </p:nvSpPr>
        <p:spPr>
          <a:xfrm>
            <a:off x="461984" y="6216807"/>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320" name="Google Shape;320;p39"/>
          <p:cNvGrpSpPr/>
          <p:nvPr/>
        </p:nvGrpSpPr>
        <p:grpSpPr>
          <a:xfrm>
            <a:off x="10364788" y="4960938"/>
            <a:ext cx="1225550" cy="1435100"/>
            <a:chOff x="6529" y="3125"/>
            <a:chExt cx="772" cy="904"/>
          </a:xfrm>
        </p:grpSpPr>
        <p:sp>
          <p:nvSpPr>
            <p:cNvPr id="321" name="Google Shape;321;p3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2" name="Google Shape;322;p3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xmlns="">
        <p15:guide id="1" pos="384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323"/>
        <p:cNvGrpSpPr/>
        <p:nvPr/>
      </p:nvGrpSpPr>
      <p:grpSpPr>
        <a:xfrm>
          <a:off x="0" y="0"/>
          <a:ext cx="0" cy="0"/>
          <a:chOff x="0" y="0"/>
          <a:chExt cx="0" cy="0"/>
        </a:xfrm>
      </p:grpSpPr>
      <p:grpSp>
        <p:nvGrpSpPr>
          <p:cNvPr id="324" name="Google Shape;324;p40"/>
          <p:cNvGrpSpPr/>
          <p:nvPr/>
        </p:nvGrpSpPr>
        <p:grpSpPr>
          <a:xfrm>
            <a:off x="498115" y="5826612"/>
            <a:ext cx="3878023" cy="570195"/>
            <a:chOff x="498115" y="5951018"/>
            <a:chExt cx="3878023" cy="570195"/>
          </a:xfrm>
        </p:grpSpPr>
        <p:sp>
          <p:nvSpPr>
            <p:cNvPr id="325" name="Google Shape;325;p4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6" name="Google Shape;326;p4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7" name="Google Shape;327;p4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28" name="Google Shape;328;p4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29" name="Google Shape;329;p4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0" name="Google Shape;330;p4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1" name="Google Shape;331;p4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2" name="Google Shape;332;p4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3" name="Google Shape;333;p4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4" name="Google Shape;334;p4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5" name="Google Shape;335;p4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6" name="Google Shape;336;p4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7" name="Google Shape;337;p4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8" name="Google Shape;338;p4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39" name="Google Shape;339;p4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0" name="Google Shape;340;p4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1" name="Google Shape;341;p4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2" name="Google Shape;342;p4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3" name="Google Shape;343;p4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4" name="Google Shape;344;p4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5" name="Google Shape;345;p4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6" name="Google Shape;346;p4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7" name="Google Shape;347;p4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8" name="Google Shape;348;p4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49" name="Google Shape;349;p4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0" name="Google Shape;350;p4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1" name="Google Shape;351;p4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2" name="Google Shape;352;p4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3" name="Google Shape;353;p4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4" name="Google Shape;354;p4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5" name="Google Shape;355;p4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6" name="Google Shape;356;p4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7" name="Google Shape;357;p4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8" name="Google Shape;358;p4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59" name="Google Shape;359;p4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0" name="Google Shape;360;p4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1" name="Google Shape;361;p4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2" name="Google Shape;362;p4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3" name="Google Shape;363;p4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4" name="Google Shape;364;p4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5" name="Google Shape;365;p4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6" name="Google Shape;366;p4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7" name="Google Shape;367;p4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8" name="Google Shape;368;p4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69" name="Google Shape;369;p4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0" name="Google Shape;370;p4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1" name="Google Shape;371;p4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2" name="Google Shape;372;p4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3" name="Google Shape;373;p4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4" name="Google Shape;374;p4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5" name="Google Shape;375;p4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6" name="Google Shape;376;p4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7" name="Google Shape;377;p4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8" name="Google Shape;378;p4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79" name="Google Shape;379;p4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0" name="Google Shape;380;p4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1" name="Google Shape;381;p4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2" name="Google Shape;382;p4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3" name="Google Shape;383;p4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4" name="Google Shape;384;p4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5" name="Google Shape;385;p4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6" name="Google Shape;386;p4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7" name="Google Shape;387;p4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8" name="Google Shape;388;p4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89" name="Google Shape;389;p4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0" name="Google Shape;390;p4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391" name="Google Shape;391;p40"/>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2" name="Google Shape;392;p40"/>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sp>
        <p:nvSpPr>
          <p:cNvPr id="393" name="Google Shape;393;p40"/>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4" name="Google Shape;394;p40"/>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5" name="Google Shape;395;p40"/>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6" name="Google Shape;396;p40"/>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397" name="Google Shape;397;p40"/>
          <p:cNvGrpSpPr/>
          <p:nvPr/>
        </p:nvGrpSpPr>
        <p:grpSpPr>
          <a:xfrm>
            <a:off x="10364788" y="4960938"/>
            <a:ext cx="1225550" cy="1435100"/>
            <a:chOff x="6529" y="3125"/>
            <a:chExt cx="772" cy="904"/>
          </a:xfrm>
        </p:grpSpPr>
        <p:sp>
          <p:nvSpPr>
            <p:cNvPr id="398" name="Google Shape;398;p4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399" name="Google Shape;399;p4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400"/>
        <p:cNvGrpSpPr/>
        <p:nvPr/>
      </p:nvGrpSpPr>
      <p:grpSpPr>
        <a:xfrm>
          <a:off x="0" y="0"/>
          <a:ext cx="0" cy="0"/>
          <a:chOff x="0" y="0"/>
          <a:chExt cx="0" cy="0"/>
        </a:xfrm>
      </p:grpSpPr>
      <p:grpSp>
        <p:nvGrpSpPr>
          <p:cNvPr id="401" name="Google Shape;401;p41"/>
          <p:cNvGrpSpPr/>
          <p:nvPr/>
        </p:nvGrpSpPr>
        <p:grpSpPr>
          <a:xfrm>
            <a:off x="498115" y="5826612"/>
            <a:ext cx="3878023" cy="570195"/>
            <a:chOff x="498115" y="5951018"/>
            <a:chExt cx="3878023" cy="570195"/>
          </a:xfrm>
        </p:grpSpPr>
        <p:sp>
          <p:nvSpPr>
            <p:cNvPr id="402" name="Google Shape;402;p41"/>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3" name="Google Shape;403;p41"/>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4" name="Google Shape;404;p41"/>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05" name="Google Shape;405;p41"/>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6" name="Google Shape;406;p41"/>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7" name="Google Shape;407;p41"/>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8" name="Google Shape;408;p41"/>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09" name="Google Shape;409;p41"/>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0" name="Google Shape;410;p41"/>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1" name="Google Shape;411;p41"/>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2" name="Google Shape;412;p41"/>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3" name="Google Shape;413;p41"/>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4" name="Google Shape;414;p41"/>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5" name="Google Shape;415;p41"/>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6" name="Google Shape;416;p41"/>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7" name="Google Shape;417;p41"/>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8" name="Google Shape;418;p41"/>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19" name="Google Shape;419;p41"/>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0" name="Google Shape;420;p41"/>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1" name="Google Shape;421;p41"/>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2" name="Google Shape;422;p41"/>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3" name="Google Shape;423;p41"/>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4" name="Google Shape;424;p41"/>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5" name="Google Shape;425;p41"/>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6" name="Google Shape;426;p41"/>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7" name="Google Shape;427;p41"/>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8" name="Google Shape;428;p41"/>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29" name="Google Shape;429;p41"/>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0" name="Google Shape;430;p41"/>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1" name="Google Shape;431;p41"/>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2" name="Google Shape;432;p41"/>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3" name="Google Shape;433;p41"/>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4" name="Google Shape;434;p41"/>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5" name="Google Shape;435;p41"/>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6" name="Google Shape;436;p41"/>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7" name="Google Shape;437;p41"/>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8" name="Google Shape;438;p41"/>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39" name="Google Shape;439;p41"/>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0" name="Google Shape;440;p41"/>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1" name="Google Shape;441;p41"/>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2" name="Google Shape;442;p41"/>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3" name="Google Shape;443;p41"/>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4" name="Google Shape;444;p41"/>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5" name="Google Shape;445;p41"/>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6" name="Google Shape;446;p41"/>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7" name="Google Shape;447;p41"/>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8" name="Google Shape;448;p41"/>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49" name="Google Shape;449;p41"/>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0" name="Google Shape;450;p41"/>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1" name="Google Shape;451;p41"/>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2" name="Google Shape;452;p41"/>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3" name="Google Shape;453;p41"/>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4" name="Google Shape;454;p41"/>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5" name="Google Shape;455;p41"/>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6" name="Google Shape;456;p41"/>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7" name="Google Shape;457;p41"/>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8" name="Google Shape;458;p41"/>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59" name="Google Shape;459;p41"/>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0" name="Google Shape;460;p41"/>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1" name="Google Shape;461;p41"/>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2" name="Google Shape;462;p41"/>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3" name="Google Shape;463;p41"/>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4" name="Google Shape;464;p41"/>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5" name="Google Shape;465;p41"/>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6" name="Google Shape;466;p41"/>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467" name="Google Shape;467;p41"/>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468" name="Google Shape;468;p41"/>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9" name="Google Shape;469;p41"/>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FEFEFE"/>
                </a:solidFill>
              </a:defRPr>
            </a:lvl2pPr>
            <a:lvl3pPr lvl="2" algn="ctr">
              <a:spcBef>
                <a:spcPts val="320"/>
              </a:spcBef>
              <a:spcAft>
                <a:spcPts val="0"/>
              </a:spcAft>
              <a:buSzPts val="1120"/>
              <a:buNone/>
              <a:defRPr>
                <a:solidFill>
                  <a:schemeClr val="dk1"/>
                </a:solidFill>
              </a:defRPr>
            </a:lvl3pPr>
            <a:lvl4pPr lvl="3" algn="ctr">
              <a:spcBef>
                <a:spcPts val="280"/>
              </a:spcBef>
              <a:spcAft>
                <a:spcPts val="0"/>
              </a:spcAft>
              <a:buSzPts val="980"/>
              <a:buNone/>
              <a:defRPr>
                <a:solidFill>
                  <a:schemeClr val="dk1"/>
                </a:solidFill>
              </a:defRPr>
            </a:lvl4pPr>
            <a:lvl5pPr lvl="4" algn="ctr">
              <a:spcBef>
                <a:spcPts val="240"/>
              </a:spcBef>
              <a:spcAft>
                <a:spcPts val="0"/>
              </a:spcAft>
              <a:buSzPts val="840"/>
              <a:buNone/>
              <a:defRPr>
                <a:solidFill>
                  <a:schemeClr val="dk1"/>
                </a:solidFill>
              </a:defRPr>
            </a:lvl5pPr>
            <a:lvl6pPr lvl="5" algn="ctr">
              <a:spcBef>
                <a:spcPts val="400"/>
              </a:spcBef>
              <a:spcAft>
                <a:spcPts val="0"/>
              </a:spcAft>
              <a:buClr>
                <a:schemeClr val="dk1"/>
              </a:buClr>
              <a:buSzPts val="2000"/>
              <a:buNone/>
              <a:defRPr>
                <a:solidFill>
                  <a:schemeClr val="dk1"/>
                </a:solidFill>
              </a:defRPr>
            </a:lvl6pPr>
            <a:lvl7pPr lvl="6" algn="ctr">
              <a:spcBef>
                <a:spcPts val="400"/>
              </a:spcBef>
              <a:spcAft>
                <a:spcPts val="0"/>
              </a:spcAft>
              <a:buClr>
                <a:schemeClr val="dk1"/>
              </a:buClr>
              <a:buSzPts val="2000"/>
              <a:buNone/>
              <a:defRPr>
                <a:solidFill>
                  <a:schemeClr val="dk1"/>
                </a:solidFill>
              </a:defRPr>
            </a:lvl7pPr>
            <a:lvl8pPr lvl="7" algn="ctr">
              <a:spcBef>
                <a:spcPts val="400"/>
              </a:spcBef>
              <a:spcAft>
                <a:spcPts val="0"/>
              </a:spcAft>
              <a:buClr>
                <a:schemeClr val="dk1"/>
              </a:buClr>
              <a:buSzPts val="2000"/>
              <a:buNone/>
              <a:defRPr>
                <a:solidFill>
                  <a:schemeClr val="dk1"/>
                </a:solidFill>
              </a:defRPr>
            </a:lvl8pPr>
            <a:lvl9pPr lvl="8" algn="ctr">
              <a:spcBef>
                <a:spcPts val="400"/>
              </a:spcBef>
              <a:spcAft>
                <a:spcPts val="0"/>
              </a:spcAft>
              <a:buClr>
                <a:schemeClr val="dk1"/>
              </a:buClr>
              <a:buSzPts val="2000"/>
              <a:buNone/>
              <a:defRPr>
                <a:solidFill>
                  <a:schemeClr val="dk1"/>
                </a:solidFill>
              </a:defRPr>
            </a:lvl9pPr>
          </a:lstStyle>
          <a:p>
            <a:endParaRPr/>
          </a:p>
        </p:txBody>
      </p:sp>
      <p:grpSp>
        <p:nvGrpSpPr>
          <p:cNvPr id="470" name="Google Shape;470;p41"/>
          <p:cNvGrpSpPr/>
          <p:nvPr/>
        </p:nvGrpSpPr>
        <p:grpSpPr>
          <a:xfrm>
            <a:off x="489366" y="876058"/>
            <a:ext cx="4855295" cy="3374475"/>
            <a:chOff x="6855933" y="899048"/>
            <a:chExt cx="4855295" cy="3374475"/>
          </a:xfrm>
        </p:grpSpPr>
        <p:sp>
          <p:nvSpPr>
            <p:cNvPr id="471" name="Google Shape;471;p41"/>
            <p:cNvSpPr/>
            <p:nvPr/>
          </p:nvSpPr>
          <p:spPr>
            <a:xfrm>
              <a:off x="6855933" y="899048"/>
              <a:ext cx="4855295" cy="3374475"/>
            </a:xfrm>
            <a:custGeom>
              <a:avLst/>
              <a:gdLst/>
              <a:ahLst/>
              <a:cxnLst/>
              <a:rect l="l" t="t" r="r" b="b"/>
              <a:pathLst>
                <a:path w="4855294" h="3374474" extrusionOk="0">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2" name="Google Shape;472;p41"/>
            <p:cNvSpPr/>
            <p:nvPr/>
          </p:nvSpPr>
          <p:spPr>
            <a:xfrm>
              <a:off x="6855933"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3" name="Google Shape;473;p41"/>
            <p:cNvSpPr/>
            <p:nvPr/>
          </p:nvSpPr>
          <p:spPr>
            <a:xfrm>
              <a:off x="7133789"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4" name="Google Shape;474;p41"/>
            <p:cNvSpPr/>
            <p:nvPr/>
          </p:nvSpPr>
          <p:spPr>
            <a:xfrm>
              <a:off x="7411555" y="4127146"/>
              <a:ext cx="143595" cy="143595"/>
            </a:xfrm>
            <a:custGeom>
              <a:avLst/>
              <a:gdLst/>
              <a:ahLst/>
              <a:cxnLst/>
              <a:rect l="l" t="t" r="r" b="b"/>
              <a:pathLst>
                <a:path w="143594" h="143594" extrusionOk="0">
                  <a:moveTo>
                    <a:pt x="6731" y="6731"/>
                  </a:moveTo>
                  <a:lnTo>
                    <a:pt x="145659" y="6731"/>
                  </a:lnTo>
                  <a:lnTo>
                    <a:pt x="145659" y="145659"/>
                  </a:lnTo>
                  <a:lnTo>
                    <a:pt x="6731" y="14565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grpSp>
        <p:nvGrpSpPr>
          <p:cNvPr id="475" name="Google Shape;475;p41"/>
          <p:cNvGrpSpPr/>
          <p:nvPr/>
        </p:nvGrpSpPr>
        <p:grpSpPr>
          <a:xfrm>
            <a:off x="10364788" y="4960938"/>
            <a:ext cx="1225550" cy="1435100"/>
            <a:chOff x="6529" y="3125"/>
            <a:chExt cx="772" cy="904"/>
          </a:xfrm>
        </p:grpSpPr>
        <p:sp>
          <p:nvSpPr>
            <p:cNvPr id="476" name="Google Shape;476;p41"/>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7" name="Google Shape;477;p41"/>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478"/>
        <p:cNvGrpSpPr/>
        <p:nvPr/>
      </p:nvGrpSpPr>
      <p:grpSpPr>
        <a:xfrm>
          <a:off x="0" y="0"/>
          <a:ext cx="0" cy="0"/>
          <a:chOff x="0" y="0"/>
          <a:chExt cx="0" cy="0"/>
        </a:xfrm>
      </p:grpSpPr>
      <p:sp>
        <p:nvSpPr>
          <p:cNvPr id="479" name="Google Shape;479;p4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0" name="Google Shape;480;p4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481" name="Google Shape;481;p42"/>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482"/>
        <p:cNvGrpSpPr/>
        <p:nvPr/>
      </p:nvGrpSpPr>
      <p:grpSpPr>
        <a:xfrm>
          <a:off x="0" y="0"/>
          <a:ext cx="0" cy="0"/>
          <a:chOff x="0" y="0"/>
          <a:chExt cx="0" cy="0"/>
        </a:xfrm>
      </p:grpSpPr>
      <p:sp>
        <p:nvSpPr>
          <p:cNvPr id="483" name="Google Shape;483;p4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84" name="Google Shape;484;p43"/>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485"/>
        <p:cNvGrpSpPr/>
        <p:nvPr/>
      </p:nvGrpSpPr>
      <p:grpSpPr>
        <a:xfrm>
          <a:off x="0" y="0"/>
          <a:ext cx="0" cy="0"/>
          <a:chOff x="0" y="0"/>
          <a:chExt cx="0" cy="0"/>
        </a:xfrm>
      </p:grpSpPr>
      <p:sp>
        <p:nvSpPr>
          <p:cNvPr id="486" name="Google Shape;486;p44"/>
          <p:cNvSpPr>
            <a:spLocks noGrp="1"/>
          </p:cNvSpPr>
          <p:nvPr>
            <p:ph type="pic" idx="2"/>
          </p:nvPr>
        </p:nvSpPr>
        <p:spPr>
          <a:xfrm>
            <a:off x="8199120" y="1"/>
            <a:ext cx="3999231" cy="6156104"/>
          </a:xfrm>
          <a:prstGeom prst="rect">
            <a:avLst/>
          </a:prstGeom>
          <a:noFill/>
          <a:ln>
            <a:noFill/>
          </a:ln>
        </p:spPr>
      </p:sp>
      <p:sp>
        <p:nvSpPr>
          <p:cNvPr id="487" name="Google Shape;487;p44"/>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8" name="Google Shape;488;p44"/>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9" name="Google Shape;489;p44"/>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0" name="Google Shape;490;p44"/>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1" name="Google Shape;491;p44"/>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2" name="Google Shape;492;p44"/>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Cover alternate">
  <p:cSld name="1_Cover alternate">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t="25039"/>
          <a:stretch/>
        </p:blipFill>
        <p:spPr>
          <a:xfrm>
            <a:off x="0" y="0"/>
            <a:ext cx="12198350" cy="6857999"/>
          </a:xfrm>
          <a:prstGeom prst="rect">
            <a:avLst/>
          </a:prstGeom>
          <a:noFill/>
          <a:ln>
            <a:noFill/>
          </a:ln>
        </p:spPr>
      </p:pic>
      <p:sp>
        <p:nvSpPr>
          <p:cNvPr id="38" name="Google Shape;38;p8"/>
          <p:cNvSpPr/>
          <p:nvPr/>
        </p:nvSpPr>
        <p:spPr>
          <a:xfrm>
            <a:off x="498115" y="795662"/>
            <a:ext cx="4930412" cy="3581484"/>
          </a:xfrm>
          <a:custGeom>
            <a:avLst/>
            <a:gdLst/>
            <a:ahLst/>
            <a:cxnLst/>
            <a:rect l="l" t="t" r="r" b="b"/>
            <a:pathLst>
              <a:path w="4257675" h="3092804" extrusionOk="0">
                <a:moveTo>
                  <a:pt x="4238387" y="0"/>
                </a:moveTo>
                <a:lnTo>
                  <a:pt x="4257675" y="0"/>
                </a:lnTo>
                <a:lnTo>
                  <a:pt x="4257675" y="3092804"/>
                </a:lnTo>
                <a:lnTo>
                  <a:pt x="0" y="3092804"/>
                </a:lnTo>
                <a:lnTo>
                  <a:pt x="0" y="747342"/>
                </a:lnTo>
                <a:close/>
              </a:path>
            </a:pathLst>
          </a:custGeom>
          <a:solidFill>
            <a:srgbClr val="FFE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39" name="Google Shape;39;p8"/>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dk1"/>
              </a:buClr>
              <a:buSzPts val="3000"/>
              <a:buFont typeface="Inter Light"/>
              <a:buNone/>
              <a:defRPr sz="3000" b="0">
                <a:solidFill>
                  <a:schemeClr val="dk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dk1"/>
                </a:solidFill>
                <a:latin typeface="Inter"/>
                <a:ea typeface="Inter"/>
                <a:cs typeface="Inter"/>
                <a:sym typeface="Inter"/>
              </a:defRPr>
            </a:lvl1pPr>
            <a:lvl2pPr lvl="1" algn="l">
              <a:spcBef>
                <a:spcPts val="1200"/>
              </a:spcBef>
              <a:spcAft>
                <a:spcPts val="0"/>
              </a:spcAft>
              <a:buSzPts val="1120"/>
              <a:buNone/>
              <a:defRPr sz="1600" b="1">
                <a:solidFill>
                  <a:srgbClr val="404040"/>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41" name="Google Shape;41;p8"/>
          <p:cNvGrpSpPr/>
          <p:nvPr/>
        </p:nvGrpSpPr>
        <p:grpSpPr>
          <a:xfrm>
            <a:off x="10364788" y="4960938"/>
            <a:ext cx="1225550" cy="1435100"/>
            <a:chOff x="6529" y="3125"/>
            <a:chExt cx="772" cy="904"/>
          </a:xfrm>
        </p:grpSpPr>
        <p:sp>
          <p:nvSpPr>
            <p:cNvPr id="42" name="Google Shape;42;p8"/>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3" name="Google Shape;43;p8"/>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extLst>
    <p:ext uri="{DCECCB84-F9BA-43D5-87BE-67443E8EF086}">
      <p15:sldGuideLst xmlns:p15="http://schemas.microsoft.com/office/powerpoint/2012/main" xmlns="">
        <p15:guide id="1" orient="horz" pos="2160">
          <p15:clr>
            <a:srgbClr val="FBAE40"/>
          </p15:clr>
        </p15:guide>
        <p15:guide id="2" pos="38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_Standard slide">
  <p:cSld name="1_Standard slide">
    <p:spTree>
      <p:nvGrpSpPr>
        <p:cNvPr id="1" name="Shape 493"/>
        <p:cNvGrpSpPr/>
        <p:nvPr/>
      </p:nvGrpSpPr>
      <p:grpSpPr>
        <a:xfrm>
          <a:off x="0" y="0"/>
          <a:ext cx="0" cy="0"/>
          <a:chOff x="0" y="0"/>
          <a:chExt cx="0" cy="0"/>
        </a:xfrm>
      </p:grpSpPr>
      <p:sp>
        <p:nvSpPr>
          <p:cNvPr id="494" name="Google Shape;494;p45"/>
          <p:cNvSpPr>
            <a:spLocks noGrp="1"/>
          </p:cNvSpPr>
          <p:nvPr>
            <p:ph type="pic" idx="2"/>
          </p:nvPr>
        </p:nvSpPr>
        <p:spPr>
          <a:xfrm>
            <a:off x="0" y="0"/>
            <a:ext cx="2384460" cy="6857999"/>
          </a:xfrm>
          <a:prstGeom prst="rect">
            <a:avLst/>
          </a:prstGeom>
          <a:noFill/>
          <a:ln>
            <a:noFill/>
          </a:ln>
        </p:spPr>
      </p:sp>
      <p:sp>
        <p:nvSpPr>
          <p:cNvPr id="495" name="Google Shape;495;p45"/>
          <p:cNvSpPr txBox="1">
            <a:spLocks noGrp="1"/>
          </p:cNvSpPr>
          <p:nvPr>
            <p:ph type="title"/>
          </p:nvPr>
        </p:nvSpPr>
        <p:spPr>
          <a:xfrm>
            <a:off x="2695294" y="294200"/>
            <a:ext cx="8892000"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45"/>
          <p:cNvSpPr txBox="1">
            <a:spLocks noGrp="1"/>
          </p:cNvSpPr>
          <p:nvPr>
            <p:ph type="body" idx="1"/>
          </p:nvPr>
        </p:nvSpPr>
        <p:spPr>
          <a:xfrm>
            <a:off x="2695293" y="1137921"/>
            <a:ext cx="2742882" cy="5018184"/>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7" name="Google Shape;497;p45"/>
          <p:cNvSpPr txBox="1">
            <a:spLocks noGrp="1"/>
          </p:cNvSpPr>
          <p:nvPr>
            <p:ph type="body" idx="3"/>
          </p:nvPr>
        </p:nvSpPr>
        <p:spPr>
          <a:xfrm>
            <a:off x="5727083" y="1137921"/>
            <a:ext cx="2803842" cy="501818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98" name="Google Shape;498;p45"/>
          <p:cNvSpPr txBox="1">
            <a:spLocks noGrp="1"/>
          </p:cNvSpPr>
          <p:nvPr>
            <p:ph type="body" idx="4"/>
          </p:nvPr>
        </p:nvSpPr>
        <p:spPr>
          <a:xfrm>
            <a:off x="8819832" y="1137921"/>
            <a:ext cx="2768600" cy="2796151"/>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499" name="Google Shape;499;p45"/>
          <p:cNvCxnSpPr/>
          <p:nvPr/>
        </p:nvCxnSpPr>
        <p:spPr>
          <a:xfrm>
            <a:off x="2695294" y="907750"/>
            <a:ext cx="8892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tandard slide_no bullets" type="obj">
  <p:cSld name="OBJECT">
    <p:spTree>
      <p:nvGrpSpPr>
        <p:cNvPr id="1" name="Shape 500"/>
        <p:cNvGrpSpPr/>
        <p:nvPr/>
      </p:nvGrpSpPr>
      <p:grpSpPr>
        <a:xfrm>
          <a:off x="0" y="0"/>
          <a:ext cx="0" cy="0"/>
          <a:chOff x="0" y="0"/>
          <a:chExt cx="0" cy="0"/>
        </a:xfrm>
      </p:grpSpPr>
      <p:sp>
        <p:nvSpPr>
          <p:cNvPr id="501" name="Google Shape;501;p46"/>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2" name="Google Shape;502;p46"/>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solidFill>
                  <a:schemeClr val="lt1"/>
                </a:solidFill>
              </a:defRPr>
            </a:lvl1pPr>
            <a:lvl2pPr marL="914400" lvl="1" indent="-228600" algn="l">
              <a:spcBef>
                <a:spcPts val="0"/>
              </a:spcBef>
              <a:spcAft>
                <a:spcPts val="0"/>
              </a:spcAft>
              <a:buSzPts val="1260"/>
              <a:buNone/>
              <a:defRPr sz="1800">
                <a:solidFill>
                  <a:schemeClr val="lt1"/>
                </a:solidFill>
              </a:defRPr>
            </a:lvl2pPr>
            <a:lvl3pPr marL="1371600" lvl="2" indent="-228600" algn="l">
              <a:spcBef>
                <a:spcPts val="0"/>
              </a:spcBef>
              <a:spcAft>
                <a:spcPts val="0"/>
              </a:spcAft>
              <a:buSzPts val="1120"/>
              <a:buNone/>
              <a:defRPr sz="1600">
                <a:solidFill>
                  <a:schemeClr val="lt1"/>
                </a:solidFill>
              </a:defRPr>
            </a:lvl3pPr>
            <a:lvl4pPr marL="1828800" lvl="3" indent="-228600" algn="l">
              <a:spcBef>
                <a:spcPts val="0"/>
              </a:spcBef>
              <a:spcAft>
                <a:spcPts val="0"/>
              </a:spcAft>
              <a:buSzPts val="980"/>
              <a:buNone/>
              <a:defRPr sz="1400">
                <a:solidFill>
                  <a:schemeClr val="lt1"/>
                </a:solidFill>
              </a:defRPr>
            </a:lvl4pPr>
            <a:lvl5pPr marL="2286000" lvl="4" indent="-228600" algn="l">
              <a:spcBef>
                <a:spcPts val="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03" name="Google Shape;503;p4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4_Standard slide_no bullets">
  <p:cSld name="4_Standard slide_no bullets">
    <p:spTree>
      <p:nvGrpSpPr>
        <p:cNvPr id="1" name="Shape 504"/>
        <p:cNvGrpSpPr/>
        <p:nvPr/>
      </p:nvGrpSpPr>
      <p:grpSpPr>
        <a:xfrm>
          <a:off x="0" y="0"/>
          <a:ext cx="0" cy="0"/>
          <a:chOff x="0" y="0"/>
          <a:chExt cx="0" cy="0"/>
        </a:xfrm>
      </p:grpSpPr>
      <p:sp>
        <p:nvSpPr>
          <p:cNvPr id="505" name="Google Shape;505;p47"/>
          <p:cNvSpPr>
            <a:spLocks noGrp="1"/>
          </p:cNvSpPr>
          <p:nvPr>
            <p:ph type="pic" idx="2"/>
          </p:nvPr>
        </p:nvSpPr>
        <p:spPr>
          <a:xfrm>
            <a:off x="0" y="0"/>
            <a:ext cx="12198350" cy="6858000"/>
          </a:xfrm>
          <a:prstGeom prst="rect">
            <a:avLst/>
          </a:prstGeom>
          <a:noFill/>
          <a:ln>
            <a:noFill/>
          </a:ln>
        </p:spPr>
      </p:sp>
      <p:sp>
        <p:nvSpPr>
          <p:cNvPr id="506" name="Google Shape;506;p47"/>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dk1"/>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5_Standard slide_no bullets">
  <p:cSld name="5_Standard slide_no bullets">
    <p:spTree>
      <p:nvGrpSpPr>
        <p:cNvPr id="1" name="Shape 507"/>
        <p:cNvGrpSpPr/>
        <p:nvPr/>
      </p:nvGrpSpPr>
      <p:grpSpPr>
        <a:xfrm>
          <a:off x="0" y="0"/>
          <a:ext cx="0" cy="0"/>
          <a:chOff x="0" y="0"/>
          <a:chExt cx="0" cy="0"/>
        </a:xfrm>
      </p:grpSpPr>
      <p:sp>
        <p:nvSpPr>
          <p:cNvPr id="508" name="Google Shape;508;p48"/>
          <p:cNvSpPr txBox="1">
            <a:spLocks noGrp="1"/>
          </p:cNvSpPr>
          <p:nvPr>
            <p:ph type="body" idx="1"/>
          </p:nvPr>
        </p:nvSpPr>
        <p:spPr>
          <a:xfrm>
            <a:off x="352800" y="2851522"/>
            <a:ext cx="4447800" cy="1202318"/>
          </a:xfrm>
          <a:prstGeom prst="rect">
            <a:avLst/>
          </a:prstGeom>
          <a:noFill/>
          <a:ln>
            <a:noFill/>
          </a:ln>
        </p:spPr>
        <p:txBody>
          <a:bodyPr spcFirstLastPara="1" wrap="square" lIns="0" tIns="0" rIns="0" bIns="0" anchor="ctr" anchorCtr="0">
            <a:noAutofit/>
          </a:bodyPr>
          <a:lstStyle>
            <a:lvl1pPr marL="457200" lvl="0" indent="-228600" algn="l">
              <a:spcBef>
                <a:spcPts val="720"/>
              </a:spcBef>
              <a:spcAft>
                <a:spcPts val="0"/>
              </a:spcAft>
              <a:buSzPts val="2520"/>
              <a:buNone/>
              <a:defRPr sz="3600" b="0" i="0" u="none" strike="noStrike" cap="none">
                <a:solidFill>
                  <a:schemeClr val="lt2"/>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1_Standard slide_Quotes">
  <p:cSld name="1_Standard slide_Quotes">
    <p:spTree>
      <p:nvGrpSpPr>
        <p:cNvPr id="1" name="Shape 509"/>
        <p:cNvGrpSpPr/>
        <p:nvPr/>
      </p:nvGrpSpPr>
      <p:grpSpPr>
        <a:xfrm>
          <a:off x="0" y="0"/>
          <a:ext cx="0" cy="0"/>
          <a:chOff x="0" y="0"/>
          <a:chExt cx="0" cy="0"/>
        </a:xfrm>
      </p:grpSpPr>
      <p:sp>
        <p:nvSpPr>
          <p:cNvPr id="510" name="Google Shape;510;p49"/>
          <p:cNvSpPr txBox="1"/>
          <p:nvPr/>
        </p:nvSpPr>
        <p:spPr>
          <a:xfrm>
            <a:off x="477351" y="1488927"/>
            <a:ext cx="2338388" cy="8588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a:t>
            </a:r>
            <a:endParaRPr/>
          </a:p>
        </p:txBody>
      </p:sp>
      <p:sp>
        <p:nvSpPr>
          <p:cNvPr id="511" name="Google Shape;511;p49"/>
          <p:cNvSpPr txBox="1">
            <a:spLocks noGrp="1"/>
          </p:cNvSpPr>
          <p:nvPr>
            <p:ph type="body" idx="1"/>
          </p:nvPr>
        </p:nvSpPr>
        <p:spPr>
          <a:xfrm>
            <a:off x="513350" y="2526765"/>
            <a:ext cx="5292000" cy="1800000"/>
          </a:xfrm>
          <a:prstGeom prst="rect">
            <a:avLst/>
          </a:prstGeom>
          <a:noFill/>
          <a:ln>
            <a:noFill/>
          </a:ln>
        </p:spPr>
        <p:txBody>
          <a:bodyPr spcFirstLastPara="1" wrap="square" lIns="90000" tIns="46800" rIns="90000" bIns="46800" anchor="t" anchorCtr="0">
            <a:noAutofit/>
          </a:bodyPr>
          <a:lstStyle>
            <a:lvl1pPr marL="457200" lvl="0" indent="-228600" algn="l">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2" name="Google Shape;512;p49"/>
          <p:cNvSpPr txBox="1">
            <a:spLocks noGrp="1"/>
          </p:cNvSpPr>
          <p:nvPr>
            <p:ph type="body" idx="2"/>
          </p:nvPr>
        </p:nvSpPr>
        <p:spPr>
          <a:xfrm>
            <a:off x="513350" y="4632765"/>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3" name="Google Shape;513;p49"/>
          <p:cNvSpPr txBox="1">
            <a:spLocks noGrp="1"/>
          </p:cNvSpPr>
          <p:nvPr>
            <p:ph type="body" idx="3"/>
          </p:nvPr>
        </p:nvSpPr>
        <p:spPr>
          <a:xfrm>
            <a:off x="513350" y="4971442"/>
            <a:ext cx="5292000" cy="316838"/>
          </a:xfrm>
          <a:prstGeom prst="rect">
            <a:avLst/>
          </a:prstGeom>
          <a:noFill/>
          <a:ln>
            <a:noFill/>
          </a:ln>
        </p:spPr>
        <p:txBody>
          <a:bodyPr spcFirstLastPara="1" wrap="square" lIns="90000" tIns="46800" rIns="90000" bIns="46800" anchor="t" anchorCtr="0">
            <a:noAutofit/>
          </a:bodyPr>
          <a:lstStyle>
            <a:lvl1pPr marL="457200" lvl="0" indent="-228600" algn="l">
              <a:spcBef>
                <a:spcPts val="0"/>
              </a:spcBef>
              <a:spcAft>
                <a:spcPts val="0"/>
              </a:spcAft>
              <a:buClr>
                <a:schemeClr val="dk2"/>
              </a:buClr>
              <a:buSzPts val="1120"/>
              <a:buFont typeface="Arial"/>
              <a:buNone/>
              <a:defRPr sz="1600">
                <a:solidFill>
                  <a:srgbClr val="2E2E38"/>
                </a:solidFill>
                <a:latin typeface="Inter Light"/>
                <a:ea typeface="Inter Light"/>
                <a:cs typeface="Inter Light"/>
                <a:sym typeface="Inter Light"/>
              </a:defRPr>
            </a:lvl1pPr>
            <a:lvl2pPr marL="914400" lvl="1" indent="-228600" algn="l">
              <a:spcBef>
                <a:spcPts val="600"/>
              </a:spcBef>
              <a:spcAft>
                <a:spcPts val="0"/>
              </a:spcAft>
              <a:buSzPts val="1400"/>
              <a:buNone/>
              <a:defRPr sz="2000">
                <a:latin typeface="Inter Light"/>
                <a:ea typeface="Inter Light"/>
                <a:cs typeface="Inter Light"/>
                <a:sym typeface="Inter Light"/>
              </a:defRPr>
            </a:lvl2pPr>
            <a:lvl3pPr marL="1371600" lvl="2" indent="-308610" algn="l">
              <a:spcBef>
                <a:spcPts val="360"/>
              </a:spcBef>
              <a:spcAft>
                <a:spcPts val="0"/>
              </a:spcAft>
              <a:buSzPts val="1260"/>
              <a:buChar char="►"/>
              <a:defRPr sz="1800">
                <a:latin typeface="Inter Light"/>
                <a:ea typeface="Inter Light"/>
                <a:cs typeface="Inter Light"/>
                <a:sym typeface="Inter Light"/>
              </a:defRPr>
            </a:lvl3pPr>
            <a:lvl4pPr marL="1828800" lvl="3" indent="-299719" algn="l">
              <a:spcBef>
                <a:spcPts val="320"/>
              </a:spcBef>
              <a:spcAft>
                <a:spcPts val="0"/>
              </a:spcAft>
              <a:buSzPts val="1120"/>
              <a:buChar char="►"/>
              <a:defRPr sz="1600">
                <a:latin typeface="Inter Light"/>
                <a:ea typeface="Inter Light"/>
                <a:cs typeface="Inter Light"/>
                <a:sym typeface="Inter Light"/>
              </a:defRPr>
            </a:lvl4pPr>
            <a:lvl5pPr marL="2286000" lvl="4" indent="-299720" algn="l">
              <a:spcBef>
                <a:spcPts val="320"/>
              </a:spcBef>
              <a:spcAft>
                <a:spcPts val="0"/>
              </a:spcAft>
              <a:buSzPts val="1120"/>
              <a:buChar char="►"/>
              <a:defRPr sz="1600">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2_Standard slide_Quotes">
  <p:cSld name="2_Standard slide_Quotes">
    <p:spTree>
      <p:nvGrpSpPr>
        <p:cNvPr id="1" name="Shape 514"/>
        <p:cNvGrpSpPr/>
        <p:nvPr/>
      </p:nvGrpSpPr>
      <p:grpSpPr>
        <a:xfrm>
          <a:off x="0" y="0"/>
          <a:ext cx="0" cy="0"/>
          <a:chOff x="0" y="0"/>
          <a:chExt cx="0" cy="0"/>
        </a:xfrm>
      </p:grpSpPr>
      <p:sp>
        <p:nvSpPr>
          <p:cNvPr id="515" name="Google Shape;515;p50"/>
          <p:cNvSpPr txBox="1">
            <a:spLocks noGrp="1"/>
          </p:cNvSpPr>
          <p:nvPr>
            <p:ph type="body" idx="1"/>
          </p:nvPr>
        </p:nvSpPr>
        <p:spPr>
          <a:xfrm>
            <a:off x="3453175" y="2060235"/>
            <a:ext cx="5292000" cy="3025522"/>
          </a:xfrm>
          <a:prstGeom prst="rect">
            <a:avLst/>
          </a:prstGeom>
          <a:noFill/>
          <a:ln>
            <a:noFill/>
          </a:ln>
        </p:spPr>
        <p:txBody>
          <a:bodyPr spcFirstLastPara="1" wrap="square" lIns="0" tIns="0" rIns="0" bIns="0" anchor="t" anchorCtr="0">
            <a:noAutofit/>
          </a:bodyPr>
          <a:lstStyle>
            <a:lvl1pPr marL="457200" lvl="0" indent="-228600" algn="ctr">
              <a:spcBef>
                <a:spcPts val="560"/>
              </a:spcBef>
              <a:spcAft>
                <a:spcPts val="0"/>
              </a:spcAft>
              <a:buSzPts val="1960"/>
              <a:buNone/>
              <a:defRPr sz="2800">
                <a:latin typeface="Georgia"/>
                <a:ea typeface="Georgia"/>
                <a:cs typeface="Georgia"/>
                <a:sym typeface="Georgia"/>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6" name="Google Shape;516;p50"/>
          <p:cNvSpPr txBox="1">
            <a:spLocks noGrp="1"/>
          </p:cNvSpPr>
          <p:nvPr>
            <p:ph type="body" idx="2"/>
          </p:nvPr>
        </p:nvSpPr>
        <p:spPr>
          <a:xfrm>
            <a:off x="3453175" y="5506678"/>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7" name="Google Shape;517;p50"/>
          <p:cNvSpPr txBox="1">
            <a:spLocks noGrp="1"/>
          </p:cNvSpPr>
          <p:nvPr>
            <p:ph type="body" idx="3"/>
          </p:nvPr>
        </p:nvSpPr>
        <p:spPr>
          <a:xfrm>
            <a:off x="3453175" y="5818717"/>
            <a:ext cx="5292000" cy="316838"/>
          </a:xfrm>
          <a:prstGeom prst="rect">
            <a:avLst/>
          </a:prstGeom>
          <a:noFill/>
          <a:ln>
            <a:noFill/>
          </a:ln>
        </p:spPr>
        <p:txBody>
          <a:bodyPr spcFirstLastPara="1" wrap="square" lIns="0" tIns="0" rIns="0" bIns="0" anchor="t" anchorCtr="0">
            <a:noAutofit/>
          </a:bodyPr>
          <a:lstStyle>
            <a:lvl1pPr marL="457200" lvl="0" indent="-228600" algn="ctr">
              <a:spcBef>
                <a:spcPts val="320"/>
              </a:spcBef>
              <a:spcAft>
                <a:spcPts val="0"/>
              </a:spcAft>
              <a:buSzPts val="1120"/>
              <a:buNone/>
              <a:defRPr sz="1600">
                <a:solidFill>
                  <a:srgbClr val="2E2E38"/>
                </a:solidFill>
                <a:latin typeface="Inter Light"/>
                <a:ea typeface="Inter Light"/>
                <a:cs typeface="Inter Light"/>
                <a:sym typeface="Inter Light"/>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18" name="Google Shape;518;p50"/>
          <p:cNvSpPr txBox="1"/>
          <p:nvPr/>
        </p:nvSpPr>
        <p:spPr>
          <a:xfrm>
            <a:off x="4929981" y="979787"/>
            <a:ext cx="2338388" cy="882687"/>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chemeClr val="dk2"/>
              </a:buClr>
              <a:buSzPts val="7840"/>
              <a:buFont typeface="Arial"/>
              <a:buNone/>
            </a:pPr>
            <a:r>
              <a:rPr lang="en-GB" sz="11200">
                <a:solidFill>
                  <a:schemeClr val="dk2"/>
                </a:solidFill>
                <a:latin typeface="Georgia"/>
                <a:ea typeface="Georgia"/>
                <a:cs typeface="Georgia"/>
                <a:sym typeface="Georgia"/>
              </a:rPr>
              <a:t>“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Standard slide_no bullets">
  <p:cSld name="2_Standard slide_no bullets">
    <p:spTree>
      <p:nvGrpSpPr>
        <p:cNvPr id="1" name="Shape 519"/>
        <p:cNvGrpSpPr/>
        <p:nvPr/>
      </p:nvGrpSpPr>
      <p:grpSpPr>
        <a:xfrm>
          <a:off x="0" y="0"/>
          <a:ext cx="0" cy="0"/>
          <a:chOff x="0" y="0"/>
          <a:chExt cx="0" cy="0"/>
        </a:xfrm>
      </p:grpSpPr>
      <p:sp>
        <p:nvSpPr>
          <p:cNvPr id="520" name="Google Shape;520;p51"/>
          <p:cNvSpPr>
            <a:spLocks noGrp="1"/>
          </p:cNvSpPr>
          <p:nvPr>
            <p:ph type="pic" idx="2"/>
          </p:nvPr>
        </p:nvSpPr>
        <p:spPr>
          <a:xfrm>
            <a:off x="6227180" y="0"/>
            <a:ext cx="5971170" cy="6858000"/>
          </a:xfrm>
          <a:prstGeom prst="rect">
            <a:avLst/>
          </a:prstGeom>
          <a:noFill/>
          <a:ln>
            <a:noFill/>
          </a:ln>
        </p:spPr>
      </p:sp>
      <p:sp>
        <p:nvSpPr>
          <p:cNvPr id="521" name="Google Shape;521;p51"/>
          <p:cNvSpPr txBox="1">
            <a:spLocks noGrp="1"/>
          </p:cNvSpPr>
          <p:nvPr>
            <p:ph type="body" idx="1"/>
          </p:nvPr>
        </p:nvSpPr>
        <p:spPr>
          <a:xfrm>
            <a:off x="617221" y="2578743"/>
            <a:ext cx="4537959" cy="1055708"/>
          </a:xfrm>
          <a:prstGeom prst="rect">
            <a:avLst/>
          </a:prstGeom>
          <a:noFill/>
          <a:ln>
            <a:noFill/>
          </a:ln>
        </p:spPr>
        <p:txBody>
          <a:bodyPr spcFirstLastPara="1" wrap="square" lIns="0" tIns="0" rIns="0" bIns="0" anchor="t" anchorCtr="0">
            <a:noAutofit/>
          </a:bodyPr>
          <a:lstStyle>
            <a:lvl1pPr marL="457200" lvl="0" indent="-228600" algn="l">
              <a:spcBef>
                <a:spcPts val="600"/>
              </a:spcBef>
              <a:spcAft>
                <a:spcPts val="0"/>
              </a:spcAft>
              <a:buSzPts val="2100"/>
              <a:buNone/>
              <a:defRPr sz="30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2" name="Google Shape;522;p51"/>
          <p:cNvSpPr txBox="1">
            <a:spLocks noGrp="1"/>
          </p:cNvSpPr>
          <p:nvPr>
            <p:ph type="body" idx="3"/>
          </p:nvPr>
        </p:nvSpPr>
        <p:spPr>
          <a:xfrm>
            <a:off x="617221" y="3840384"/>
            <a:ext cx="4537959" cy="1055708"/>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Standard slide_no bullets">
  <p:cSld name="1_Standard slide_no bullets">
    <p:spTree>
      <p:nvGrpSpPr>
        <p:cNvPr id="1" name="Shape 523"/>
        <p:cNvGrpSpPr/>
        <p:nvPr/>
      </p:nvGrpSpPr>
      <p:grpSpPr>
        <a:xfrm>
          <a:off x="0" y="0"/>
          <a:ext cx="0" cy="0"/>
          <a:chOff x="0" y="0"/>
          <a:chExt cx="0" cy="0"/>
        </a:xfrm>
      </p:grpSpPr>
      <p:sp>
        <p:nvSpPr>
          <p:cNvPr id="524" name="Google Shape;524;p5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5" name="Google Shape;525;p52"/>
          <p:cNvSpPr txBox="1">
            <a:spLocks noGrp="1"/>
          </p:cNvSpPr>
          <p:nvPr>
            <p:ph type="body" idx="1"/>
          </p:nvPr>
        </p:nvSpPr>
        <p:spPr>
          <a:xfrm>
            <a:off x="7133461" y="3813288"/>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6" name="Google Shape;526;p52"/>
          <p:cNvSpPr txBox="1">
            <a:spLocks noGrp="1"/>
          </p:cNvSpPr>
          <p:nvPr>
            <p:ph type="body" idx="2"/>
          </p:nvPr>
        </p:nvSpPr>
        <p:spPr>
          <a:xfrm>
            <a:off x="7133461" y="4055931"/>
            <a:ext cx="3089275" cy="180000"/>
          </a:xfrm>
          <a:prstGeom prst="rect">
            <a:avLst/>
          </a:prstGeom>
          <a:noFill/>
          <a:ln>
            <a:noFill/>
          </a:ln>
        </p:spPr>
        <p:txBody>
          <a:bodyPr spcFirstLastPara="1" wrap="square" lIns="0" tIns="0" rIns="0" bIns="0" anchor="t" anchorCtr="0">
            <a:noAutofit/>
          </a:bodyPr>
          <a:lstStyle>
            <a:lvl1pPr marL="457200" lvl="0" indent="-228600" algn="l">
              <a:spcBef>
                <a:spcPts val="240"/>
              </a:spcBef>
              <a:spcAft>
                <a:spcPts val="0"/>
              </a:spcAft>
              <a:buSzPts val="840"/>
              <a:buNone/>
              <a:defRPr sz="1200">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7" name="Google Shape;527;p52"/>
          <p:cNvSpPr>
            <a:spLocks noGrp="1"/>
          </p:cNvSpPr>
          <p:nvPr>
            <p:ph type="pic" idx="3"/>
          </p:nvPr>
        </p:nvSpPr>
        <p:spPr>
          <a:xfrm>
            <a:off x="6123007" y="3578083"/>
            <a:ext cx="778959" cy="778959"/>
          </a:xfrm>
          <a:prstGeom prst="ellipse">
            <a:avLst/>
          </a:prstGeom>
          <a:noFill/>
          <a:ln>
            <a:noFill/>
          </a:ln>
        </p:spPr>
      </p:sp>
      <p:sp>
        <p:nvSpPr>
          <p:cNvPr id="528" name="Google Shape;528;p52"/>
          <p:cNvSpPr txBox="1">
            <a:spLocks noGrp="1"/>
          </p:cNvSpPr>
          <p:nvPr>
            <p:ph type="body" idx="4"/>
          </p:nvPr>
        </p:nvSpPr>
        <p:spPr>
          <a:xfrm>
            <a:off x="6123008" y="1137920"/>
            <a:ext cx="5465425" cy="373807"/>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9" name="Google Shape;529;p52"/>
          <p:cNvSpPr txBox="1">
            <a:spLocks noGrp="1"/>
          </p:cNvSpPr>
          <p:nvPr>
            <p:ph type="body" idx="5"/>
          </p:nvPr>
        </p:nvSpPr>
        <p:spPr>
          <a:xfrm>
            <a:off x="6123008" y="1635009"/>
            <a:ext cx="5465425" cy="1611554"/>
          </a:xfrm>
          <a:prstGeom prst="rect">
            <a:avLst/>
          </a:prstGeom>
          <a:noFill/>
          <a:ln>
            <a:noFill/>
          </a:ln>
        </p:spPr>
        <p:txBody>
          <a:bodyPr spcFirstLastPara="1" wrap="square" lIns="0" tIns="0" rIns="0" bIns="0" anchor="t" anchorCtr="0">
            <a:noAutofit/>
          </a:bodyPr>
          <a:lstStyle>
            <a:lvl1pPr marL="457200" lvl="0" indent="-228600" algn="l">
              <a:spcBef>
                <a:spcPts val="320"/>
              </a:spcBef>
              <a:spcAft>
                <a:spcPts val="0"/>
              </a:spcAft>
              <a:buSzPts val="1120"/>
              <a:buNone/>
              <a:defRPr sz="1600"/>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0" name="Google Shape;530;p5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tandard slide_Quotes">
  <p:cSld name="Standard slide_Quotes">
    <p:spTree>
      <p:nvGrpSpPr>
        <p:cNvPr id="1" name="Shape 531"/>
        <p:cNvGrpSpPr/>
        <p:nvPr/>
      </p:nvGrpSpPr>
      <p:grpSpPr>
        <a:xfrm>
          <a:off x="0" y="0"/>
          <a:ext cx="0" cy="0"/>
          <a:chOff x="0" y="0"/>
          <a:chExt cx="0" cy="0"/>
        </a:xfrm>
      </p:grpSpPr>
      <p:sp>
        <p:nvSpPr>
          <p:cNvPr id="532" name="Google Shape;532;p53"/>
          <p:cNvSpPr>
            <a:spLocks noGrp="1"/>
          </p:cNvSpPr>
          <p:nvPr>
            <p:ph type="pic" idx="2"/>
          </p:nvPr>
        </p:nvSpPr>
        <p:spPr>
          <a:xfrm>
            <a:off x="0" y="0"/>
            <a:ext cx="12198350" cy="68580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tandard slide_no_first_level_bullets">
  <p:cSld name="Standard slide_no_first_level_bullets">
    <p:spTree>
      <p:nvGrpSpPr>
        <p:cNvPr id="1" name="Shape 533"/>
        <p:cNvGrpSpPr/>
        <p:nvPr/>
      </p:nvGrpSpPr>
      <p:grpSpPr>
        <a:xfrm>
          <a:off x="0" y="0"/>
          <a:ext cx="0" cy="0"/>
          <a:chOff x="0" y="0"/>
          <a:chExt cx="0" cy="0"/>
        </a:xfrm>
      </p:grpSpPr>
      <p:sp>
        <p:nvSpPr>
          <p:cNvPr id="534" name="Google Shape;534;p54"/>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5" name="Google Shape;535;p54"/>
          <p:cNvSpPr txBox="1">
            <a:spLocks noGrp="1"/>
          </p:cNvSpPr>
          <p:nvPr>
            <p:ph type="body" idx="1"/>
          </p:nvPr>
        </p:nvSpPr>
        <p:spPr>
          <a:xfrm>
            <a:off x="609918" y="1137920"/>
            <a:ext cx="8238744" cy="4834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a:solidFill>
                  <a:schemeClr val="lt1"/>
                </a:solidFill>
              </a:defRPr>
            </a:lvl1pPr>
            <a:lvl2pPr marL="914400" lvl="1" indent="-308610" algn="l">
              <a:spcBef>
                <a:spcPts val="360"/>
              </a:spcBef>
              <a:spcAft>
                <a:spcPts val="0"/>
              </a:spcAft>
              <a:buSzPts val="1260"/>
              <a:buChar char="►"/>
              <a:defRPr>
                <a:solidFill>
                  <a:schemeClr val="lt1"/>
                </a:solidFill>
              </a:defRPr>
            </a:lvl2pPr>
            <a:lvl3pPr marL="1371600" lvl="2" indent="-299719" algn="l">
              <a:spcBef>
                <a:spcPts val="320"/>
              </a:spcBef>
              <a:spcAft>
                <a:spcPts val="0"/>
              </a:spcAft>
              <a:buSzPts val="1120"/>
              <a:buChar char="►"/>
              <a:defRPr>
                <a:solidFill>
                  <a:schemeClr val="lt1"/>
                </a:solidFill>
              </a:defRPr>
            </a:lvl3pPr>
            <a:lvl4pPr marL="1828800" lvl="3" indent="-290830" algn="l">
              <a:spcBef>
                <a:spcPts val="280"/>
              </a:spcBef>
              <a:spcAft>
                <a:spcPts val="0"/>
              </a:spcAft>
              <a:buSzPts val="980"/>
              <a:buChar char="►"/>
              <a:defRPr>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536" name="Google Shape;536;p54"/>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Approved question wide">
  <p:cSld name="Approved question wide">
    <p:spTree>
      <p:nvGrpSpPr>
        <p:cNvPr id="1" name="Shape 44"/>
        <p:cNvGrpSpPr/>
        <p:nvPr/>
      </p:nvGrpSpPr>
      <p:grpSpPr>
        <a:xfrm>
          <a:off x="0" y="0"/>
          <a:ext cx="0" cy="0"/>
          <a:chOff x="0" y="0"/>
          <a:chExt cx="0" cy="0"/>
        </a:xfrm>
      </p:grpSpPr>
      <p:grpSp>
        <p:nvGrpSpPr>
          <p:cNvPr id="45" name="Google Shape;45;p9"/>
          <p:cNvGrpSpPr/>
          <p:nvPr/>
        </p:nvGrpSpPr>
        <p:grpSpPr>
          <a:xfrm>
            <a:off x="498115" y="5826612"/>
            <a:ext cx="3878023" cy="570195"/>
            <a:chOff x="498115" y="5951018"/>
            <a:chExt cx="3878023" cy="570195"/>
          </a:xfrm>
        </p:grpSpPr>
        <p:sp>
          <p:nvSpPr>
            <p:cNvPr id="46" name="Google Shape;46;p9"/>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7" name="Google Shape;47;p9"/>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8" name="Google Shape;48;p9"/>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49" name="Google Shape;49;p9"/>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0" name="Google Shape;50;p9"/>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1" name="Google Shape;51;p9"/>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2" name="Google Shape;52;p9"/>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3" name="Google Shape;53;p9"/>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4" name="Google Shape;54;p9"/>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5" name="Google Shape;55;p9"/>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6" name="Google Shape;56;p9"/>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7" name="Google Shape;57;p9"/>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8" name="Google Shape;58;p9"/>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59" name="Google Shape;59;p9"/>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0" name="Google Shape;60;p9"/>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1" name="Google Shape;61;p9"/>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2" name="Google Shape;62;p9"/>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3" name="Google Shape;63;p9"/>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4" name="Google Shape;64;p9"/>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5" name="Google Shape;65;p9"/>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6" name="Google Shape;66;p9"/>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7" name="Google Shape;67;p9"/>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8" name="Google Shape;68;p9"/>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69" name="Google Shape;69;p9"/>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0" name="Google Shape;70;p9"/>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1" name="Google Shape;71;p9"/>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2" name="Google Shape;72;p9"/>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3" name="Google Shape;73;p9"/>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4" name="Google Shape;74;p9"/>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5" name="Google Shape;75;p9"/>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6" name="Google Shape;76;p9"/>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7" name="Google Shape;77;p9"/>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8" name="Google Shape;78;p9"/>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79" name="Google Shape;79;p9"/>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0" name="Google Shape;80;p9"/>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1" name="Google Shape;81;p9"/>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2" name="Google Shape;82;p9"/>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3" name="Google Shape;83;p9"/>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4" name="Google Shape;84;p9"/>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5" name="Google Shape;85;p9"/>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6" name="Google Shape;86;p9"/>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7" name="Google Shape;87;p9"/>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8" name="Google Shape;88;p9"/>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89" name="Google Shape;89;p9"/>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0" name="Google Shape;90;p9"/>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1" name="Google Shape;91;p9"/>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2" name="Google Shape;92;p9"/>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3" name="Google Shape;93;p9"/>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4" name="Google Shape;94;p9"/>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5" name="Google Shape;95;p9"/>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6" name="Google Shape;96;p9"/>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7" name="Google Shape;97;p9"/>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8" name="Google Shape;98;p9"/>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99" name="Google Shape;99;p9"/>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0" name="Google Shape;100;p9"/>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1" name="Google Shape;101;p9"/>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2" name="Google Shape;102;p9"/>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3" name="Google Shape;103;p9"/>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4" name="Google Shape;104;p9"/>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5" name="Google Shape;105;p9"/>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6" name="Google Shape;106;p9"/>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7" name="Google Shape;107;p9"/>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8" name="Google Shape;108;p9"/>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09" name="Google Shape;109;p9"/>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0" name="Google Shape;110;p9"/>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11" name="Google Shape;111;p9"/>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12" name="Google Shape;112;p9"/>
          <p:cNvSpPr txBox="1">
            <a:spLocks noGrp="1"/>
          </p:cNvSpPr>
          <p:nvPr>
            <p:ph type="ctrTitle"/>
          </p:nvPr>
        </p:nvSpPr>
        <p:spPr>
          <a:xfrm>
            <a:off x="944880" y="2158329"/>
            <a:ext cx="4783882"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9"/>
          <p:cNvSpPr txBox="1">
            <a:spLocks noGrp="1"/>
          </p:cNvSpPr>
          <p:nvPr>
            <p:ph type="subTitle" idx="1"/>
          </p:nvPr>
        </p:nvSpPr>
        <p:spPr>
          <a:xfrm>
            <a:off x="945072" y="3200329"/>
            <a:ext cx="48080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sp>
        <p:nvSpPr>
          <p:cNvPr id="114" name="Google Shape;114;p9"/>
          <p:cNvSpPr/>
          <p:nvPr/>
        </p:nvSpPr>
        <p:spPr>
          <a:xfrm>
            <a:off x="489366" y="723658"/>
            <a:ext cx="5680945" cy="3452894"/>
          </a:xfrm>
          <a:custGeom>
            <a:avLst/>
            <a:gdLst/>
            <a:ahLst/>
            <a:cxnLst/>
            <a:rect l="l" t="t" r="r" b="b"/>
            <a:pathLst>
              <a:path w="5680945" h="3452894" extrusionOk="0">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5" name="Google Shape;115;p9"/>
          <p:cNvSpPr/>
          <p:nvPr/>
        </p:nvSpPr>
        <p:spPr>
          <a:xfrm>
            <a:off x="489366"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6" name="Google Shape;116;p9"/>
          <p:cNvSpPr/>
          <p:nvPr/>
        </p:nvSpPr>
        <p:spPr>
          <a:xfrm>
            <a:off x="774697"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17" name="Google Shape;117;p9"/>
          <p:cNvSpPr/>
          <p:nvPr/>
        </p:nvSpPr>
        <p:spPr>
          <a:xfrm>
            <a:off x="1059910" y="4021755"/>
            <a:ext cx="151647" cy="151647"/>
          </a:xfrm>
          <a:custGeom>
            <a:avLst/>
            <a:gdLst/>
            <a:ahLst/>
            <a:cxnLst/>
            <a:rect l="l" t="t" r="r" b="b"/>
            <a:pathLst>
              <a:path w="151647" h="151647" extrusionOk="0">
                <a:moveTo>
                  <a:pt x="8749" y="8749"/>
                </a:moveTo>
                <a:lnTo>
                  <a:pt x="151414" y="8749"/>
                </a:lnTo>
                <a:lnTo>
                  <a:pt x="151414" y="151414"/>
                </a:lnTo>
                <a:lnTo>
                  <a:pt x="8749" y="15141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nvGrpSpPr>
          <p:cNvPr id="118" name="Google Shape;118;p9"/>
          <p:cNvGrpSpPr/>
          <p:nvPr/>
        </p:nvGrpSpPr>
        <p:grpSpPr>
          <a:xfrm>
            <a:off x="10364788" y="4960938"/>
            <a:ext cx="1225550" cy="1435100"/>
            <a:chOff x="6529" y="3125"/>
            <a:chExt cx="772" cy="904"/>
          </a:xfrm>
        </p:grpSpPr>
        <p:sp>
          <p:nvSpPr>
            <p:cNvPr id="119" name="Google Shape;119;p9"/>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0" name="Google Shape;120;p9"/>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no line">
  <p:cSld name="Title only, no line">
    <p:spTree>
      <p:nvGrpSpPr>
        <p:cNvPr id="1" name="Shape 537"/>
        <p:cNvGrpSpPr/>
        <p:nvPr/>
      </p:nvGrpSpPr>
      <p:grpSpPr>
        <a:xfrm>
          <a:off x="0" y="0"/>
          <a:ext cx="0" cy="0"/>
          <a:chOff x="0" y="0"/>
          <a:chExt cx="0" cy="0"/>
        </a:xfrm>
      </p:grpSpPr>
      <p:sp>
        <p:nvSpPr>
          <p:cNvPr id="538" name="Google Shape;538;p5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39" name="Google Shape;539;p55"/>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columns, no headings" type="twoObj">
  <p:cSld name="TWO_OBJECTS">
    <p:spTree>
      <p:nvGrpSpPr>
        <p:cNvPr id="1" name="Shape 540"/>
        <p:cNvGrpSpPr/>
        <p:nvPr/>
      </p:nvGrpSpPr>
      <p:grpSpPr>
        <a:xfrm>
          <a:off x="0" y="0"/>
          <a:ext cx="0" cy="0"/>
          <a:chOff x="0" y="0"/>
          <a:chExt cx="0" cy="0"/>
        </a:xfrm>
      </p:grpSpPr>
      <p:sp>
        <p:nvSpPr>
          <p:cNvPr id="541" name="Google Shape;541;p56"/>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2" name="Google Shape;542;p56"/>
          <p:cNvSpPr txBox="1">
            <a:spLocks noGrp="1"/>
          </p:cNvSpPr>
          <p:nvPr>
            <p:ph type="body" idx="1"/>
          </p:nvPr>
        </p:nvSpPr>
        <p:spPr>
          <a:xfrm>
            <a:off x="60991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3" name="Google Shape;543;p56"/>
          <p:cNvSpPr txBox="1">
            <a:spLocks noGrp="1"/>
          </p:cNvSpPr>
          <p:nvPr>
            <p:ph type="body" idx="2"/>
          </p:nvPr>
        </p:nvSpPr>
        <p:spPr>
          <a:xfrm>
            <a:off x="6200828" y="1137919"/>
            <a:ext cx="5387605" cy="483480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544" name="Google Shape;544;p56"/>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wo columns with headings">
  <p:cSld name="Two columns with headings">
    <p:spTree>
      <p:nvGrpSpPr>
        <p:cNvPr id="1" name="Shape 545"/>
        <p:cNvGrpSpPr/>
        <p:nvPr/>
      </p:nvGrpSpPr>
      <p:grpSpPr>
        <a:xfrm>
          <a:off x="0" y="0"/>
          <a:ext cx="0" cy="0"/>
          <a:chOff x="0" y="0"/>
          <a:chExt cx="0" cy="0"/>
        </a:xfrm>
      </p:grpSpPr>
      <p:sp>
        <p:nvSpPr>
          <p:cNvPr id="546" name="Google Shape;546;p57"/>
          <p:cNvSpPr txBox="1">
            <a:spLocks noGrp="1"/>
          </p:cNvSpPr>
          <p:nvPr>
            <p:ph type="body" idx="1"/>
          </p:nvPr>
        </p:nvSpPr>
        <p:spPr>
          <a:xfrm>
            <a:off x="612648"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7" name="Google Shape;547;p57"/>
          <p:cNvSpPr txBox="1">
            <a:spLocks noGrp="1"/>
          </p:cNvSpPr>
          <p:nvPr>
            <p:ph type="body" idx="2"/>
          </p:nvPr>
        </p:nvSpPr>
        <p:spPr>
          <a:xfrm>
            <a:off x="6199632" y="1869440"/>
            <a:ext cx="5393208" cy="4256075"/>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sz="2000">
                <a:solidFill>
                  <a:schemeClr val="lt1"/>
                </a:solidFill>
              </a:defRPr>
            </a:lvl1pPr>
            <a:lvl2pPr marL="914400" lvl="1" indent="-308610" algn="l">
              <a:spcBef>
                <a:spcPts val="360"/>
              </a:spcBef>
              <a:spcAft>
                <a:spcPts val="0"/>
              </a:spcAft>
              <a:buSzPts val="1260"/>
              <a:buChar char="►"/>
              <a:defRPr sz="1800">
                <a:solidFill>
                  <a:schemeClr val="lt1"/>
                </a:solidFill>
              </a:defRPr>
            </a:lvl2pPr>
            <a:lvl3pPr marL="1371600" lvl="2" indent="-299719" algn="l">
              <a:spcBef>
                <a:spcPts val="320"/>
              </a:spcBef>
              <a:spcAft>
                <a:spcPts val="0"/>
              </a:spcAft>
              <a:buSzPts val="1120"/>
              <a:buChar char="►"/>
              <a:defRPr sz="1600">
                <a:solidFill>
                  <a:schemeClr val="lt1"/>
                </a:solidFill>
              </a:defRPr>
            </a:lvl3pPr>
            <a:lvl4pPr marL="1828800" lvl="3" indent="-290830" algn="l">
              <a:spcBef>
                <a:spcPts val="280"/>
              </a:spcBef>
              <a:spcAft>
                <a:spcPts val="0"/>
              </a:spcAft>
              <a:buSzPts val="980"/>
              <a:buChar char="►"/>
              <a:defRPr sz="1400">
                <a:solidFill>
                  <a:schemeClr val="lt1"/>
                </a:solidFill>
              </a:defRPr>
            </a:lvl4pPr>
            <a:lvl5pPr marL="2286000" lvl="4" indent="-281939" algn="l">
              <a:spcBef>
                <a:spcPts val="240"/>
              </a:spcBef>
              <a:spcAft>
                <a:spcPts val="0"/>
              </a:spcAft>
              <a:buSzPts val="840"/>
              <a:buChar char="►"/>
              <a:defRPr sz="1200">
                <a:solidFill>
                  <a:schemeClr val="lt1"/>
                </a:solidFill>
              </a:defRPr>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48" name="Google Shape;548;p57"/>
          <p:cNvSpPr txBox="1">
            <a:spLocks noGrp="1"/>
          </p:cNvSpPr>
          <p:nvPr>
            <p:ph type="body" idx="3"/>
          </p:nvPr>
        </p:nvSpPr>
        <p:spPr>
          <a:xfrm>
            <a:off x="609918"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49" name="Google Shape;549;p57"/>
          <p:cNvSpPr txBox="1">
            <a:spLocks noGrp="1"/>
          </p:cNvSpPr>
          <p:nvPr>
            <p:ph type="body" idx="4"/>
          </p:nvPr>
        </p:nvSpPr>
        <p:spPr>
          <a:xfrm>
            <a:off x="6199632" y="1137920"/>
            <a:ext cx="5393208" cy="640800"/>
          </a:xfrm>
          <a:prstGeom prst="rect">
            <a:avLst/>
          </a:prstGeom>
          <a:noFill/>
          <a:ln>
            <a:noFill/>
          </a:ln>
        </p:spPr>
        <p:txBody>
          <a:bodyPr spcFirstLastPara="1" wrap="square" lIns="0" tIns="0" rIns="0" bIns="0" anchor="t" anchorCtr="0">
            <a:noAutofit/>
          </a:bodyPr>
          <a:lstStyle>
            <a:lvl1pPr marL="457200" lvl="0" indent="-228600" algn="l">
              <a:spcBef>
                <a:spcPts val="400"/>
              </a:spcBef>
              <a:spcAft>
                <a:spcPts val="0"/>
              </a:spcAft>
              <a:buSzPts val="1400"/>
              <a:buNone/>
              <a:defRPr b="1">
                <a:solidFill>
                  <a:schemeClr val="lt1"/>
                </a:solidFill>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50" name="Google Shape;550;p57"/>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57"/>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Key statement">
  <p:cSld name="Key statement">
    <p:spTree>
      <p:nvGrpSpPr>
        <p:cNvPr id="1" name="Shape 552"/>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ocused data">
  <p:cSld name="Focused data">
    <p:spTree>
      <p:nvGrpSpPr>
        <p:cNvPr id="1" name="Shape 553"/>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554"/>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3">
  <p:cSld name="Divider 3">
    <p:spTree>
      <p:nvGrpSpPr>
        <p:cNvPr id="1" name="Shape 555"/>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Empty">
  <p:cSld name="Empty">
    <p:spTree>
      <p:nvGrpSpPr>
        <p:cNvPr id="1" name="Shape 556"/>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1_Empty">
  <p:cSld name="1_Empty">
    <p:spTree>
      <p:nvGrpSpPr>
        <p:cNvPr id="1" name="Shape 557"/>
        <p:cNvGrpSpPr/>
        <p:nvPr/>
      </p:nvGrpSpPr>
      <p:grpSpPr>
        <a:xfrm>
          <a:off x="0" y="0"/>
          <a:ext cx="0" cy="0"/>
          <a:chOff x="0" y="0"/>
          <a:chExt cx="0" cy="0"/>
        </a:xfrm>
      </p:grpSpPr>
      <p:sp>
        <p:nvSpPr>
          <p:cNvPr id="558" name="Google Shape;558;p63"/>
          <p:cNvSpPr>
            <a:spLocks noGrp="1"/>
          </p:cNvSpPr>
          <p:nvPr>
            <p:ph type="media" idx="2"/>
          </p:nvPr>
        </p:nvSpPr>
        <p:spPr>
          <a:xfrm>
            <a:off x="0" y="0"/>
            <a:ext cx="12198350" cy="6858000"/>
          </a:xfrm>
          <a:prstGeom prst="rect">
            <a:avLst/>
          </a:prstGeom>
          <a:noFill/>
          <a:ln>
            <a:noFill/>
          </a:ln>
        </p:spPr>
        <p:txBody>
          <a:bodyPr spcFirstLastPara="1" wrap="square" lIns="0" tIns="0" rIns="0" bIns="0" anchor="ctr" anchorCtr="0">
            <a:noAutofit/>
          </a:bodyPr>
          <a:lstStyle>
            <a:lvl1pPr marR="0" lvl="0" algn="ctr" rtl="0">
              <a:spcBef>
                <a:spcPts val="400"/>
              </a:spcBef>
              <a:spcAft>
                <a:spcPts val="0"/>
              </a:spcAft>
              <a:buClr>
                <a:schemeClr val="dk2"/>
              </a:buClr>
              <a:buSzPts val="1400"/>
              <a:buFont typeface="Arial"/>
              <a:buNone/>
              <a:defRPr sz="2000" b="0" i="0" u="none" strike="noStrike" cap="none">
                <a:solidFill>
                  <a:schemeClr val="lt1"/>
                </a:solidFill>
                <a:latin typeface="Inter Light"/>
                <a:ea typeface="Inter Light"/>
                <a:cs typeface="Inter Light"/>
                <a:sym typeface="Inter Light"/>
              </a:defRPr>
            </a:lvl1pPr>
            <a:lvl2pPr marR="0" lvl="1"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R="0" lvl="2"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R="0" lvl="3"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R="0" lvl="4"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Final legal text">
  <p:cSld name="Final legal text">
    <p:spTree>
      <p:nvGrpSpPr>
        <p:cNvPr id="1" name="Shape 559"/>
        <p:cNvGrpSpPr/>
        <p:nvPr/>
      </p:nvGrpSpPr>
      <p:grpSpPr>
        <a:xfrm>
          <a:off x="0" y="0"/>
          <a:ext cx="0" cy="0"/>
          <a:chOff x="0" y="0"/>
          <a:chExt cx="0" cy="0"/>
        </a:xfrm>
      </p:grpSpPr>
      <p:sp>
        <p:nvSpPr>
          <p:cNvPr id="560" name="Google Shape;560;p64"/>
          <p:cNvSpPr txBox="1">
            <a:spLocks noGrp="1"/>
          </p:cNvSpPr>
          <p:nvPr>
            <p:ph type="body" idx="1"/>
          </p:nvPr>
        </p:nvSpPr>
        <p:spPr>
          <a:xfrm>
            <a:off x="607799" y="719139"/>
            <a:ext cx="4677635" cy="52100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40"/>
              </a:spcBef>
              <a:spcAft>
                <a:spcPts val="0"/>
              </a:spcAft>
              <a:buSzPts val="1200"/>
              <a:buNone/>
              <a:defRPr sz="1200">
                <a:solidFill>
                  <a:schemeClr val="lt1"/>
                </a:solidFill>
                <a:latin typeface="Inter Light"/>
                <a:ea typeface="Inter Light"/>
                <a:cs typeface="Inter Light"/>
                <a:sym typeface="Inter Light"/>
              </a:defRPr>
            </a:lvl1pPr>
            <a:lvl2pPr marL="914400" lvl="1" indent="-228600" algn="l">
              <a:lnSpc>
                <a:spcPct val="100000"/>
              </a:lnSpc>
              <a:spcBef>
                <a:spcPts val="0"/>
              </a:spcBef>
              <a:spcAft>
                <a:spcPts val="0"/>
              </a:spcAft>
              <a:buSzPts val="900"/>
              <a:buNone/>
              <a:defRPr sz="900" b="1">
                <a:solidFill>
                  <a:schemeClr val="lt1"/>
                </a:solidFill>
                <a:latin typeface="Inter Light"/>
                <a:ea typeface="Inter Light"/>
                <a:cs typeface="Inter Light"/>
                <a:sym typeface="Inter Light"/>
              </a:defRPr>
            </a:lvl2pPr>
            <a:lvl3pPr marL="1371600" lvl="2" indent="-268605" algn="l">
              <a:lnSpc>
                <a:spcPct val="100000"/>
              </a:lnSpc>
              <a:spcBef>
                <a:spcPts val="0"/>
              </a:spcBef>
              <a:spcAft>
                <a:spcPts val="0"/>
              </a:spcAft>
              <a:buClr>
                <a:schemeClr val="dk2"/>
              </a:buClr>
              <a:buSzPts val="630"/>
              <a:buFont typeface="Arial"/>
              <a:buChar char="►"/>
              <a:defRPr sz="900" b="1">
                <a:solidFill>
                  <a:schemeClr val="lt1"/>
                </a:solidFill>
                <a:latin typeface="Inter Light"/>
                <a:ea typeface="Inter Light"/>
                <a:cs typeface="Inter Light"/>
                <a:sym typeface="Inter Light"/>
              </a:defRPr>
            </a:lvl3pPr>
            <a:lvl4pPr marL="1828800" lvl="3" indent="-228600" algn="l">
              <a:lnSpc>
                <a:spcPct val="100000"/>
              </a:lnSpc>
              <a:spcBef>
                <a:spcPts val="0"/>
              </a:spcBef>
              <a:spcAft>
                <a:spcPts val="0"/>
              </a:spcAft>
              <a:buSzPts val="800"/>
              <a:buNone/>
              <a:defRPr sz="800">
                <a:solidFill>
                  <a:schemeClr val="lt1"/>
                </a:solidFill>
                <a:latin typeface="Inter Light"/>
                <a:ea typeface="Inter Light"/>
                <a:cs typeface="Inter Light"/>
                <a:sym typeface="Inter Light"/>
              </a:defRPr>
            </a:lvl4pPr>
            <a:lvl5pPr marL="2286000" lvl="4" indent="-264160" algn="l">
              <a:lnSpc>
                <a:spcPct val="100000"/>
              </a:lnSpc>
              <a:spcBef>
                <a:spcPts val="0"/>
              </a:spcBef>
              <a:spcAft>
                <a:spcPts val="0"/>
              </a:spcAft>
              <a:buClr>
                <a:schemeClr val="dk2"/>
              </a:buClr>
              <a:buSzPts val="560"/>
              <a:buFont typeface="Arial"/>
              <a:buChar char="►"/>
              <a:defRPr sz="800">
                <a:solidFill>
                  <a:schemeClr val="lt1"/>
                </a:solidFill>
                <a:latin typeface="Inter Light"/>
                <a:ea typeface="Inter Light"/>
                <a:cs typeface="Inter Light"/>
                <a:sym typeface="Inter Light"/>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Approved question tall">
  <p:cSld name="Approved question tall">
    <p:spTree>
      <p:nvGrpSpPr>
        <p:cNvPr id="1" name="Shape 121"/>
        <p:cNvGrpSpPr/>
        <p:nvPr/>
      </p:nvGrpSpPr>
      <p:grpSpPr>
        <a:xfrm>
          <a:off x="0" y="0"/>
          <a:ext cx="0" cy="0"/>
          <a:chOff x="0" y="0"/>
          <a:chExt cx="0" cy="0"/>
        </a:xfrm>
      </p:grpSpPr>
      <p:pic>
        <p:nvPicPr>
          <p:cNvPr id="122" name="Google Shape;122;p10"/>
          <p:cNvPicPr preferRelativeResize="0"/>
          <p:nvPr/>
        </p:nvPicPr>
        <p:blipFill rotWithShape="1">
          <a:blip r:embed="rId2">
            <a:alphaModFix/>
          </a:blip>
          <a:srcRect r="15539" b="21219"/>
          <a:stretch/>
        </p:blipFill>
        <p:spPr>
          <a:xfrm>
            <a:off x="0" y="-2"/>
            <a:ext cx="12198350" cy="6858001"/>
          </a:xfrm>
          <a:prstGeom prst="rect">
            <a:avLst/>
          </a:prstGeom>
          <a:noFill/>
          <a:ln>
            <a:noFill/>
          </a:ln>
        </p:spPr>
      </p:pic>
      <p:pic>
        <p:nvPicPr>
          <p:cNvPr id="123" name="Google Shape;123;p10"/>
          <p:cNvPicPr preferRelativeResize="0"/>
          <p:nvPr/>
        </p:nvPicPr>
        <p:blipFill rotWithShape="1">
          <a:blip r:embed="rId3">
            <a:alphaModFix/>
          </a:blip>
          <a:srcRect/>
          <a:stretch/>
        </p:blipFill>
        <p:spPr>
          <a:xfrm>
            <a:off x="489366" y="869576"/>
            <a:ext cx="4848024" cy="3933825"/>
          </a:xfrm>
          <a:prstGeom prst="rect">
            <a:avLst/>
          </a:prstGeom>
          <a:noFill/>
          <a:ln>
            <a:noFill/>
          </a:ln>
        </p:spPr>
      </p:pic>
      <p:grpSp>
        <p:nvGrpSpPr>
          <p:cNvPr id="124" name="Google Shape;124;p10"/>
          <p:cNvGrpSpPr/>
          <p:nvPr/>
        </p:nvGrpSpPr>
        <p:grpSpPr>
          <a:xfrm>
            <a:off x="498115" y="5826612"/>
            <a:ext cx="3878023" cy="570195"/>
            <a:chOff x="498115" y="5951018"/>
            <a:chExt cx="3878023" cy="570195"/>
          </a:xfrm>
        </p:grpSpPr>
        <p:sp>
          <p:nvSpPr>
            <p:cNvPr id="125" name="Google Shape;125;p10"/>
            <p:cNvSpPr/>
            <p:nvPr/>
          </p:nvSpPr>
          <p:spPr>
            <a:xfrm>
              <a:off x="498115"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6" name="Google Shape;126;p10"/>
            <p:cNvSpPr/>
            <p:nvPr/>
          </p:nvSpPr>
          <p:spPr>
            <a:xfrm>
              <a:off x="69341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7" name="Google Shape;127;p10"/>
            <p:cNvSpPr/>
            <p:nvPr/>
          </p:nvSpPr>
          <p:spPr>
            <a:xfrm>
              <a:off x="890451" y="5951018"/>
              <a:ext cx="99392" cy="9764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28" name="Google Shape;128;p10"/>
            <p:cNvSpPr/>
            <p:nvPr/>
          </p:nvSpPr>
          <p:spPr>
            <a:xfrm>
              <a:off x="498115" y="6181188"/>
              <a:ext cx="94161" cy="130778"/>
            </a:xfrm>
            <a:custGeom>
              <a:avLst/>
              <a:gdLst/>
              <a:ahLst/>
              <a:cxnLst/>
              <a:rect l="l" t="t" r="r" b="b"/>
              <a:pathLst>
                <a:path w="54" h="75" extrusionOk="0">
                  <a:moveTo>
                    <a:pt x="32" y="11"/>
                  </a:moveTo>
                  <a:lnTo>
                    <a:pt x="32" y="75"/>
                  </a:lnTo>
                  <a:lnTo>
                    <a:pt x="22" y="75"/>
                  </a:lnTo>
                  <a:lnTo>
                    <a:pt x="22" y="11"/>
                  </a:lnTo>
                  <a:lnTo>
                    <a:pt x="0" y="11"/>
                  </a:lnTo>
                  <a:lnTo>
                    <a:pt x="0" y="0"/>
                  </a:lnTo>
                  <a:lnTo>
                    <a:pt x="54" y="0"/>
                  </a:lnTo>
                  <a:lnTo>
                    <a:pt x="54" y="11"/>
                  </a:lnTo>
                  <a:lnTo>
                    <a:pt x="32"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29" name="Google Shape;129;p10"/>
            <p:cNvSpPr/>
            <p:nvPr/>
          </p:nvSpPr>
          <p:spPr>
            <a:xfrm>
              <a:off x="609713" y="6174213"/>
              <a:ext cx="78468"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0" name="Google Shape;130;p10"/>
            <p:cNvSpPr/>
            <p:nvPr/>
          </p:nvSpPr>
          <p:spPr>
            <a:xfrm>
              <a:off x="705618"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1" name="Google Shape;131;p10"/>
            <p:cNvSpPr/>
            <p:nvPr/>
          </p:nvSpPr>
          <p:spPr>
            <a:xfrm>
              <a:off x="857320" y="6174213"/>
              <a:ext cx="83698" cy="139497"/>
            </a:xfrm>
            <a:custGeom>
              <a:avLst/>
              <a:gdLst/>
              <a:ahLst/>
              <a:cxnLst/>
              <a:rect l="l" t="t" r="r" b="b"/>
              <a:pathLst>
                <a:path w="33" h="55" extrusionOk="0">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2" name="Google Shape;132;p10"/>
            <p:cNvSpPr/>
            <p:nvPr/>
          </p:nvSpPr>
          <p:spPr>
            <a:xfrm>
              <a:off x="956713" y="6212575"/>
              <a:ext cx="83698" cy="101135"/>
            </a:xfrm>
            <a:custGeom>
              <a:avLst/>
              <a:gdLst/>
              <a:ahLst/>
              <a:cxnLst/>
              <a:rect l="l" t="t" r="r" b="b"/>
              <a:pathLst>
                <a:path w="33" h="40" extrusionOk="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3" name="Google Shape;133;p10"/>
            <p:cNvSpPr/>
            <p:nvPr/>
          </p:nvSpPr>
          <p:spPr>
            <a:xfrm>
              <a:off x="1050873"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4" name="Google Shape;134;p10"/>
            <p:cNvSpPr/>
            <p:nvPr/>
          </p:nvSpPr>
          <p:spPr>
            <a:xfrm>
              <a:off x="111887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5" name="Google Shape;135;p10"/>
            <p:cNvSpPr/>
            <p:nvPr/>
          </p:nvSpPr>
          <p:spPr>
            <a:xfrm>
              <a:off x="1190370" y="6212575"/>
              <a:ext cx="83698" cy="101135"/>
            </a:xfrm>
            <a:custGeom>
              <a:avLst/>
              <a:gdLst/>
              <a:ahLst/>
              <a:cxnLst/>
              <a:rect l="l" t="t" r="r" b="b"/>
              <a:pathLst>
                <a:path w="33" h="40" extrusionOk="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6" name="Google Shape;136;p10"/>
            <p:cNvSpPr/>
            <p:nvPr/>
          </p:nvSpPr>
          <p:spPr>
            <a:xfrm>
              <a:off x="1294993" y="6212575"/>
              <a:ext cx="55799" cy="99391"/>
            </a:xfrm>
            <a:custGeom>
              <a:avLst/>
              <a:gdLst/>
              <a:ahLst/>
              <a:cxnLst/>
              <a:rect l="l" t="t" r="r" b="b"/>
              <a:pathLst>
                <a:path w="22" h="39" extrusionOk="0">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7" name="Google Shape;137;p10"/>
            <p:cNvSpPr/>
            <p:nvPr/>
          </p:nvSpPr>
          <p:spPr>
            <a:xfrm>
              <a:off x="140659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8" name="Google Shape;138;p10"/>
            <p:cNvSpPr/>
            <p:nvPr/>
          </p:nvSpPr>
          <p:spPr>
            <a:xfrm>
              <a:off x="1485058" y="6174213"/>
              <a:ext cx="80211" cy="137753"/>
            </a:xfrm>
            <a:custGeom>
              <a:avLst/>
              <a:gdLst/>
              <a:ahLst/>
              <a:cxnLst/>
              <a:rect l="l" t="t" r="r" b="b"/>
              <a:pathLst>
                <a:path w="31" h="54" extrusionOk="0">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39" name="Google Shape;139;p10"/>
            <p:cNvSpPr/>
            <p:nvPr/>
          </p:nvSpPr>
          <p:spPr>
            <a:xfrm>
              <a:off x="158270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0" name="Google Shape;140;p10"/>
            <p:cNvSpPr/>
            <p:nvPr/>
          </p:nvSpPr>
          <p:spPr>
            <a:xfrm>
              <a:off x="1730922" y="6212575"/>
              <a:ext cx="80211" cy="134265"/>
            </a:xfrm>
            <a:custGeom>
              <a:avLst/>
              <a:gdLst/>
              <a:ahLst/>
              <a:cxnLst/>
              <a:rect l="l" t="t" r="r" b="b"/>
              <a:pathLst>
                <a:path w="32" h="53" extrusionOk="0">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1" name="Google Shape;141;p10"/>
            <p:cNvSpPr/>
            <p:nvPr/>
          </p:nvSpPr>
          <p:spPr>
            <a:xfrm>
              <a:off x="1835545" y="6212575"/>
              <a:ext cx="78468" cy="101135"/>
            </a:xfrm>
            <a:custGeom>
              <a:avLst/>
              <a:gdLst/>
              <a:ahLst/>
              <a:cxnLst/>
              <a:rect l="l" t="t" r="r" b="b"/>
              <a:pathLst>
                <a:path w="31" h="40" extrusionOk="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2" name="Google Shape;142;p10"/>
            <p:cNvSpPr/>
            <p:nvPr/>
          </p:nvSpPr>
          <p:spPr>
            <a:xfrm>
              <a:off x="1934936"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3" name="Google Shape;143;p10"/>
            <p:cNvSpPr/>
            <p:nvPr/>
          </p:nvSpPr>
          <p:spPr>
            <a:xfrm>
              <a:off x="2030841"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4" name="Google Shape;144;p10"/>
            <p:cNvSpPr/>
            <p:nvPr/>
          </p:nvSpPr>
          <p:spPr>
            <a:xfrm>
              <a:off x="2118027"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5" name="Google Shape;145;p10"/>
            <p:cNvSpPr/>
            <p:nvPr/>
          </p:nvSpPr>
          <p:spPr>
            <a:xfrm>
              <a:off x="2194750" y="6175958"/>
              <a:ext cx="24412" cy="136010"/>
            </a:xfrm>
            <a:custGeom>
              <a:avLst/>
              <a:gdLst/>
              <a:ahLst/>
              <a:cxnLst/>
              <a:rect l="l" t="t" r="r" b="b"/>
              <a:pathLst>
                <a:path w="10" h="53" extrusionOk="0">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6" name="Google Shape;146;p10"/>
            <p:cNvSpPr/>
            <p:nvPr/>
          </p:nvSpPr>
          <p:spPr>
            <a:xfrm>
              <a:off x="2236599" y="6212575"/>
              <a:ext cx="87186" cy="101135"/>
            </a:xfrm>
            <a:custGeom>
              <a:avLst/>
              <a:gdLst/>
              <a:ahLst/>
              <a:cxnLst/>
              <a:rect l="l" t="t" r="r" b="b"/>
              <a:pathLst>
                <a:path w="34" h="40" extrusionOk="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7" name="Google Shape;147;p10"/>
            <p:cNvSpPr/>
            <p:nvPr/>
          </p:nvSpPr>
          <p:spPr>
            <a:xfrm>
              <a:off x="2344710" y="6212575"/>
              <a:ext cx="78468" cy="99391"/>
            </a:xfrm>
            <a:custGeom>
              <a:avLst/>
              <a:gdLst/>
              <a:ahLst/>
              <a:cxnLst/>
              <a:rect l="l" t="t" r="r" b="b"/>
              <a:pathLst>
                <a:path w="31" h="39" extrusionOk="0">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8" name="Google Shape;148;p10"/>
            <p:cNvSpPr/>
            <p:nvPr/>
          </p:nvSpPr>
          <p:spPr>
            <a:xfrm>
              <a:off x="2445845" y="6284068"/>
              <a:ext cx="31387"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49" name="Google Shape;149;p10"/>
            <p:cNvSpPr/>
            <p:nvPr/>
          </p:nvSpPr>
          <p:spPr>
            <a:xfrm>
              <a:off x="2540006" y="6181188"/>
              <a:ext cx="97648" cy="130778"/>
            </a:xfrm>
            <a:custGeom>
              <a:avLst/>
              <a:gdLst/>
              <a:ahLst/>
              <a:cxnLst/>
              <a:rect l="l" t="t" r="r" b="b"/>
              <a:pathLst>
                <a:path w="56" h="75" extrusionOk="0">
                  <a:moveTo>
                    <a:pt x="34" y="11"/>
                  </a:moveTo>
                  <a:lnTo>
                    <a:pt x="34" y="75"/>
                  </a:lnTo>
                  <a:lnTo>
                    <a:pt x="22" y="75"/>
                  </a:lnTo>
                  <a:lnTo>
                    <a:pt x="22" y="11"/>
                  </a:lnTo>
                  <a:lnTo>
                    <a:pt x="0" y="11"/>
                  </a:lnTo>
                  <a:lnTo>
                    <a:pt x="0" y="0"/>
                  </a:lnTo>
                  <a:lnTo>
                    <a:pt x="56" y="0"/>
                  </a:lnTo>
                  <a:lnTo>
                    <a:pt x="56" y="11"/>
                  </a:lnTo>
                  <a:lnTo>
                    <a:pt x="34" y="1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0" name="Google Shape;150;p10"/>
            <p:cNvSpPr/>
            <p:nvPr/>
          </p:nvSpPr>
          <p:spPr>
            <a:xfrm>
              <a:off x="2651603" y="6174213"/>
              <a:ext cx="80211" cy="137753"/>
            </a:xfrm>
            <a:custGeom>
              <a:avLst/>
              <a:gdLst/>
              <a:ahLst/>
              <a:cxnLst/>
              <a:rect l="l" t="t" r="r" b="b"/>
              <a:pathLst>
                <a:path w="31" h="54" extrusionOk="0">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1" name="Google Shape;151;p10"/>
            <p:cNvSpPr/>
            <p:nvPr/>
          </p:nvSpPr>
          <p:spPr>
            <a:xfrm>
              <a:off x="2750996" y="6212575"/>
              <a:ext cx="85443"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2" name="Google Shape;152;p10"/>
            <p:cNvSpPr/>
            <p:nvPr/>
          </p:nvSpPr>
          <p:spPr>
            <a:xfrm>
              <a:off x="2902698" y="6174213"/>
              <a:ext cx="80211" cy="139497"/>
            </a:xfrm>
            <a:custGeom>
              <a:avLst/>
              <a:gdLst/>
              <a:ahLst/>
              <a:cxnLst/>
              <a:rect l="l" t="t" r="r" b="b"/>
              <a:pathLst>
                <a:path w="32" h="55" extrusionOk="0">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3" name="Google Shape;153;p10"/>
            <p:cNvSpPr/>
            <p:nvPr/>
          </p:nvSpPr>
          <p:spPr>
            <a:xfrm>
              <a:off x="2998603"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4" name="Google Shape;154;p10"/>
            <p:cNvSpPr/>
            <p:nvPr/>
          </p:nvSpPr>
          <p:spPr>
            <a:xfrm>
              <a:off x="3096251"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5" name="Google Shape;155;p10"/>
            <p:cNvSpPr/>
            <p:nvPr/>
          </p:nvSpPr>
          <p:spPr>
            <a:xfrm>
              <a:off x="3164256" y="6174213"/>
              <a:ext cx="55799" cy="139497"/>
            </a:xfrm>
            <a:custGeom>
              <a:avLst/>
              <a:gdLst/>
              <a:ahLst/>
              <a:cxnLst/>
              <a:rect l="l" t="t" r="r" b="b"/>
              <a:pathLst>
                <a:path w="22" h="55" extrusionOk="0">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6" name="Google Shape;156;p10"/>
            <p:cNvSpPr/>
            <p:nvPr/>
          </p:nvSpPr>
          <p:spPr>
            <a:xfrm>
              <a:off x="32340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7" name="Google Shape;157;p10"/>
            <p:cNvSpPr/>
            <p:nvPr/>
          </p:nvSpPr>
          <p:spPr>
            <a:xfrm>
              <a:off x="3336884" y="6212575"/>
              <a:ext cx="59286" cy="99391"/>
            </a:xfrm>
            <a:custGeom>
              <a:avLst/>
              <a:gdLst/>
              <a:ahLst/>
              <a:cxnLst/>
              <a:rect l="l" t="t" r="r" b="b"/>
              <a:pathLst>
                <a:path w="23" h="39" extrusionOk="0">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8" name="Google Shape;158;p10"/>
            <p:cNvSpPr/>
            <p:nvPr/>
          </p:nvSpPr>
          <p:spPr>
            <a:xfrm>
              <a:off x="3451969" y="6174213"/>
              <a:ext cx="55799" cy="139497"/>
            </a:xfrm>
            <a:custGeom>
              <a:avLst/>
              <a:gdLst/>
              <a:ahLst/>
              <a:cxnLst/>
              <a:rect l="l" t="t" r="r" b="b"/>
              <a:pathLst>
                <a:path w="22" h="55" extrusionOk="0">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59" name="Google Shape;159;p10"/>
            <p:cNvSpPr/>
            <p:nvPr/>
          </p:nvSpPr>
          <p:spPr>
            <a:xfrm>
              <a:off x="3530436" y="6174213"/>
              <a:ext cx="80211" cy="137753"/>
            </a:xfrm>
            <a:custGeom>
              <a:avLst/>
              <a:gdLst/>
              <a:ahLst/>
              <a:cxnLst/>
              <a:rect l="l" t="t" r="r" b="b"/>
              <a:pathLst>
                <a:path w="31" h="54" extrusionOk="0">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0" name="Google Shape;160;p10"/>
            <p:cNvSpPr/>
            <p:nvPr/>
          </p:nvSpPr>
          <p:spPr>
            <a:xfrm>
              <a:off x="362808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1" name="Google Shape;161;p10"/>
            <p:cNvSpPr/>
            <p:nvPr/>
          </p:nvSpPr>
          <p:spPr>
            <a:xfrm>
              <a:off x="3772813" y="6212575"/>
              <a:ext cx="81955" cy="101135"/>
            </a:xfrm>
            <a:custGeom>
              <a:avLst/>
              <a:gdLst/>
              <a:ahLst/>
              <a:cxnLst/>
              <a:rect l="l" t="t" r="r" b="b"/>
              <a:pathLst>
                <a:path w="32" h="40" extrusionOk="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2" name="Google Shape;162;p10"/>
            <p:cNvSpPr/>
            <p:nvPr/>
          </p:nvSpPr>
          <p:spPr>
            <a:xfrm>
              <a:off x="3877436" y="6212575"/>
              <a:ext cx="78468" cy="99391"/>
            </a:xfrm>
            <a:custGeom>
              <a:avLst/>
              <a:gdLst/>
              <a:ahLst/>
              <a:cxnLst/>
              <a:rect l="l" t="t" r="r" b="b"/>
              <a:pathLst>
                <a:path w="31" h="39" extrusionOk="0">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3" name="Google Shape;163;p10"/>
            <p:cNvSpPr/>
            <p:nvPr/>
          </p:nvSpPr>
          <p:spPr>
            <a:xfrm>
              <a:off x="3975084" y="6212575"/>
              <a:ext cx="73236" cy="101135"/>
            </a:xfrm>
            <a:custGeom>
              <a:avLst/>
              <a:gdLst/>
              <a:ahLst/>
              <a:cxnLst/>
              <a:rect l="l" t="t" r="r" b="b"/>
              <a:pathLst>
                <a:path w="29" h="40" extrusionOk="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4" name="Google Shape;164;p10"/>
            <p:cNvSpPr/>
            <p:nvPr/>
          </p:nvSpPr>
          <p:spPr>
            <a:xfrm>
              <a:off x="4058782" y="6212575"/>
              <a:ext cx="122060" cy="99391"/>
            </a:xfrm>
            <a:custGeom>
              <a:avLst/>
              <a:gdLst/>
              <a:ahLst/>
              <a:cxnLst/>
              <a:rect l="l" t="t" r="r" b="b"/>
              <a:pathLst>
                <a:path w="70" h="57" extrusionOk="0">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5" name="Google Shape;165;p10"/>
            <p:cNvSpPr/>
            <p:nvPr/>
          </p:nvSpPr>
          <p:spPr>
            <a:xfrm>
              <a:off x="4191304" y="6212575"/>
              <a:ext cx="83698" cy="101135"/>
            </a:xfrm>
            <a:custGeom>
              <a:avLst/>
              <a:gdLst/>
              <a:ahLst/>
              <a:cxnLst/>
              <a:rect l="l" t="t" r="r" b="b"/>
              <a:pathLst>
                <a:path w="33" h="40" extrusionOk="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6" name="Google Shape;166;p10"/>
            <p:cNvSpPr/>
            <p:nvPr/>
          </p:nvSpPr>
          <p:spPr>
            <a:xfrm>
              <a:off x="4295927" y="6212575"/>
              <a:ext cx="57543" cy="99391"/>
            </a:xfrm>
            <a:custGeom>
              <a:avLst/>
              <a:gdLst/>
              <a:ahLst/>
              <a:cxnLst/>
              <a:rect l="l" t="t" r="r" b="b"/>
              <a:pathLst>
                <a:path w="23" h="39" extrusionOk="0">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7" name="Google Shape;167;p10"/>
            <p:cNvSpPr/>
            <p:nvPr/>
          </p:nvSpPr>
          <p:spPr>
            <a:xfrm>
              <a:off x="4346494" y="6284068"/>
              <a:ext cx="29644" cy="29643"/>
            </a:xfrm>
            <a:custGeom>
              <a:avLst/>
              <a:gdLst/>
              <a:ahLst/>
              <a:cxnLst/>
              <a:rect l="l" t="t" r="r" b="b"/>
              <a:pathLst>
                <a:path w="12" h="12" extrusionOk="0">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8" name="Google Shape;168;p10"/>
            <p:cNvSpPr/>
            <p:nvPr/>
          </p:nvSpPr>
          <p:spPr>
            <a:xfrm>
              <a:off x="498115" y="6388691"/>
              <a:ext cx="94161" cy="130778"/>
            </a:xfrm>
            <a:custGeom>
              <a:avLst/>
              <a:gdLst/>
              <a:ahLst/>
              <a:cxnLst/>
              <a:rect l="l" t="t" r="r" b="b"/>
              <a:pathLst>
                <a:path w="54" h="75" extrusionOk="0">
                  <a:moveTo>
                    <a:pt x="32" y="12"/>
                  </a:moveTo>
                  <a:lnTo>
                    <a:pt x="32" y="75"/>
                  </a:lnTo>
                  <a:lnTo>
                    <a:pt x="22" y="75"/>
                  </a:lnTo>
                  <a:lnTo>
                    <a:pt x="22" y="12"/>
                  </a:lnTo>
                  <a:lnTo>
                    <a:pt x="0" y="12"/>
                  </a:lnTo>
                  <a:lnTo>
                    <a:pt x="0" y="0"/>
                  </a:lnTo>
                  <a:lnTo>
                    <a:pt x="54" y="0"/>
                  </a:lnTo>
                  <a:lnTo>
                    <a:pt x="54" y="12"/>
                  </a:lnTo>
                  <a:lnTo>
                    <a:pt x="32" y="1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69" name="Google Shape;169;p10"/>
            <p:cNvSpPr/>
            <p:nvPr/>
          </p:nvSpPr>
          <p:spPr>
            <a:xfrm>
              <a:off x="609713" y="6383459"/>
              <a:ext cx="78468" cy="136010"/>
            </a:xfrm>
            <a:custGeom>
              <a:avLst/>
              <a:gdLst/>
              <a:ahLst/>
              <a:cxnLst/>
              <a:rect l="l" t="t" r="r" b="b"/>
              <a:pathLst>
                <a:path w="31" h="53" extrusionOk="0">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0" name="Google Shape;170;p10"/>
            <p:cNvSpPr/>
            <p:nvPr/>
          </p:nvSpPr>
          <p:spPr>
            <a:xfrm>
              <a:off x="705618" y="6418333"/>
              <a:ext cx="85443" cy="102879"/>
            </a:xfrm>
            <a:custGeom>
              <a:avLst/>
              <a:gdLst/>
              <a:ahLst/>
              <a:cxnLst/>
              <a:rect l="l" t="t" r="r" b="b"/>
              <a:pathLst>
                <a:path w="33" h="40" extrusionOk="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1" name="Google Shape;171;p10"/>
            <p:cNvSpPr/>
            <p:nvPr/>
          </p:nvSpPr>
          <p:spPr>
            <a:xfrm>
              <a:off x="857320" y="6383459"/>
              <a:ext cx="83698" cy="137753"/>
            </a:xfrm>
            <a:custGeom>
              <a:avLst/>
              <a:gdLst/>
              <a:ahLst/>
              <a:cxnLst/>
              <a:rect l="l" t="t" r="r" b="b"/>
              <a:pathLst>
                <a:path w="33" h="54" extrusionOk="0">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2" name="Google Shape;172;p10"/>
            <p:cNvSpPr/>
            <p:nvPr/>
          </p:nvSpPr>
          <p:spPr>
            <a:xfrm>
              <a:off x="956713" y="6418333"/>
              <a:ext cx="83698" cy="102879"/>
            </a:xfrm>
            <a:custGeom>
              <a:avLst/>
              <a:gdLst/>
              <a:ahLst/>
              <a:cxnLst/>
              <a:rect l="l" t="t" r="r" b="b"/>
              <a:pathLst>
                <a:path w="33" h="40" extrusionOk="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3" name="Google Shape;173;p10"/>
            <p:cNvSpPr/>
            <p:nvPr/>
          </p:nvSpPr>
          <p:spPr>
            <a:xfrm>
              <a:off x="1050873"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4" name="Google Shape;174;p10"/>
            <p:cNvSpPr/>
            <p:nvPr/>
          </p:nvSpPr>
          <p:spPr>
            <a:xfrm>
              <a:off x="1118877"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5" name="Google Shape;175;p10"/>
            <p:cNvSpPr/>
            <p:nvPr/>
          </p:nvSpPr>
          <p:spPr>
            <a:xfrm>
              <a:off x="1190370" y="6418333"/>
              <a:ext cx="83698" cy="102879"/>
            </a:xfrm>
            <a:custGeom>
              <a:avLst/>
              <a:gdLst/>
              <a:ahLst/>
              <a:cxnLst/>
              <a:rect l="l" t="t" r="r" b="b"/>
              <a:pathLst>
                <a:path w="33" h="40" extrusionOk="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6" name="Google Shape;176;p10"/>
            <p:cNvSpPr/>
            <p:nvPr/>
          </p:nvSpPr>
          <p:spPr>
            <a:xfrm>
              <a:off x="1294993" y="6418333"/>
              <a:ext cx="55799" cy="101135"/>
            </a:xfrm>
            <a:custGeom>
              <a:avLst/>
              <a:gdLst/>
              <a:ahLst/>
              <a:cxnLst/>
              <a:rect l="l" t="t" r="r" b="b"/>
              <a:pathLst>
                <a:path w="22" h="39" extrusionOk="0">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7" name="Google Shape;177;p10"/>
            <p:cNvSpPr/>
            <p:nvPr/>
          </p:nvSpPr>
          <p:spPr>
            <a:xfrm>
              <a:off x="1406591" y="6383459"/>
              <a:ext cx="55799" cy="137753"/>
            </a:xfrm>
            <a:custGeom>
              <a:avLst/>
              <a:gdLst/>
              <a:ahLst/>
              <a:cxnLst/>
              <a:rect l="l" t="t" r="r" b="b"/>
              <a:pathLst>
                <a:path w="22" h="54" extrusionOk="0">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8" name="Google Shape;178;p10"/>
            <p:cNvSpPr/>
            <p:nvPr/>
          </p:nvSpPr>
          <p:spPr>
            <a:xfrm>
              <a:off x="1485058" y="6383459"/>
              <a:ext cx="80211" cy="136010"/>
            </a:xfrm>
            <a:custGeom>
              <a:avLst/>
              <a:gdLst/>
              <a:ahLst/>
              <a:cxnLst/>
              <a:rect l="l" t="t" r="r" b="b"/>
              <a:pathLst>
                <a:path w="31" h="53" extrusionOk="0">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79" name="Google Shape;179;p10"/>
            <p:cNvSpPr/>
            <p:nvPr/>
          </p:nvSpPr>
          <p:spPr>
            <a:xfrm>
              <a:off x="1582706" y="6418333"/>
              <a:ext cx="83698" cy="102879"/>
            </a:xfrm>
            <a:custGeom>
              <a:avLst/>
              <a:gdLst/>
              <a:ahLst/>
              <a:cxnLst/>
              <a:rect l="l" t="t" r="r" b="b"/>
              <a:pathLst>
                <a:path w="33" h="40" extrusionOk="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0" name="Google Shape;180;p10"/>
            <p:cNvSpPr/>
            <p:nvPr/>
          </p:nvSpPr>
          <p:spPr>
            <a:xfrm>
              <a:off x="1727435" y="6421821"/>
              <a:ext cx="122060" cy="97648"/>
            </a:xfrm>
            <a:custGeom>
              <a:avLst/>
              <a:gdLst/>
              <a:ahLst/>
              <a:cxnLst/>
              <a:rect l="l" t="t" r="r" b="b"/>
              <a:pathLst>
                <a:path w="70" h="56" extrusionOk="0">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1" name="Google Shape;181;p10"/>
            <p:cNvSpPr/>
            <p:nvPr/>
          </p:nvSpPr>
          <p:spPr>
            <a:xfrm>
              <a:off x="1859957" y="6418333"/>
              <a:ext cx="87186" cy="102879"/>
            </a:xfrm>
            <a:custGeom>
              <a:avLst/>
              <a:gdLst/>
              <a:ahLst/>
              <a:cxnLst/>
              <a:rect l="l" t="t" r="r" b="b"/>
              <a:pathLst>
                <a:path w="34" h="40" extrusionOk="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2" name="Google Shape;182;p10"/>
            <p:cNvSpPr/>
            <p:nvPr/>
          </p:nvSpPr>
          <p:spPr>
            <a:xfrm>
              <a:off x="1968067" y="6418333"/>
              <a:ext cx="57543" cy="101135"/>
            </a:xfrm>
            <a:custGeom>
              <a:avLst/>
              <a:gdLst/>
              <a:ahLst/>
              <a:cxnLst/>
              <a:rect l="l" t="t" r="r" b="b"/>
              <a:pathLst>
                <a:path w="23" h="39" extrusionOk="0">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3" name="Google Shape;183;p10"/>
            <p:cNvSpPr/>
            <p:nvPr/>
          </p:nvSpPr>
          <p:spPr>
            <a:xfrm>
              <a:off x="2043046" y="6383459"/>
              <a:ext cx="19181" cy="136010"/>
            </a:xfrm>
            <a:custGeom>
              <a:avLst/>
              <a:gdLst/>
              <a:ahLst/>
              <a:cxnLst/>
              <a:rect l="l" t="t" r="r" b="b"/>
              <a:pathLst>
                <a:path w="11" h="78" extrusionOk="0">
                  <a:moveTo>
                    <a:pt x="0" y="78"/>
                  </a:moveTo>
                  <a:lnTo>
                    <a:pt x="0" y="6"/>
                  </a:lnTo>
                  <a:lnTo>
                    <a:pt x="11" y="0"/>
                  </a:lnTo>
                  <a:lnTo>
                    <a:pt x="11" y="78"/>
                  </a:lnTo>
                  <a:lnTo>
                    <a:pt x="0"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4" name="Google Shape;184;p10"/>
            <p:cNvSpPr/>
            <p:nvPr/>
          </p:nvSpPr>
          <p:spPr>
            <a:xfrm>
              <a:off x="2084896" y="6383459"/>
              <a:ext cx="80211" cy="137753"/>
            </a:xfrm>
            <a:custGeom>
              <a:avLst/>
              <a:gdLst/>
              <a:ahLst/>
              <a:cxnLst/>
              <a:rect l="l" t="t" r="r" b="b"/>
              <a:pathLst>
                <a:path w="32" h="54" extrusionOk="0">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5" name="Google Shape;185;p10"/>
            <p:cNvSpPr/>
            <p:nvPr/>
          </p:nvSpPr>
          <p:spPr>
            <a:xfrm>
              <a:off x="2229624" y="6421821"/>
              <a:ext cx="122060" cy="97648"/>
            </a:xfrm>
            <a:custGeom>
              <a:avLst/>
              <a:gdLst/>
              <a:ahLst/>
              <a:cxnLst/>
              <a:rect l="l" t="t" r="r" b="b"/>
              <a:pathLst>
                <a:path w="70" h="56" extrusionOk="0">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6" name="Google Shape;186;p10"/>
            <p:cNvSpPr/>
            <p:nvPr/>
          </p:nvSpPr>
          <p:spPr>
            <a:xfrm>
              <a:off x="2362147" y="6418333"/>
              <a:ext cx="88930" cy="102879"/>
            </a:xfrm>
            <a:custGeom>
              <a:avLst/>
              <a:gdLst/>
              <a:ahLst/>
              <a:cxnLst/>
              <a:rect l="l" t="t" r="r" b="b"/>
              <a:pathLst>
                <a:path w="35" h="40" extrusionOk="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7" name="Google Shape;187;p10"/>
            <p:cNvSpPr/>
            <p:nvPr/>
          </p:nvSpPr>
          <p:spPr>
            <a:xfrm>
              <a:off x="2468514" y="6418333"/>
              <a:ext cx="59286" cy="101135"/>
            </a:xfrm>
            <a:custGeom>
              <a:avLst/>
              <a:gdLst/>
              <a:ahLst/>
              <a:cxnLst/>
              <a:rect l="l" t="t" r="r" b="b"/>
              <a:pathLst>
                <a:path w="23" h="39" extrusionOk="0">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8" name="Google Shape;188;p10"/>
            <p:cNvSpPr/>
            <p:nvPr/>
          </p:nvSpPr>
          <p:spPr>
            <a:xfrm>
              <a:off x="2545237" y="6383459"/>
              <a:ext cx="76723" cy="136010"/>
            </a:xfrm>
            <a:custGeom>
              <a:avLst/>
              <a:gdLst/>
              <a:ahLst/>
              <a:cxnLst/>
              <a:rect l="l" t="t" r="r" b="b"/>
              <a:pathLst>
                <a:path w="44" h="78" extrusionOk="0">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89" name="Google Shape;189;p10"/>
            <p:cNvSpPr/>
            <p:nvPr/>
          </p:nvSpPr>
          <p:spPr>
            <a:xfrm>
              <a:off x="2628936" y="6418333"/>
              <a:ext cx="74980" cy="102879"/>
            </a:xfrm>
            <a:custGeom>
              <a:avLst/>
              <a:gdLst/>
              <a:ahLst/>
              <a:cxnLst/>
              <a:rect l="l" t="t" r="r" b="b"/>
              <a:pathLst>
                <a:path w="29" h="40" extrusionOk="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sp>
          <p:nvSpPr>
            <p:cNvPr id="190" name="Google Shape;190;p10"/>
            <p:cNvSpPr/>
            <p:nvPr/>
          </p:nvSpPr>
          <p:spPr>
            <a:xfrm>
              <a:off x="2723096" y="6489826"/>
              <a:ext cx="27899" cy="31387"/>
            </a:xfrm>
            <a:custGeom>
              <a:avLst/>
              <a:gdLst/>
              <a:ahLst/>
              <a:cxnLst/>
              <a:rect l="l" t="t" r="r" b="b"/>
              <a:pathLst>
                <a:path w="11" h="12" extrusionOk="0">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Inter Light"/>
                <a:ea typeface="Inter Light"/>
                <a:cs typeface="Inter Light"/>
                <a:sym typeface="Inter Light"/>
              </a:endParaRPr>
            </a:p>
          </p:txBody>
        </p:sp>
      </p:grpSp>
      <p:sp>
        <p:nvSpPr>
          <p:cNvPr id="191" name="Google Shape;191;p10"/>
          <p:cNvSpPr txBox="1">
            <a:spLocks noGrp="1"/>
          </p:cNvSpPr>
          <p:nvPr>
            <p:ph type="ctrTitle"/>
          </p:nvPr>
        </p:nvSpPr>
        <p:spPr>
          <a:xfrm>
            <a:off x="944880" y="2158329"/>
            <a:ext cx="4000436" cy="86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3000"/>
              <a:buFont typeface="Inter Light"/>
              <a:buNone/>
              <a:defRPr sz="3000" b="0">
                <a:solidFill>
                  <a:schemeClr val="lt1"/>
                </a:solidFill>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10"/>
          <p:cNvSpPr txBox="1">
            <a:spLocks noGrp="1"/>
          </p:cNvSpPr>
          <p:nvPr>
            <p:ph type="subTitle" idx="1"/>
          </p:nvPr>
        </p:nvSpPr>
        <p:spPr>
          <a:xfrm>
            <a:off x="945072" y="3200329"/>
            <a:ext cx="4020628" cy="645742"/>
          </a:xfrm>
          <a:prstGeom prst="rect">
            <a:avLst/>
          </a:prstGeom>
          <a:noFill/>
          <a:ln>
            <a:noFill/>
          </a:ln>
        </p:spPr>
        <p:txBody>
          <a:bodyPr spcFirstLastPara="1" wrap="square" lIns="0" tIns="0" rIns="0" bIns="0" anchor="t" anchorCtr="0">
            <a:noAutofit/>
          </a:bodyPr>
          <a:lstStyle>
            <a:lvl1pPr lvl="0" algn="l">
              <a:spcBef>
                <a:spcPts val="400"/>
              </a:spcBef>
              <a:spcAft>
                <a:spcPts val="0"/>
              </a:spcAft>
              <a:buSzPts val="1400"/>
              <a:buNone/>
              <a:defRPr sz="2000">
                <a:solidFill>
                  <a:schemeClr val="lt1"/>
                </a:solidFill>
                <a:latin typeface="Inter Light"/>
                <a:ea typeface="Inter Light"/>
                <a:cs typeface="Inter Light"/>
                <a:sym typeface="Inter Light"/>
              </a:defRPr>
            </a:lvl1pPr>
            <a:lvl2pPr lvl="1" algn="l">
              <a:spcBef>
                <a:spcPts val="320"/>
              </a:spcBef>
              <a:spcAft>
                <a:spcPts val="0"/>
              </a:spcAft>
              <a:buSzPts val="1120"/>
              <a:buNone/>
              <a:defRPr sz="1600">
                <a:solidFill>
                  <a:srgbClr val="5B5B6E"/>
                </a:solidFill>
              </a:defRPr>
            </a:lvl2pPr>
            <a:lvl3pPr lvl="2" algn="ctr">
              <a:spcBef>
                <a:spcPts val="320"/>
              </a:spcBef>
              <a:spcAft>
                <a:spcPts val="0"/>
              </a:spcAft>
              <a:buSzPts val="1120"/>
              <a:buNone/>
              <a:defRPr>
                <a:solidFill>
                  <a:srgbClr val="8C8C8E"/>
                </a:solidFill>
              </a:defRPr>
            </a:lvl3pPr>
            <a:lvl4pPr lvl="3" algn="ctr">
              <a:spcBef>
                <a:spcPts val="280"/>
              </a:spcBef>
              <a:spcAft>
                <a:spcPts val="0"/>
              </a:spcAft>
              <a:buSzPts val="980"/>
              <a:buNone/>
              <a:defRPr>
                <a:solidFill>
                  <a:srgbClr val="8C8C8E"/>
                </a:solidFill>
              </a:defRPr>
            </a:lvl4pPr>
            <a:lvl5pPr lvl="4" algn="ctr">
              <a:spcBef>
                <a:spcPts val="240"/>
              </a:spcBef>
              <a:spcAft>
                <a:spcPts val="0"/>
              </a:spcAft>
              <a:buSzPts val="840"/>
              <a:buNone/>
              <a:defRPr>
                <a:solidFill>
                  <a:srgbClr val="8C8C8E"/>
                </a:solidFill>
              </a:defRPr>
            </a:lvl5pPr>
            <a:lvl6pPr lvl="5" algn="ctr">
              <a:spcBef>
                <a:spcPts val="400"/>
              </a:spcBef>
              <a:spcAft>
                <a:spcPts val="0"/>
              </a:spcAft>
              <a:buClr>
                <a:srgbClr val="8C8C8E"/>
              </a:buClr>
              <a:buSzPts val="2000"/>
              <a:buNone/>
              <a:defRPr>
                <a:solidFill>
                  <a:srgbClr val="8C8C8E"/>
                </a:solidFill>
              </a:defRPr>
            </a:lvl6pPr>
            <a:lvl7pPr lvl="6" algn="ctr">
              <a:spcBef>
                <a:spcPts val="400"/>
              </a:spcBef>
              <a:spcAft>
                <a:spcPts val="0"/>
              </a:spcAft>
              <a:buClr>
                <a:srgbClr val="8C8C8E"/>
              </a:buClr>
              <a:buSzPts val="2000"/>
              <a:buNone/>
              <a:defRPr>
                <a:solidFill>
                  <a:srgbClr val="8C8C8E"/>
                </a:solidFill>
              </a:defRPr>
            </a:lvl7pPr>
            <a:lvl8pPr lvl="7" algn="ctr">
              <a:spcBef>
                <a:spcPts val="400"/>
              </a:spcBef>
              <a:spcAft>
                <a:spcPts val="0"/>
              </a:spcAft>
              <a:buClr>
                <a:srgbClr val="8C8C8E"/>
              </a:buClr>
              <a:buSzPts val="2000"/>
              <a:buNone/>
              <a:defRPr>
                <a:solidFill>
                  <a:srgbClr val="8C8C8E"/>
                </a:solidFill>
              </a:defRPr>
            </a:lvl8pPr>
            <a:lvl9pPr lvl="8" algn="ctr">
              <a:spcBef>
                <a:spcPts val="400"/>
              </a:spcBef>
              <a:spcAft>
                <a:spcPts val="0"/>
              </a:spcAft>
              <a:buClr>
                <a:srgbClr val="8C8C8E"/>
              </a:buClr>
              <a:buSzPts val="2000"/>
              <a:buNone/>
              <a:defRPr>
                <a:solidFill>
                  <a:srgbClr val="8C8C8E"/>
                </a:solidFill>
              </a:defRPr>
            </a:lvl9pPr>
          </a:lstStyle>
          <a:p>
            <a:endParaRPr/>
          </a:p>
        </p:txBody>
      </p:sp>
      <p:grpSp>
        <p:nvGrpSpPr>
          <p:cNvPr id="193" name="Google Shape;193;p10"/>
          <p:cNvGrpSpPr/>
          <p:nvPr/>
        </p:nvGrpSpPr>
        <p:grpSpPr>
          <a:xfrm>
            <a:off x="10364788" y="4960938"/>
            <a:ext cx="1225550" cy="1435100"/>
            <a:chOff x="6529" y="3125"/>
            <a:chExt cx="772" cy="904"/>
          </a:xfrm>
        </p:grpSpPr>
        <p:sp>
          <p:nvSpPr>
            <p:cNvPr id="194" name="Google Shape;194;p10"/>
            <p:cNvSpPr/>
            <p:nvPr/>
          </p:nvSpPr>
          <p:spPr>
            <a:xfrm>
              <a:off x="6529" y="3125"/>
              <a:ext cx="619" cy="226"/>
            </a:xfrm>
            <a:custGeom>
              <a:avLst/>
              <a:gdLst/>
              <a:ahLst/>
              <a:cxnLst/>
              <a:rect l="l" t="t" r="r" b="b"/>
              <a:pathLst>
                <a:path w="2473" h="902" extrusionOk="0">
                  <a:moveTo>
                    <a:pt x="2473" y="0"/>
                  </a:moveTo>
                  <a:lnTo>
                    <a:pt x="0" y="902"/>
                  </a:lnTo>
                  <a:lnTo>
                    <a:pt x="2473" y="466"/>
                  </a:lnTo>
                  <a:lnTo>
                    <a:pt x="2473"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95" name="Google Shape;195;p10"/>
            <p:cNvSpPr/>
            <p:nvPr/>
          </p:nvSpPr>
          <p:spPr>
            <a:xfrm>
              <a:off x="6529" y="3444"/>
              <a:ext cx="772" cy="585"/>
            </a:xfrm>
            <a:custGeom>
              <a:avLst/>
              <a:gdLst/>
              <a:ahLst/>
              <a:cxnLst/>
              <a:rect l="l" t="t" r="r" b="b"/>
              <a:pathLst>
                <a:path w="3088" h="2339" extrusionOk="0">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6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tandard slide">
  <p:cSld name="Standard slide">
    <p:spTree>
      <p:nvGrpSpPr>
        <p:cNvPr id="1" name="Shape 196"/>
        <p:cNvGrpSpPr/>
        <p:nvPr/>
      </p:nvGrpSpPr>
      <p:grpSpPr>
        <a:xfrm>
          <a:off x="0" y="0"/>
          <a:ext cx="0" cy="0"/>
          <a:chOff x="0" y="0"/>
          <a:chExt cx="0" cy="0"/>
        </a:xfrm>
      </p:grpSpPr>
      <p:sp>
        <p:nvSpPr>
          <p:cNvPr id="197" name="Google Shape;197;p11"/>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98" name="Google Shape;198;p11"/>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
        <p:nvSpPr>
          <p:cNvPr id="199" name="Google Shape;199;p11"/>
          <p:cNvSpPr txBox="1">
            <a:spLocks noGrp="1"/>
          </p:cNvSpPr>
          <p:nvPr>
            <p:ph type="body" idx="1"/>
          </p:nvPr>
        </p:nvSpPr>
        <p:spPr>
          <a:xfrm>
            <a:off x="609600" y="1137920"/>
            <a:ext cx="10980738" cy="4756150"/>
          </a:xfrm>
          <a:prstGeom prst="rect">
            <a:avLst/>
          </a:prstGeom>
          <a:noFill/>
          <a:ln>
            <a:noFill/>
          </a:ln>
        </p:spPr>
        <p:txBody>
          <a:bodyPr spcFirstLastPara="1" wrap="square" lIns="0" tIns="0" rIns="0" bIns="0" anchor="t" anchorCtr="0">
            <a:noAutofit/>
          </a:bodyPr>
          <a:lstStyle>
            <a:lvl1pPr marL="457200" lvl="0" indent="-317500" algn="l">
              <a:spcBef>
                <a:spcPts val="400"/>
              </a:spcBef>
              <a:spcAft>
                <a:spcPts val="0"/>
              </a:spcAft>
              <a:buSzPts val="140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308610" algn="l">
              <a:spcBef>
                <a:spcPts val="360"/>
              </a:spcBef>
              <a:spcAft>
                <a:spcPts val="0"/>
              </a:spcAft>
              <a:buSzPts val="126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andard slide 2">
  <p:cSld name="Standard slide 2">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2" name="Google Shape;202;p12"/>
          <p:cNvCxnSpPr/>
          <p:nvPr/>
        </p:nvCxnSpPr>
        <p:spPr>
          <a:xfrm>
            <a:off x="609918" y="907750"/>
            <a:ext cx="109800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Standard slide">
  <p:cSld name="2_Standard slide">
    <p:spTree>
      <p:nvGrpSpPr>
        <p:cNvPr id="1" name="Shape 203"/>
        <p:cNvGrpSpPr/>
        <p:nvPr/>
      </p:nvGrpSpPr>
      <p:grpSpPr>
        <a:xfrm>
          <a:off x="0" y="0"/>
          <a:ext cx="0" cy="0"/>
          <a:chOff x="0" y="0"/>
          <a:chExt cx="0" cy="0"/>
        </a:xfrm>
      </p:grpSpPr>
      <p:sp>
        <p:nvSpPr>
          <p:cNvPr id="204" name="Google Shape;204;p13"/>
          <p:cNvSpPr>
            <a:spLocks noGrp="1"/>
          </p:cNvSpPr>
          <p:nvPr>
            <p:ph type="pic" idx="2"/>
          </p:nvPr>
        </p:nvSpPr>
        <p:spPr>
          <a:xfrm>
            <a:off x="8199120" y="1"/>
            <a:ext cx="3999231" cy="6156104"/>
          </a:xfrm>
          <a:prstGeom prst="rect">
            <a:avLst/>
          </a:prstGeom>
          <a:noFill/>
          <a:ln>
            <a:noFill/>
          </a:ln>
        </p:spPr>
      </p:sp>
      <p:sp>
        <p:nvSpPr>
          <p:cNvPr id="205" name="Google Shape;205;p13"/>
          <p:cNvSpPr txBox="1">
            <a:spLocks noGrp="1"/>
          </p:cNvSpPr>
          <p:nvPr>
            <p:ph type="title"/>
          </p:nvPr>
        </p:nvSpPr>
        <p:spPr>
          <a:xfrm>
            <a:off x="609919" y="294200"/>
            <a:ext cx="7444422" cy="5904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chemeClr val="lt1"/>
              </a:buClr>
              <a:buSzPts val="2400"/>
              <a:buFont typeface="Inter Light"/>
              <a:buNone/>
              <a:defRPr sz="2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3"/>
          <p:cNvSpPr txBox="1">
            <a:spLocks noGrp="1"/>
          </p:cNvSpPr>
          <p:nvPr>
            <p:ph type="body" idx="1"/>
          </p:nvPr>
        </p:nvSpPr>
        <p:spPr>
          <a:xfrm>
            <a:off x="609918" y="1137921"/>
            <a:ext cx="7299642" cy="8737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7" name="Google Shape;207;p13"/>
          <p:cNvSpPr txBox="1">
            <a:spLocks noGrp="1"/>
          </p:cNvSpPr>
          <p:nvPr>
            <p:ph type="body" idx="3"/>
          </p:nvPr>
        </p:nvSpPr>
        <p:spPr>
          <a:xfrm>
            <a:off x="609918" y="2311401"/>
            <a:ext cx="3580117" cy="3844704"/>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8" name="Google Shape;208;p13"/>
          <p:cNvSpPr txBox="1">
            <a:spLocks noGrp="1"/>
          </p:cNvSpPr>
          <p:nvPr>
            <p:ph type="body" idx="4"/>
          </p:nvPr>
        </p:nvSpPr>
        <p:spPr>
          <a:xfrm>
            <a:off x="4329443" y="2311401"/>
            <a:ext cx="3580117" cy="1254759"/>
          </a:xfrm>
          <a:prstGeom prst="rect">
            <a:avLst/>
          </a:prstGeom>
          <a:noFill/>
          <a:ln>
            <a:noFill/>
          </a:ln>
        </p:spPr>
        <p:txBody>
          <a:bodyPr spcFirstLastPara="1" wrap="square" lIns="0" tIns="0" rIns="0" bIns="0" anchor="t" anchorCtr="0">
            <a:noAutofit/>
          </a:bodyPr>
          <a:lstStyle>
            <a:lvl1pPr marL="457200" lvl="0" indent="-228600" algn="l">
              <a:spcBef>
                <a:spcPts val="280"/>
              </a:spcBef>
              <a:spcAft>
                <a:spcPts val="0"/>
              </a:spcAft>
              <a:buSzPts val="980"/>
              <a:buNone/>
              <a:defRPr sz="1400">
                <a:solidFill>
                  <a:schemeClr val="lt1"/>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13"/>
          <p:cNvSpPr txBox="1">
            <a:spLocks noGrp="1"/>
          </p:cNvSpPr>
          <p:nvPr>
            <p:ph type="body" idx="5"/>
          </p:nvPr>
        </p:nvSpPr>
        <p:spPr>
          <a:xfrm>
            <a:off x="4329443" y="4236721"/>
            <a:ext cx="3580117" cy="1944160"/>
          </a:xfrm>
          <a:prstGeom prst="rect">
            <a:avLst/>
          </a:prstGeom>
          <a:noFill/>
          <a:ln>
            <a:noFill/>
          </a:ln>
        </p:spPr>
        <p:txBody>
          <a:bodyPr spcFirstLastPara="1" wrap="square" lIns="0" tIns="0" rIns="0" bIns="0" anchor="t" anchorCtr="0">
            <a:noAutofit/>
          </a:bodyPr>
          <a:lstStyle>
            <a:lvl1pPr marL="457200" lvl="0" indent="-228600" algn="l">
              <a:spcBef>
                <a:spcPts val="360"/>
              </a:spcBef>
              <a:spcAft>
                <a:spcPts val="0"/>
              </a:spcAft>
              <a:buSzPts val="1260"/>
              <a:buNone/>
              <a:defRPr sz="1800">
                <a:solidFill>
                  <a:schemeClr val="lt1"/>
                </a:solidFill>
                <a:latin typeface="Georgia"/>
                <a:ea typeface="Georgia"/>
                <a:cs typeface="Georgia"/>
                <a:sym typeface="Georgia"/>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40"/>
              </a:spcBef>
              <a:spcAft>
                <a:spcPts val="0"/>
              </a:spcAft>
              <a:buSzPts val="840"/>
              <a:buNone/>
              <a:defRPr sz="12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10" name="Google Shape;210;p13"/>
          <p:cNvCxnSpPr/>
          <p:nvPr/>
        </p:nvCxnSpPr>
        <p:spPr>
          <a:xfrm>
            <a:off x="609918" y="907750"/>
            <a:ext cx="7723854"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theme" Target="../theme/theme2.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12" name="Google Shape;12;p4"/>
          <p:cNvGrpSpPr/>
          <p:nvPr/>
        </p:nvGrpSpPr>
        <p:grpSpPr>
          <a:xfrm>
            <a:off x="11287125" y="6356350"/>
            <a:ext cx="303213" cy="311150"/>
            <a:chOff x="7110" y="4004"/>
            <a:chExt cx="191" cy="196"/>
          </a:xfrm>
        </p:grpSpPr>
        <p:sp>
          <p:nvSpPr>
            <p:cNvPr id="13" name="Google Shape;13;p4"/>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4" name="Google Shape;14;p4"/>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15" name="Google Shape;15;p4"/>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609918" y="294200"/>
            <a:ext cx="10978515" cy="59088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2400"/>
              <a:buFont typeface="Inter Light"/>
              <a:buNone/>
              <a:defRPr sz="2400" b="0" i="0" u="none" strike="noStrike" cap="none">
                <a:solidFill>
                  <a:schemeClr val="lt1"/>
                </a:solidFill>
                <a:latin typeface="Inter Light"/>
                <a:ea typeface="Inter Light"/>
                <a:cs typeface="Inter Light"/>
                <a:sym typeface="Inter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7" name="Google Shape;277;p35"/>
          <p:cNvSpPr txBox="1">
            <a:spLocks noGrp="1"/>
          </p:cNvSpPr>
          <p:nvPr>
            <p:ph type="body" idx="1"/>
          </p:nvPr>
        </p:nvSpPr>
        <p:spPr>
          <a:xfrm>
            <a:off x="609918" y="1137920"/>
            <a:ext cx="10978515" cy="4947920"/>
          </a:xfrm>
          <a:prstGeom prst="rect">
            <a:avLst/>
          </a:prstGeom>
          <a:noFill/>
          <a:ln>
            <a:noFill/>
          </a:ln>
        </p:spPr>
        <p:txBody>
          <a:bodyPr spcFirstLastPara="1" wrap="square" lIns="0" tIns="0" rIns="0" bIns="0" anchor="t" anchorCtr="0">
            <a:noAutofit/>
          </a:bodyPr>
          <a:lstStyle>
            <a:lvl1pPr marL="457200" marR="0" lvl="0" indent="-317500" algn="l" rtl="0">
              <a:spcBef>
                <a:spcPts val="400"/>
              </a:spcBef>
              <a:spcAft>
                <a:spcPts val="0"/>
              </a:spcAft>
              <a:buClr>
                <a:schemeClr val="dk2"/>
              </a:buClr>
              <a:buSzPts val="1400"/>
              <a:buFont typeface="Arial"/>
              <a:buChar char="►"/>
              <a:defRPr sz="2000" b="0" i="0" u="none" strike="noStrike" cap="none">
                <a:solidFill>
                  <a:schemeClr val="lt1"/>
                </a:solidFill>
                <a:latin typeface="Inter Light"/>
                <a:ea typeface="Inter Light"/>
                <a:cs typeface="Inter Light"/>
                <a:sym typeface="Inter Light"/>
              </a:defRPr>
            </a:lvl1pPr>
            <a:lvl2pPr marL="914400" marR="0" lvl="1" indent="-308610" algn="l" rtl="0">
              <a:spcBef>
                <a:spcPts val="360"/>
              </a:spcBef>
              <a:spcAft>
                <a:spcPts val="0"/>
              </a:spcAft>
              <a:buClr>
                <a:schemeClr val="dk2"/>
              </a:buClr>
              <a:buSzPts val="1260"/>
              <a:buFont typeface="Arial"/>
              <a:buChar char="►"/>
              <a:defRPr sz="1800" b="0" i="0" u="none" strike="noStrike" cap="none">
                <a:solidFill>
                  <a:schemeClr val="lt1"/>
                </a:solidFill>
                <a:latin typeface="Inter Light"/>
                <a:ea typeface="Inter Light"/>
                <a:cs typeface="Inter Light"/>
                <a:sym typeface="Inter Light"/>
              </a:defRPr>
            </a:lvl2pPr>
            <a:lvl3pPr marL="1371600" marR="0" lvl="2" indent="-299719" algn="l" rtl="0">
              <a:spcBef>
                <a:spcPts val="320"/>
              </a:spcBef>
              <a:spcAft>
                <a:spcPts val="0"/>
              </a:spcAft>
              <a:buClr>
                <a:schemeClr val="dk2"/>
              </a:buClr>
              <a:buSzPts val="1120"/>
              <a:buFont typeface="Arial"/>
              <a:buChar char="►"/>
              <a:defRPr sz="1600" b="0" i="0" u="none" strike="noStrike" cap="none">
                <a:solidFill>
                  <a:schemeClr val="lt1"/>
                </a:solidFill>
                <a:latin typeface="Inter Light"/>
                <a:ea typeface="Inter Light"/>
                <a:cs typeface="Inter Light"/>
                <a:sym typeface="Inter Light"/>
              </a:defRPr>
            </a:lvl3pPr>
            <a:lvl4pPr marL="1828800" marR="0" lvl="3" indent="-290830" algn="l" rtl="0">
              <a:spcBef>
                <a:spcPts val="280"/>
              </a:spcBef>
              <a:spcAft>
                <a:spcPts val="0"/>
              </a:spcAft>
              <a:buClr>
                <a:schemeClr val="dk2"/>
              </a:buClr>
              <a:buSzPts val="980"/>
              <a:buFont typeface="Arial"/>
              <a:buChar char="►"/>
              <a:defRPr sz="1400" b="0" i="0" u="none" strike="noStrike" cap="none">
                <a:solidFill>
                  <a:schemeClr val="lt1"/>
                </a:solidFill>
                <a:latin typeface="Inter Light"/>
                <a:ea typeface="Inter Light"/>
                <a:cs typeface="Inter Light"/>
                <a:sym typeface="Inter Light"/>
              </a:defRPr>
            </a:lvl4pPr>
            <a:lvl5pPr marL="2286000" marR="0" lvl="4" indent="-281939" algn="l" rtl="0">
              <a:spcBef>
                <a:spcPts val="240"/>
              </a:spcBef>
              <a:spcAft>
                <a:spcPts val="0"/>
              </a:spcAft>
              <a:buClr>
                <a:schemeClr val="dk2"/>
              </a:buClr>
              <a:buSzPts val="840"/>
              <a:buFont typeface="Arial"/>
              <a:buChar char="►"/>
              <a:defRPr sz="1200" b="0" i="0" u="none" strike="noStrike" cap="none">
                <a:solidFill>
                  <a:schemeClr val="lt1"/>
                </a:solidFill>
                <a:latin typeface="Inter Light"/>
                <a:ea typeface="Inter Light"/>
                <a:cs typeface="Inter Light"/>
                <a:sym typeface="Inter Light"/>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9pPr>
          </a:lstStyle>
          <a:p>
            <a:endParaRPr/>
          </a:p>
        </p:txBody>
      </p:sp>
      <p:grpSp>
        <p:nvGrpSpPr>
          <p:cNvPr id="278" name="Google Shape;278;p35"/>
          <p:cNvGrpSpPr/>
          <p:nvPr/>
        </p:nvGrpSpPr>
        <p:grpSpPr>
          <a:xfrm>
            <a:off x="11287125" y="6356350"/>
            <a:ext cx="303213" cy="311150"/>
            <a:chOff x="7110" y="4004"/>
            <a:chExt cx="191" cy="196"/>
          </a:xfrm>
        </p:grpSpPr>
        <p:sp>
          <p:nvSpPr>
            <p:cNvPr id="279" name="Google Shape;279;p35"/>
            <p:cNvSpPr/>
            <p:nvPr/>
          </p:nvSpPr>
          <p:spPr>
            <a:xfrm>
              <a:off x="7110" y="4004"/>
              <a:ext cx="191" cy="70"/>
            </a:xfrm>
            <a:custGeom>
              <a:avLst/>
              <a:gdLst/>
              <a:ahLst/>
              <a:cxnLst/>
              <a:rect l="l" t="t" r="r" b="b"/>
              <a:pathLst>
                <a:path w="191" h="70" extrusionOk="0">
                  <a:moveTo>
                    <a:pt x="191" y="0"/>
                  </a:moveTo>
                  <a:lnTo>
                    <a:pt x="0" y="70"/>
                  </a:lnTo>
                  <a:lnTo>
                    <a:pt x="191" y="36"/>
                  </a:lnTo>
                  <a:lnTo>
                    <a:pt x="191"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0" name="Google Shape;280;p35"/>
            <p:cNvSpPr/>
            <p:nvPr/>
          </p:nvSpPr>
          <p:spPr>
            <a:xfrm>
              <a:off x="7111" y="4103"/>
              <a:ext cx="78" cy="97"/>
            </a:xfrm>
            <a:custGeom>
              <a:avLst/>
              <a:gdLst/>
              <a:ahLst/>
              <a:cxnLst/>
              <a:rect l="l" t="t" r="r" b="b"/>
              <a:pathLst>
                <a:path w="78" h="97" extrusionOk="0">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sp>
          <p:nvSpPr>
            <p:cNvPr id="281" name="Google Shape;281;p35"/>
            <p:cNvSpPr/>
            <p:nvPr/>
          </p:nvSpPr>
          <p:spPr>
            <a:xfrm>
              <a:off x="7176" y="4103"/>
              <a:ext cx="96" cy="97"/>
            </a:xfrm>
            <a:custGeom>
              <a:avLst/>
              <a:gdLst/>
              <a:ahLst/>
              <a:cxnLst/>
              <a:rect l="l" t="t" r="r" b="b"/>
              <a:pathLst>
                <a:path w="96" h="97" extrusionOk="0">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Inter Light"/>
                <a:ea typeface="Inter Light"/>
                <a:cs typeface="Inter Light"/>
                <a:sym typeface="Inter Light"/>
              </a:endParaRPr>
            </a:p>
          </p:txBody>
        </p:sp>
      </p:grpSp>
      <p:sp>
        <p:nvSpPr>
          <p:cNvPr id="282" name="Google Shape;282;p35"/>
          <p:cNvSpPr txBox="1"/>
          <p:nvPr/>
        </p:nvSpPr>
        <p:spPr>
          <a:xfrm>
            <a:off x="1352728" y="6471244"/>
            <a:ext cx="1191258"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19 September 2023</a:t>
            </a:r>
            <a:endParaRPr sz="800">
              <a:solidFill>
                <a:schemeClr val="lt1"/>
              </a:solidFill>
              <a:latin typeface="Inter"/>
              <a:ea typeface="Inter"/>
              <a:cs typeface="Inter"/>
              <a:sym typeface="Inter"/>
            </a:endParaRPr>
          </a:p>
        </p:txBody>
      </p:sp>
      <p:sp>
        <p:nvSpPr>
          <p:cNvPr id="283" name="Google Shape;283;p35"/>
          <p:cNvSpPr txBox="1"/>
          <p:nvPr/>
        </p:nvSpPr>
        <p:spPr>
          <a:xfrm>
            <a:off x="3162988" y="6471244"/>
            <a:ext cx="3086100" cy="18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Presentation title</a:t>
            </a:r>
            <a:endParaRPr/>
          </a:p>
        </p:txBody>
      </p:sp>
      <p:sp>
        <p:nvSpPr>
          <p:cNvPr id="284" name="Google Shape;284;p35"/>
          <p:cNvSpPr txBox="1"/>
          <p:nvPr/>
        </p:nvSpPr>
        <p:spPr>
          <a:xfrm>
            <a:off x="609600" y="6471244"/>
            <a:ext cx="663066" cy="180000"/>
          </a:xfrm>
          <a:prstGeom prst="rect">
            <a:avLst/>
          </a:prstGeom>
          <a:noFill/>
          <a:ln>
            <a:noFill/>
          </a:ln>
        </p:spPr>
        <p:txBody>
          <a:bodyPr spcFirstLastPara="1" wrap="square" lIns="0" tIns="45700" rIns="91425" bIns="45700" anchor="t" anchorCtr="0">
            <a:noAutofit/>
          </a:bodyPr>
          <a:lstStyle/>
          <a:p>
            <a:pPr marL="0" marR="0" lvl="0" indent="0" algn="l" rtl="0">
              <a:spcBef>
                <a:spcPts val="0"/>
              </a:spcBef>
              <a:spcAft>
                <a:spcPts val="0"/>
              </a:spcAft>
              <a:buNone/>
            </a:pPr>
            <a:r>
              <a:rPr lang="en-GB" sz="800">
                <a:solidFill>
                  <a:schemeClr val="lt1"/>
                </a:solidFill>
                <a:latin typeface="Inter"/>
                <a:ea typeface="Inter"/>
                <a:cs typeface="Inter"/>
                <a:sym typeface="Inter"/>
              </a:rPr>
              <a:t>Page </a:t>
            </a:r>
            <a:fld id="{00000000-1234-1234-1234-123412341234}" type="slidenum">
              <a:rPr lang="en-GB" sz="800">
                <a:solidFill>
                  <a:schemeClr val="lt1"/>
                </a:solidFill>
                <a:latin typeface="Inter"/>
                <a:ea typeface="Inter"/>
                <a:cs typeface="Inter"/>
                <a:sym typeface="Inter"/>
              </a:rPr>
              <a:pPr marL="0" marR="0" lvl="0" indent="0" algn="l" rtl="0">
                <a:spcBef>
                  <a:spcPts val="0"/>
                </a:spcBef>
                <a:spcAft>
                  <a:spcPts val="0"/>
                </a:spcAft>
                <a:buNone/>
              </a:pPr>
              <a:t>‹#›</a:t>
            </a:fld>
            <a:endParaRPr sz="800">
              <a:solidFill>
                <a:schemeClr val="lt1"/>
              </a:solidFill>
              <a:latin typeface="Inter"/>
              <a:ea typeface="Inter"/>
              <a:cs typeface="Inter"/>
              <a:sym typeface="Inter"/>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pos="3842">
          <p15:clr>
            <a:srgbClr val="F26B43"/>
          </p15:clr>
        </p15:guide>
        <p15:guide id="2" pos="384">
          <p15:clr>
            <a:srgbClr val="F26B43"/>
          </p15:clr>
        </p15:guide>
        <p15:guide id="3" pos="7302">
          <p15:clr>
            <a:srgbClr val="F26B43"/>
          </p15:clr>
        </p15:guide>
        <p15:guide id="4" orient="horz" pos="712">
          <p15:clr>
            <a:srgbClr val="F26B43"/>
          </p15:clr>
        </p15:guide>
        <p15:guide id="5" orient="horz" pos="3840">
          <p15:clr>
            <a:srgbClr val="F26B43"/>
          </p15:clr>
        </p15:guide>
        <p15:guide id="6" orient="horz" pos="4199">
          <p15:clr>
            <a:srgbClr val="F26B43"/>
          </p15:clr>
        </p15:guide>
        <p15:guide id="7" orient="horz" pos="173">
          <p15:clr>
            <a:srgbClr val="F26B43"/>
          </p15:clr>
        </p15:guide>
        <p15:guide id="8" orient="horz" pos="399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
          <p:cNvSpPr txBox="1">
            <a:spLocks noGrp="1"/>
          </p:cNvSpPr>
          <p:nvPr>
            <p:ph type="ctrTitle"/>
          </p:nvPr>
        </p:nvSpPr>
        <p:spPr>
          <a:xfrm>
            <a:off x="775504" y="1954221"/>
            <a:ext cx="4328932" cy="979702"/>
          </a:xfrm>
          <a:prstGeom prst="rect">
            <a:avLst/>
          </a:prstGeom>
          <a:noFill/>
          <a:ln>
            <a:noFill/>
          </a:ln>
        </p:spPr>
        <p:txBody>
          <a:bodyPr spcFirstLastPara="1" wrap="square" lIns="0" tIns="0" rIns="0" bIns="0" anchor="t" anchorCtr="0">
            <a:normAutofit/>
          </a:bodyPr>
          <a:lstStyle/>
          <a:p>
            <a:pPr marL="0" lvl="0" indent="0" algn="l" rtl="0">
              <a:lnSpc>
                <a:spcPct val="85000"/>
              </a:lnSpc>
              <a:spcBef>
                <a:spcPts val="0"/>
              </a:spcBef>
              <a:spcAft>
                <a:spcPts val="0"/>
              </a:spcAft>
              <a:buClr>
                <a:schemeClr val="dk1"/>
              </a:buClr>
              <a:buSzPts val="3000"/>
              <a:buFont typeface="Inter Light"/>
              <a:buNone/>
            </a:pPr>
            <a:r>
              <a:rPr lang="en-GB" dirty="0">
                <a:latin typeface="EYInterstate Light" panose="02000506000000020004" pitchFamily="2" charset="0"/>
              </a:rPr>
              <a:t>EY </a:t>
            </a:r>
            <a:r>
              <a:rPr lang="en-GB" dirty="0" err="1">
                <a:latin typeface="EYInterstate Light" panose="02000506000000020004" pitchFamily="2" charset="0"/>
              </a:rPr>
              <a:t>Techathon</a:t>
            </a:r>
            <a:r>
              <a:rPr lang="en-GB" dirty="0">
                <a:latin typeface="EYInterstate Light" panose="02000506000000020004" pitchFamily="2" charset="0"/>
              </a:rPr>
              <a:t> 5.0</a:t>
            </a:r>
            <a:br>
              <a:rPr lang="en-GB" dirty="0">
                <a:latin typeface="EYInterstate Light" panose="02000506000000020004" pitchFamily="2" charset="0"/>
              </a:rPr>
            </a:br>
            <a:r>
              <a:rPr lang="en-GB" dirty="0">
                <a:latin typeface="EYInterstate Light" panose="02000506000000020004" pitchFamily="2" charset="0"/>
              </a:rPr>
              <a:t>Executive Summary</a:t>
            </a:r>
            <a:endParaRPr dirty="0">
              <a:latin typeface="EYInterstate Light" panose="02000506000000020004" pitchFamily="2" charset="0"/>
            </a:endParaRPr>
          </a:p>
        </p:txBody>
      </p:sp>
      <p:sp>
        <p:nvSpPr>
          <p:cNvPr id="568" name="Google Shape;568;p1"/>
          <p:cNvSpPr txBox="1">
            <a:spLocks noGrp="1"/>
          </p:cNvSpPr>
          <p:nvPr>
            <p:ph type="subTitle" idx="1"/>
          </p:nvPr>
        </p:nvSpPr>
        <p:spPr>
          <a:xfrm>
            <a:off x="775504" y="3046158"/>
            <a:ext cx="4328932" cy="1046323"/>
          </a:xfrm>
          <a:prstGeom prst="rect">
            <a:avLst/>
          </a:prstGeom>
          <a:noFill/>
          <a:ln>
            <a:noFill/>
          </a:ln>
        </p:spPr>
        <p:txBody>
          <a:bodyPr spcFirstLastPara="1" wrap="square" lIns="0" tIns="0" rIns="0" bIns="0" anchor="t" anchorCtr="0">
            <a:normAutofit/>
          </a:bodyPr>
          <a:lstStyle/>
          <a:p>
            <a:pPr marL="0" lvl="0" indent="0" algn="l" rtl="0">
              <a:spcBef>
                <a:spcPts val="0"/>
              </a:spcBef>
              <a:spcAft>
                <a:spcPts val="0"/>
              </a:spcAft>
              <a:buSzPts val="1120"/>
              <a:buNone/>
            </a:pPr>
            <a:r>
              <a:rPr lang="en-GB" sz="1600" dirty="0">
                <a:latin typeface="EYInterstate Light" panose="02000506000000020004" pitchFamily="2" charset="0"/>
              </a:rPr>
              <a:t>Date of submission: </a:t>
            </a:r>
            <a:r>
              <a:rPr lang="en-GB" sz="1600" dirty="0" smtClean="0">
                <a:latin typeface="EYInterstate Light" panose="02000506000000020004" pitchFamily="2" charset="0"/>
              </a:rPr>
              <a:t>24-11-2025</a:t>
            </a:r>
            <a:endParaRPr dirty="0">
              <a:latin typeface="EYInterstate Light" panose="02000506000000020004" pitchFamily="2" charset="0"/>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 descr="Contents/agenda slide.&#10;On the left side agendas are put in a numerical format. And on the right side you can place they Key Takeaways if any."/>
          <p:cNvSpPr txBox="1">
            <a:spLocks noGrp="1"/>
          </p:cNvSpPr>
          <p:nvPr>
            <p:ph type="title"/>
          </p:nvPr>
        </p:nvSpPr>
        <p:spPr>
          <a:xfrm>
            <a:off x="619857" y="208306"/>
            <a:ext cx="10978515" cy="590400"/>
          </a:xfrm>
          <a:prstGeom prst="rect">
            <a:avLst/>
          </a:prstGeom>
          <a:noFill/>
          <a:ln>
            <a:noFill/>
          </a:ln>
        </p:spPr>
        <p:txBody>
          <a:bodyPr spcFirstLastPara="1" wrap="square" lIns="0" tIns="0" rIns="0" bIns="0" anchor="t" anchorCtr="0">
            <a:normAutofit fontScale="90000"/>
          </a:bodyPr>
          <a:lstStyle/>
          <a:p>
            <a:r>
              <a:rPr lang="en-US" sz="2000" b="1" dirty="0" smtClean="0"/>
              <a:t>We </a:t>
            </a:r>
            <a:r>
              <a:rPr lang="en-US" sz="2000" b="1" dirty="0" smtClean="0"/>
              <a:t>are Team </a:t>
            </a:r>
            <a:r>
              <a:rPr lang="en-US" sz="2000" dirty="0" smtClean="0">
                <a:solidFill>
                  <a:srgbClr val="FF0000"/>
                </a:solidFill>
              </a:rPr>
              <a:t>pranjalsharma.tms</a:t>
            </a:r>
            <a:r>
              <a:rPr lang="en-US" sz="2000" dirty="0" smtClean="0"/>
              <a:t> </a:t>
            </a:r>
            <a:r>
              <a:rPr lang="en-US" sz="2000" b="1" dirty="0" smtClean="0"/>
              <a:t>a </a:t>
            </a:r>
            <a:r>
              <a:rPr lang="en-US" sz="2000" b="1" dirty="0" smtClean="0"/>
              <a:t>dynamic group driven by innovation and technology. </a:t>
            </a:r>
            <a:br>
              <a:rPr lang="en-US" sz="2000" b="1" dirty="0" smtClean="0"/>
            </a:br>
            <a:r>
              <a:rPr lang="en-US" sz="2000" b="1" dirty="0" err="1" smtClean="0"/>
              <a:t>Hari</a:t>
            </a:r>
            <a:r>
              <a:rPr lang="en-US" sz="2000" b="1" dirty="0" smtClean="0"/>
              <a:t> </a:t>
            </a:r>
            <a:r>
              <a:rPr lang="en-US" sz="2000" b="1" dirty="0" err="1" smtClean="0"/>
              <a:t>Bhagavvan</a:t>
            </a:r>
            <a:r>
              <a:rPr lang="en-US" sz="2000" b="1" dirty="0" smtClean="0"/>
              <a:t>, specializing in Artificial Intelligence and Machine Learning, </a:t>
            </a:r>
            <a:r>
              <a:rPr lang="en-US" sz="2000" b="1" dirty="0" smtClean="0"/>
              <a:t>and</a:t>
            </a:r>
            <a:br>
              <a:rPr lang="en-US" sz="2000" b="1" dirty="0" smtClean="0"/>
            </a:br>
            <a:r>
              <a:rPr lang="en-US" sz="2000" b="1" dirty="0" err="1" smtClean="0"/>
              <a:t>Pranjal</a:t>
            </a:r>
            <a:r>
              <a:rPr lang="en-US" sz="2000" b="1" dirty="0" smtClean="0"/>
              <a:t> </a:t>
            </a:r>
            <a:r>
              <a:rPr lang="en-US" sz="2000" b="1" dirty="0" smtClean="0"/>
              <a:t>Sharma focuses on app development and cloud integration. </a:t>
            </a:r>
            <a:r>
              <a:rPr lang="en-US" sz="2000" b="1" dirty="0" smtClean="0"/>
              <a:t> </a:t>
            </a:r>
            <a:br>
              <a:rPr lang="en-US" sz="2000" b="1" dirty="0" smtClean="0"/>
            </a:br>
            <a:r>
              <a:rPr lang="en-US" sz="2000" b="1" dirty="0" smtClean="0"/>
              <a:t/>
            </a:r>
            <a:br>
              <a:rPr lang="en-US" sz="2000" b="1" dirty="0" smtClean="0"/>
            </a:br>
            <a:r>
              <a:rPr lang="en-US" sz="2000" b="1" dirty="0" smtClean="0"/>
              <a:t>we </a:t>
            </a:r>
            <a:r>
              <a:rPr lang="en-US" sz="2000" b="1" dirty="0" smtClean="0"/>
              <a:t>aim to create impactful solutions to real-world challenges, blending our skills to design and implement innovative projects. Our collaboration reflects our commitment to leveraging technology for meaningful outcomes</a:t>
            </a:r>
            <a:r>
              <a:rPr lang="en-US" sz="2000" b="1" dirty="0" smtClean="0"/>
              <a:t>.</a:t>
            </a:r>
            <a:r>
              <a:rPr lang="en-US" dirty="0" smtClean="0"/>
              <a:t/>
            </a:r>
            <a:br>
              <a:rPr lang="en-US" dirty="0" smtClean="0"/>
            </a:br>
            <a:r>
              <a:rPr lang="en-US" dirty="0" smtClean="0"/>
              <a:t/>
            </a:r>
            <a:br>
              <a:rPr lang="en-US" dirty="0" smtClean="0"/>
            </a:br>
            <a:endParaRPr dirty="0">
              <a:latin typeface="+mj-lt"/>
            </a:endParaRPr>
          </a:p>
        </p:txBody>
      </p:sp>
      <p:graphicFrame>
        <p:nvGraphicFramePr>
          <p:cNvPr id="574" name="Google Shape;574;p2"/>
          <p:cNvGraphicFramePr/>
          <p:nvPr>
            <p:extLst>
              <p:ext uri="{D42A27DB-BD31-4B8C-83A1-F6EECF244321}">
                <p14:modId xmlns:p14="http://schemas.microsoft.com/office/powerpoint/2010/main" xmlns="" val="1152852659"/>
              </p:ext>
            </p:extLst>
          </p:nvPr>
        </p:nvGraphicFramePr>
        <p:xfrm>
          <a:off x="793528" y="3208009"/>
          <a:ext cx="3546315" cy="6385134"/>
        </p:xfrm>
        <a:graphic>
          <a:graphicData uri="http://schemas.openxmlformats.org/drawingml/2006/table">
            <a:tbl>
              <a:tblPr firstRow="1" bandRow="1">
                <a:noFill/>
                <a:tableStyleId>{3EAE022F-5163-47EA-994A-762ED42C4A2A}</a:tableStyleId>
              </a:tblPr>
              <a:tblGrid>
                <a:gridCol w="3476465">
                  <a:extLst>
                    <a:ext uri="{9D8B030D-6E8A-4147-A177-3AD203B41FA5}">
                      <a16:colId xmlns:a16="http://schemas.microsoft.com/office/drawing/2014/main" xmlns="" val="20000"/>
                    </a:ext>
                  </a:extLst>
                </a:gridCol>
                <a:gridCol w="69850">
                  <a:extLst>
                    <a:ext uri="{9D8B030D-6E8A-4147-A177-3AD203B41FA5}">
                      <a16:colId xmlns:a16="http://schemas.microsoft.com/office/drawing/2014/main" xmlns="" val="20001"/>
                    </a:ext>
                  </a:extLst>
                </a:gridCol>
              </a:tblGrid>
              <a:tr h="602258">
                <a:tc>
                  <a:txBody>
                    <a:bodyPr/>
                    <a:lstStyle/>
                    <a:p>
                      <a:pPr marL="0" marR="0" lvl="0" indent="0" algn="l" rtl="0">
                        <a:spcBef>
                          <a:spcPts val="0"/>
                        </a:spcBef>
                        <a:spcAft>
                          <a:spcPts val="0"/>
                        </a:spcAft>
                        <a:buNone/>
                      </a:pPr>
                      <a:r>
                        <a:rPr lang="en-US" sz="2400" dirty="0" smtClean="0">
                          <a:solidFill>
                            <a:srgbClr val="FF0000"/>
                          </a:solidFill>
                        </a:rPr>
                        <a:t>pranjalsharma.tms</a:t>
                      </a:r>
                      <a:endParaRPr sz="24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0"/>
                  </a:ext>
                </a:extLst>
              </a:tr>
              <a:tr h="602258">
                <a:tc>
                  <a:txBody>
                    <a:bodyPr/>
                    <a:lstStyle/>
                    <a:p>
                      <a:pPr marL="0" marR="0" lvl="0" indent="0" algn="l" rtl="0">
                        <a:spcBef>
                          <a:spcPts val="0"/>
                        </a:spcBef>
                        <a:spcAft>
                          <a:spcPts val="0"/>
                        </a:spcAft>
                        <a:buNone/>
                      </a:pPr>
                      <a:r>
                        <a:rPr lang="en-US" sz="2000" b="0" u="none" strike="noStrike" cap="none" dirty="0" smtClean="0">
                          <a:solidFill>
                            <a:schemeClr val="lt1"/>
                          </a:solidFill>
                          <a:latin typeface="EYInterstate Light" panose="02000506000000020004" pitchFamily="2" charset="0"/>
                          <a:ea typeface="Inter Light"/>
                          <a:cs typeface="Inter Light"/>
                          <a:sym typeface="Inter Light"/>
                        </a:rPr>
                        <a:t>TEAM</a:t>
                      </a:r>
                      <a:r>
                        <a:rPr lang="en-US" sz="2000" b="0" u="none" strike="noStrike" cap="none" baseline="0" dirty="0" smtClean="0">
                          <a:solidFill>
                            <a:schemeClr val="lt1"/>
                          </a:solidFill>
                          <a:latin typeface="EYInterstate Light" panose="02000506000000020004" pitchFamily="2" charset="0"/>
                          <a:ea typeface="Inter Light"/>
                          <a:cs typeface="Inter Light"/>
                          <a:sym typeface="Inter Light"/>
                        </a:rPr>
                        <a:t> </a:t>
                      </a: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1"/>
                  </a:ext>
                </a:extLst>
              </a:tr>
              <a:tr h="602258">
                <a:tc>
                  <a:txBody>
                    <a:bodyPr/>
                    <a:lstStyle/>
                    <a:p>
                      <a:pPr marL="0" marR="0" lvl="0" indent="0" algn="l" rtl="0">
                        <a:spcBef>
                          <a:spcPts val="0"/>
                        </a:spcBef>
                        <a:spcAft>
                          <a:spcPts val="0"/>
                        </a:spcAft>
                        <a:buNone/>
                      </a:pPr>
                      <a:r>
                        <a:rPr lang="en-GB" sz="2000" b="0" u="none" strike="noStrike" cap="none" dirty="0" err="1" smtClean="0">
                          <a:solidFill>
                            <a:schemeClr val="lt1"/>
                          </a:solidFill>
                          <a:latin typeface="EYInterstate Light" panose="02000506000000020004" pitchFamily="2" charset="0"/>
                          <a:ea typeface="Inter Light"/>
                          <a:cs typeface="Inter Light"/>
                          <a:sym typeface="Inter Light"/>
                        </a:rPr>
                        <a:t>P.Hari</a:t>
                      </a: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 </a:t>
                      </a:r>
                      <a:r>
                        <a:rPr lang="en-GB" sz="2000" b="0" u="none" strike="noStrike" cap="none" baseline="0" dirty="0" err="1" smtClean="0">
                          <a:solidFill>
                            <a:schemeClr val="lt1"/>
                          </a:solidFill>
                          <a:latin typeface="EYInterstate Light" panose="02000506000000020004" pitchFamily="2" charset="0"/>
                          <a:ea typeface="Inter Light"/>
                          <a:cs typeface="Inter Light"/>
                          <a:sym typeface="Inter Light"/>
                        </a:rPr>
                        <a:t>Bhagavan</a:t>
                      </a: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 </a:t>
                      </a:r>
                      <a:r>
                        <a:rPr lang="en-GB" sz="2000" b="0" u="none" strike="noStrike" cap="none" baseline="0" dirty="0" err="1" smtClean="0">
                          <a:solidFill>
                            <a:schemeClr val="lt1"/>
                          </a:solidFill>
                          <a:latin typeface="EYInterstate Light" panose="02000506000000020004" pitchFamily="2" charset="0"/>
                          <a:ea typeface="Inter Light"/>
                          <a:cs typeface="Inter Light"/>
                          <a:sym typeface="Inter Light"/>
                        </a:rPr>
                        <a:t>charan</a:t>
                      </a:r>
                      <a:endParaRPr lang="en-GB" sz="2000" b="0" u="none" strike="noStrike" cap="none" baseline="0" dirty="0" smtClean="0">
                        <a:solidFill>
                          <a:schemeClr val="lt1"/>
                        </a:solidFill>
                        <a:latin typeface="EYInterstate Light" panose="02000506000000020004" pitchFamily="2" charset="0"/>
                        <a:ea typeface="Inter Light"/>
                        <a:cs typeface="Inter Light"/>
                        <a:sym typeface="Inter Light"/>
                      </a:endParaRPr>
                    </a:p>
                    <a:p>
                      <a:pPr marL="0" marR="0" lvl="0" indent="0" algn="l" rtl="0">
                        <a:spcBef>
                          <a:spcPts val="0"/>
                        </a:spcBef>
                        <a:spcAft>
                          <a:spcPts val="0"/>
                        </a:spcAft>
                        <a:buNone/>
                      </a:pP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College –IIT ROPAR</a:t>
                      </a:r>
                    </a:p>
                    <a:p>
                      <a:pPr marL="0" marR="0" lvl="0" indent="0" algn="l" rtl="0">
                        <a:spcBef>
                          <a:spcPts val="0"/>
                        </a:spcBef>
                        <a:spcAft>
                          <a:spcPts val="0"/>
                        </a:spcAft>
                        <a:buNone/>
                      </a:pP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Ph-8897108617</a:t>
                      </a: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2"/>
                  </a:ext>
                </a:extLst>
              </a:tr>
              <a:tr h="602258">
                <a:tc>
                  <a:txBody>
                    <a:bodyPr/>
                    <a:lstStyle/>
                    <a:p>
                      <a:pPr marL="0" marR="0" lvl="0" indent="0" algn="l" rtl="0">
                        <a:spcBef>
                          <a:spcPts val="0"/>
                        </a:spcBef>
                        <a:spcAft>
                          <a:spcPts val="0"/>
                        </a:spcAft>
                        <a:buNone/>
                      </a:pPr>
                      <a:r>
                        <a:rPr lang="en-GB" sz="2000" b="0" u="none" strike="noStrike" cap="none" dirty="0" err="1" smtClean="0">
                          <a:solidFill>
                            <a:schemeClr val="lt1"/>
                          </a:solidFill>
                          <a:latin typeface="EYInterstate Light" panose="02000506000000020004" pitchFamily="2" charset="0"/>
                          <a:ea typeface="Inter Light"/>
                          <a:cs typeface="Inter Light"/>
                          <a:sym typeface="Inter Light"/>
                        </a:rPr>
                        <a:t>Pranjal</a:t>
                      </a: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 </a:t>
                      </a:r>
                      <a:r>
                        <a:rPr lang="en-GB" sz="2000" b="0" u="none" strike="noStrike" cap="none" baseline="0" dirty="0" err="1" smtClean="0">
                          <a:solidFill>
                            <a:schemeClr val="lt1"/>
                          </a:solidFill>
                          <a:latin typeface="EYInterstate Light" panose="02000506000000020004" pitchFamily="2" charset="0"/>
                          <a:ea typeface="Inter Light"/>
                          <a:cs typeface="Inter Light"/>
                          <a:sym typeface="Inter Light"/>
                        </a:rPr>
                        <a:t>sharma</a:t>
                      </a:r>
                      <a:endParaRPr lang="en-GB" sz="2000" b="0" u="none" strike="noStrike" cap="none" baseline="0" dirty="0" smtClean="0">
                        <a:solidFill>
                          <a:schemeClr val="lt1"/>
                        </a:solidFill>
                        <a:latin typeface="EYInterstate Light" panose="02000506000000020004" pitchFamily="2" charset="0"/>
                        <a:ea typeface="Inter Light"/>
                        <a:cs typeface="Inter Light"/>
                        <a:sym typeface="Inter Light"/>
                      </a:endParaRPr>
                    </a:p>
                    <a:p>
                      <a:pPr marL="0" marR="0" lvl="0" indent="0" algn="l" rtl="0">
                        <a:spcBef>
                          <a:spcPts val="0"/>
                        </a:spcBef>
                        <a:spcAft>
                          <a:spcPts val="0"/>
                        </a:spcAft>
                        <a:buNone/>
                      </a:pP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College-PES College</a:t>
                      </a:r>
                    </a:p>
                    <a:p>
                      <a:pPr marL="0" marR="0" lvl="0" indent="0" algn="l" rtl="0">
                        <a:spcBef>
                          <a:spcPts val="0"/>
                        </a:spcBef>
                        <a:spcAft>
                          <a:spcPts val="0"/>
                        </a:spcAft>
                        <a:buNone/>
                      </a:pPr>
                      <a:r>
                        <a:rPr lang="en-GB" sz="2000" b="0" u="none" strike="noStrike" cap="none" baseline="0" dirty="0" smtClean="0">
                          <a:solidFill>
                            <a:schemeClr val="lt1"/>
                          </a:solidFill>
                          <a:latin typeface="EYInterstate Light" panose="02000506000000020004" pitchFamily="2" charset="0"/>
                          <a:ea typeface="Inter Light"/>
                          <a:cs typeface="Inter Light"/>
                          <a:sym typeface="Inter Light"/>
                        </a:rPr>
                        <a:t>Ph-8160833258</a:t>
                      </a:r>
                    </a:p>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3"/>
                  </a:ext>
                </a:extLst>
              </a:tr>
              <a:tr h="602258">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4"/>
                  </a:ext>
                </a:extLst>
              </a:tr>
              <a:tr h="1240244">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5"/>
                  </a:ext>
                </a:extLst>
              </a:tr>
              <a:tr h="602258">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tc>
                  <a:txBody>
                    <a:bodyPr/>
                    <a:lstStyle/>
                    <a:p>
                      <a:pPr marL="0" marR="0" lvl="0" indent="0" algn="l" rtl="0">
                        <a:spcBef>
                          <a:spcPts val="0"/>
                        </a:spcBef>
                        <a:spcAft>
                          <a:spcPts val="0"/>
                        </a:spcAft>
                        <a:buNone/>
                      </a:pPr>
                      <a:endParaRPr sz="2000" b="0" u="none" strike="noStrike" cap="none">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6"/>
                  </a:ext>
                </a:extLst>
              </a:tr>
              <a:tr h="602258">
                <a:tc>
                  <a:txBody>
                    <a:bodyPr/>
                    <a:lstStyle/>
                    <a:p>
                      <a:pPr marL="0" marR="0" lvl="0" indent="0" algn="l" rtl="0">
                        <a:spcBef>
                          <a:spcPts val="0"/>
                        </a:spcBef>
                        <a:spcAft>
                          <a:spcPts val="0"/>
                        </a:spcAft>
                        <a:buNone/>
                      </a:pPr>
                      <a:endParaRPr sz="1800">
                        <a:latin typeface="EYInterstate Light" panose="02000506000000020004" pitchFamily="2" charset="0"/>
                      </a:endParaRPr>
                    </a:p>
                  </a:txBody>
                  <a:tcPr marL="0" marR="0" marT="0" marB="0" anchor="ctr"/>
                </a:tc>
                <a:tc>
                  <a:txBody>
                    <a:bodyPr/>
                    <a:lstStyle/>
                    <a:p>
                      <a:pPr marL="0" marR="0" lvl="0" indent="0" algn="l" rtl="0">
                        <a:spcBef>
                          <a:spcPts val="0"/>
                        </a:spcBef>
                        <a:spcAft>
                          <a:spcPts val="0"/>
                        </a:spcAft>
                        <a:buNone/>
                      </a:pPr>
                      <a:endParaRPr sz="2000" b="0" u="none" strike="noStrike" cap="none" dirty="0">
                        <a:solidFill>
                          <a:schemeClr val="lt1"/>
                        </a:solidFill>
                        <a:latin typeface="EYInterstate Light" panose="02000506000000020004" pitchFamily="2" charset="0"/>
                        <a:ea typeface="Inter Light"/>
                        <a:cs typeface="Inter Light"/>
                        <a:sym typeface="Inter Light"/>
                      </a:endParaRPr>
                    </a:p>
                  </a:txBody>
                  <a:tcPr marL="0" marR="0" marT="0" marB="0" anchor="ctr"/>
                </a:tc>
                <a:extLst>
                  <a:ext uri="{0D108BD9-81ED-4DB2-BD59-A6C34878D82A}">
                    <a16:rowId xmlns:a16="http://schemas.microsoft.com/office/drawing/2014/main" xmlns=""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3"/>
          <p:cNvSpPr txBox="1">
            <a:spLocks noGrp="1"/>
          </p:cNvSpPr>
          <p:nvPr>
            <p:ph type="title"/>
          </p:nvPr>
        </p:nvSpPr>
        <p:spPr>
          <a:xfrm>
            <a:off x="609918" y="294200"/>
            <a:ext cx="10978515" cy="590400"/>
          </a:xfrm>
          <a:prstGeom prst="rect">
            <a:avLst/>
          </a:prstGeom>
          <a:noFill/>
          <a:ln>
            <a:noFill/>
          </a:ln>
        </p:spPr>
        <p:txBody>
          <a:bodyPr spcFirstLastPara="1" wrap="square" lIns="0" tIns="0" rIns="0" bIns="0" anchor="ctr" anchorCtr="0">
            <a:noAutofit/>
          </a:bodyPr>
          <a:lstStyle/>
          <a:p>
            <a:pPr marL="0" lvl="0" indent="0" algn="l" rtl="0">
              <a:lnSpc>
                <a:spcPct val="85000"/>
              </a:lnSpc>
              <a:spcBef>
                <a:spcPts val="0"/>
              </a:spcBef>
              <a:spcAft>
                <a:spcPts val="0"/>
              </a:spcAft>
              <a:buClr>
                <a:schemeClr val="lt1"/>
              </a:buClr>
              <a:buSzPts val="2400"/>
              <a:buFont typeface="Inter Light"/>
              <a:buNone/>
            </a:pPr>
            <a:r>
              <a:rPr lang="en-IN" dirty="0">
                <a:latin typeface="+mj-lt"/>
              </a:rPr>
              <a:t>Submission Overview</a:t>
            </a:r>
          </a:p>
        </p:txBody>
      </p:sp>
      <p:sp>
        <p:nvSpPr>
          <p:cNvPr id="6" name="TextBox 5">
            <a:extLst>
              <a:ext uri="{FF2B5EF4-FFF2-40B4-BE49-F238E27FC236}">
                <a16:creationId xmlns:a16="http://schemas.microsoft.com/office/drawing/2014/main" xmlns="" id="{2180FE60-BFBF-B002-B38E-3C07764F6304}"/>
              </a:ext>
            </a:extLst>
          </p:cNvPr>
          <p:cNvSpPr txBox="1"/>
          <p:nvPr/>
        </p:nvSpPr>
        <p:spPr>
          <a:xfrm>
            <a:off x="606425" y="2320642"/>
            <a:ext cx="10985500" cy="4401205"/>
          </a:xfrm>
          <a:prstGeom prst="rect">
            <a:avLst/>
          </a:prstGeom>
          <a:noFill/>
        </p:spPr>
        <p:txBody>
          <a:bodyPr wrap="square" rtlCol="0">
            <a:spAutoFit/>
          </a:bodyPr>
          <a:lstStyle/>
          <a:p>
            <a:r>
              <a:rPr lang="en-IN" sz="2000" dirty="0">
                <a:solidFill>
                  <a:srgbClr val="FFE600"/>
                </a:solidFill>
                <a:latin typeface="+mj-lt"/>
                <a:ea typeface="Inter Light"/>
                <a:sym typeface="Inter Light"/>
              </a:rPr>
              <a:t>Brief overview of the proposed </a:t>
            </a:r>
            <a:r>
              <a:rPr lang="en-IN" sz="2000" dirty="0" smtClean="0">
                <a:solidFill>
                  <a:srgbClr val="FFE600"/>
                </a:solidFill>
                <a:latin typeface="+mj-lt"/>
                <a:ea typeface="Inter Light"/>
                <a:sym typeface="Inter Light"/>
              </a:rPr>
              <a:t>solution:</a:t>
            </a:r>
            <a:r>
              <a:rPr lang="en-US" sz="1600" b="1" dirty="0" err="1" smtClean="0">
                <a:solidFill>
                  <a:schemeClr val="accent5">
                    <a:lumMod val="75000"/>
                  </a:schemeClr>
                </a:solidFill>
              </a:rPr>
              <a:t>EYcare</a:t>
            </a:r>
            <a:r>
              <a:rPr lang="en-US" sz="1600" dirty="0" smtClean="0">
                <a:solidFill>
                  <a:schemeClr val="bg1">
                    <a:lumMod val="95000"/>
                  </a:schemeClr>
                </a:solidFill>
              </a:rPr>
              <a:t> is a mobile </a:t>
            </a:r>
            <a:r>
              <a:rPr lang="en-US" sz="1600" dirty="0" smtClean="0">
                <a:solidFill>
                  <a:schemeClr val="bg1">
                    <a:lumMod val="95000"/>
                  </a:schemeClr>
                </a:solidFill>
              </a:rPr>
              <a:t>health care  </a:t>
            </a:r>
            <a:r>
              <a:rPr lang="en-US" sz="1600" dirty="0" smtClean="0">
                <a:solidFill>
                  <a:schemeClr val="bg1">
                    <a:lumMod val="95000"/>
                  </a:schemeClr>
                </a:solidFill>
              </a:rPr>
              <a:t>platform with separate interfaces for patients and doctors, designed to streamline healthcare delivery and improve communication</a:t>
            </a:r>
            <a:r>
              <a:rPr lang="en-US" sz="1600" dirty="0" smtClean="0">
                <a:solidFill>
                  <a:schemeClr val="bg1">
                    <a:lumMod val="95000"/>
                  </a:schemeClr>
                </a:solidFill>
              </a:rPr>
              <a:t>.</a:t>
            </a:r>
          </a:p>
          <a:p>
            <a:r>
              <a:rPr lang="en-US" sz="1600" dirty="0" smtClean="0">
                <a:solidFill>
                  <a:srgbClr val="FFFF00"/>
                </a:solidFill>
              </a:rPr>
              <a:t>DOCTOR’S WORKFLOW</a:t>
            </a:r>
            <a:endParaRPr lang="en-US" sz="1600" dirty="0" smtClean="0">
              <a:solidFill>
                <a:srgbClr val="FFFF00"/>
              </a:solidFill>
            </a:endParaRPr>
          </a:p>
          <a:p>
            <a:r>
              <a:rPr lang="en-US" sz="1600" b="1" dirty="0" smtClean="0">
                <a:solidFill>
                  <a:srgbClr val="FF0000"/>
                </a:solidFill>
              </a:rPr>
              <a:t>Real-time Patient Monitoring</a:t>
            </a:r>
            <a:r>
              <a:rPr lang="en-US" sz="1600" dirty="0" smtClean="0">
                <a:solidFill>
                  <a:schemeClr val="bg1">
                    <a:lumMod val="95000"/>
                  </a:schemeClr>
                </a:solidFill>
              </a:rPr>
              <a:t>: Doctors can track patient health through color-coded indicators, which update as patients complete their tasks. A </a:t>
            </a:r>
            <a:r>
              <a:rPr lang="en-US" sz="1600" b="1" dirty="0" smtClean="0">
                <a:solidFill>
                  <a:schemeClr val="accent1"/>
                </a:solidFill>
              </a:rPr>
              <a:t>green tick</a:t>
            </a:r>
            <a:r>
              <a:rPr lang="en-US" sz="1600" dirty="0" smtClean="0">
                <a:solidFill>
                  <a:schemeClr val="accent1"/>
                </a:solidFill>
              </a:rPr>
              <a:t> </a:t>
            </a:r>
            <a:r>
              <a:rPr lang="en-US" sz="1600" dirty="0" smtClean="0">
                <a:solidFill>
                  <a:schemeClr val="bg1">
                    <a:lumMod val="95000"/>
                  </a:schemeClr>
                </a:solidFill>
              </a:rPr>
              <a:t>marks completed tasks, and a </a:t>
            </a:r>
            <a:r>
              <a:rPr lang="en-US" sz="1600" b="1" dirty="0" smtClean="0">
                <a:solidFill>
                  <a:srgbClr val="FF0000"/>
                </a:solidFill>
              </a:rPr>
              <a:t>red alert</a:t>
            </a:r>
            <a:r>
              <a:rPr lang="en-US" sz="1600" dirty="0" smtClean="0">
                <a:solidFill>
                  <a:srgbClr val="FF0000"/>
                </a:solidFill>
              </a:rPr>
              <a:t> </a:t>
            </a:r>
            <a:r>
              <a:rPr lang="en-US" sz="1600" dirty="0" smtClean="0">
                <a:solidFill>
                  <a:schemeClr val="bg1">
                    <a:lumMod val="95000"/>
                  </a:schemeClr>
                </a:solidFill>
              </a:rPr>
              <a:t>notifies doctors of pending tasks or deteriorating health.</a:t>
            </a:r>
          </a:p>
          <a:p>
            <a:r>
              <a:rPr lang="en-US" sz="1600" b="1" dirty="0" smtClean="0">
                <a:solidFill>
                  <a:srgbClr val="FF0000"/>
                </a:solidFill>
              </a:rPr>
              <a:t>AI-Driven Decision Support</a:t>
            </a:r>
            <a:r>
              <a:rPr lang="en-US" sz="1600" dirty="0" smtClean="0">
                <a:solidFill>
                  <a:schemeClr val="bg1">
                    <a:lumMod val="95000"/>
                  </a:schemeClr>
                </a:solidFill>
              </a:rPr>
              <a:t>: The system uses AI to detect abnormal health trends, offering predictive alerts and recommendations for the doctor, facilitating timely interventions.</a:t>
            </a:r>
          </a:p>
          <a:p>
            <a:r>
              <a:rPr lang="en-US" sz="1600" b="1" dirty="0" smtClean="0">
                <a:solidFill>
                  <a:srgbClr val="FF0000"/>
                </a:solidFill>
              </a:rPr>
              <a:t>Knowledge Hub</a:t>
            </a:r>
            <a:r>
              <a:rPr lang="en-US" sz="1600" dirty="0" smtClean="0">
                <a:solidFill>
                  <a:schemeClr val="bg1">
                    <a:lumMod val="95000"/>
                  </a:schemeClr>
                </a:solidFill>
              </a:rPr>
              <a:t>: A comprehensive section for doctors to access the latest research, medical guidelines, and scientific studies.</a:t>
            </a:r>
          </a:p>
          <a:p>
            <a:r>
              <a:rPr lang="en-US" sz="1600" b="1" dirty="0" smtClean="0">
                <a:solidFill>
                  <a:srgbClr val="FF0000"/>
                </a:solidFill>
              </a:rPr>
              <a:t>Communication Tools</a:t>
            </a:r>
            <a:r>
              <a:rPr lang="en-US" sz="1600" dirty="0" smtClean="0">
                <a:solidFill>
                  <a:schemeClr val="bg1">
                    <a:lumMod val="95000"/>
                  </a:schemeClr>
                </a:solidFill>
              </a:rPr>
              <a:t>: Doctors can send voice messages to patients and receive feedback, with multilingual support for diverse populations across India</a:t>
            </a:r>
            <a:r>
              <a:rPr lang="en-US" sz="1600" dirty="0" smtClean="0">
                <a:solidFill>
                  <a:schemeClr val="bg1">
                    <a:lumMod val="95000"/>
                  </a:schemeClr>
                </a:solidFill>
              </a:rPr>
              <a:t>.</a:t>
            </a:r>
          </a:p>
          <a:p>
            <a:r>
              <a:rPr lang="en-US" sz="1600" dirty="0" smtClean="0">
                <a:solidFill>
                  <a:srgbClr val="FFFF00"/>
                </a:solidFill>
              </a:rPr>
              <a:t>PATIENCE WORK FLOW</a:t>
            </a:r>
            <a:endParaRPr lang="en-US" sz="1600" dirty="0" smtClean="0">
              <a:solidFill>
                <a:srgbClr val="FFFF00"/>
              </a:solidFill>
            </a:endParaRPr>
          </a:p>
          <a:p>
            <a:r>
              <a:rPr lang="en-US" sz="1600" b="1" dirty="0" smtClean="0">
                <a:solidFill>
                  <a:srgbClr val="0070C0"/>
                </a:solidFill>
              </a:rPr>
              <a:t>Personalized Health Tips</a:t>
            </a:r>
            <a:r>
              <a:rPr lang="en-US" sz="1600" dirty="0" smtClean="0">
                <a:solidFill>
                  <a:schemeClr val="bg1">
                    <a:lumMod val="95000"/>
                  </a:schemeClr>
                </a:solidFill>
              </a:rPr>
              <a:t>: AI generates customized health advice, including medication reminders, home remedies, and wellness suggestions</a:t>
            </a:r>
            <a:r>
              <a:rPr lang="en-US" sz="1600" dirty="0" smtClean="0">
                <a:solidFill>
                  <a:schemeClr val="bg1">
                    <a:lumMod val="95000"/>
                  </a:schemeClr>
                </a:solidFill>
              </a:rPr>
              <a:t>. </a:t>
            </a:r>
            <a:r>
              <a:rPr lang="en-US" sz="1600" b="1" dirty="0" smtClean="0">
                <a:solidFill>
                  <a:srgbClr val="0070C0"/>
                </a:solidFill>
              </a:rPr>
              <a:t>Community </a:t>
            </a:r>
            <a:r>
              <a:rPr lang="en-US" sz="1600" b="1" dirty="0" smtClean="0">
                <a:solidFill>
                  <a:srgbClr val="0070C0"/>
                </a:solidFill>
              </a:rPr>
              <a:t>Discussions</a:t>
            </a:r>
            <a:r>
              <a:rPr lang="en-US" sz="1600" dirty="0" smtClean="0">
                <a:solidFill>
                  <a:schemeClr val="bg1">
                    <a:lumMod val="95000"/>
                  </a:schemeClr>
                </a:solidFill>
              </a:rPr>
              <a:t>: Patients can engage in discussions with others, share their experiences, and receive support from peers and healthcare </a:t>
            </a:r>
            <a:r>
              <a:rPr lang="en-US" sz="1600" dirty="0" err="1" smtClean="0">
                <a:solidFill>
                  <a:schemeClr val="bg1">
                    <a:lumMod val="95000"/>
                  </a:schemeClr>
                </a:solidFill>
              </a:rPr>
              <a:t>professionals.</a:t>
            </a:r>
            <a:r>
              <a:rPr lang="en-US" sz="1600" b="1" dirty="0" err="1" smtClean="0">
                <a:solidFill>
                  <a:srgbClr val="0070C0"/>
                </a:solidFill>
              </a:rPr>
              <a:t>Progress</a:t>
            </a:r>
            <a:r>
              <a:rPr lang="en-US" sz="1600" b="1" dirty="0" smtClean="0">
                <a:solidFill>
                  <a:srgbClr val="0070C0"/>
                </a:solidFill>
              </a:rPr>
              <a:t> Tracking</a:t>
            </a:r>
            <a:r>
              <a:rPr lang="en-US" sz="1600" dirty="0" smtClean="0">
                <a:solidFill>
                  <a:schemeClr val="bg1">
                    <a:lumMod val="95000"/>
                  </a:schemeClr>
                </a:solidFill>
              </a:rPr>
              <a:t>: Patients log daily health data, receiving notifications and feedback on their progress, enhancing adherence to treatment plans</a:t>
            </a:r>
            <a:r>
              <a:rPr lang="en-US" sz="2000" dirty="0" smtClean="0">
                <a:solidFill>
                  <a:schemeClr val="bg1">
                    <a:lumMod val="95000"/>
                  </a:schemeClr>
                </a:solidFill>
              </a:rPr>
              <a:t>.</a:t>
            </a:r>
            <a:endParaRPr lang="en-IN" sz="2000" dirty="0">
              <a:solidFill>
                <a:schemeClr val="bg1">
                  <a:lumMod val="95000"/>
                </a:schemeClr>
              </a:solidFill>
              <a:latin typeface="+mj-lt"/>
              <a:ea typeface="Inter Light"/>
              <a:sym typeface="Inter Light"/>
            </a:endParaRPr>
          </a:p>
        </p:txBody>
      </p:sp>
      <p:sp>
        <p:nvSpPr>
          <p:cNvPr id="8" name="TextBox 7">
            <a:extLst>
              <a:ext uri="{FF2B5EF4-FFF2-40B4-BE49-F238E27FC236}">
                <a16:creationId xmlns:a16="http://schemas.microsoft.com/office/drawing/2014/main" xmlns="" id="{C640BAD2-65EB-BDE6-AB7C-EA4B0D60EA68}"/>
              </a:ext>
            </a:extLst>
          </p:cNvPr>
          <p:cNvSpPr txBox="1"/>
          <p:nvPr/>
        </p:nvSpPr>
        <p:spPr>
          <a:xfrm>
            <a:off x="606425" y="1773431"/>
            <a:ext cx="10985500" cy="400110"/>
          </a:xfrm>
          <a:prstGeom prst="rect">
            <a:avLst/>
          </a:prstGeom>
          <a:noFill/>
        </p:spPr>
        <p:txBody>
          <a:bodyPr wrap="square" rtlCol="0">
            <a:spAutoFit/>
          </a:bodyPr>
          <a:lstStyle/>
          <a:p>
            <a:r>
              <a:rPr lang="en-IN" sz="2000" dirty="0">
                <a:solidFill>
                  <a:srgbClr val="FFE600"/>
                </a:solidFill>
                <a:latin typeface="+mj-lt"/>
              </a:rPr>
              <a:t>Solution Form Factor: </a:t>
            </a:r>
            <a:r>
              <a:rPr lang="en-IN" sz="2000" dirty="0" smtClean="0">
                <a:solidFill>
                  <a:schemeClr val="bg1"/>
                </a:solidFill>
                <a:latin typeface="+mj-lt"/>
              </a:rPr>
              <a:t>Web </a:t>
            </a:r>
            <a:r>
              <a:rPr lang="en-IN" sz="2000" dirty="0">
                <a:solidFill>
                  <a:schemeClr val="bg1"/>
                </a:solidFill>
                <a:latin typeface="+mj-lt"/>
              </a:rPr>
              <a:t>App/Mobile </a:t>
            </a:r>
            <a:r>
              <a:rPr lang="en-IN" sz="2000" dirty="0" smtClean="0">
                <a:solidFill>
                  <a:schemeClr val="bg1"/>
                </a:solidFill>
                <a:latin typeface="+mj-lt"/>
              </a:rPr>
              <a:t>App</a:t>
            </a:r>
            <a:endParaRPr lang="en-IN" sz="2000" dirty="0">
              <a:solidFill>
                <a:schemeClr val="bg1"/>
              </a:solidFill>
              <a:latin typeface="+mj-lt"/>
            </a:endParaRPr>
          </a:p>
        </p:txBody>
      </p:sp>
      <p:sp>
        <p:nvSpPr>
          <p:cNvPr id="10" name="TextBox 9">
            <a:extLst>
              <a:ext uri="{FF2B5EF4-FFF2-40B4-BE49-F238E27FC236}">
                <a16:creationId xmlns:a16="http://schemas.microsoft.com/office/drawing/2014/main" xmlns="" id="{373EFD26-6AF0-C995-F673-8AD466245EC5}"/>
              </a:ext>
            </a:extLst>
          </p:cNvPr>
          <p:cNvSpPr txBox="1"/>
          <p:nvPr/>
        </p:nvSpPr>
        <p:spPr>
          <a:xfrm>
            <a:off x="606425" y="1245918"/>
            <a:ext cx="10985500" cy="400110"/>
          </a:xfrm>
          <a:prstGeom prst="rect">
            <a:avLst/>
          </a:prstGeom>
          <a:noFill/>
        </p:spPr>
        <p:txBody>
          <a:bodyPr wrap="square" rtlCol="0">
            <a:spAutoFit/>
          </a:bodyPr>
          <a:lstStyle/>
          <a:p>
            <a:r>
              <a:rPr lang="en-IN" sz="2000" dirty="0">
                <a:solidFill>
                  <a:srgbClr val="FFE600"/>
                </a:solidFill>
                <a:latin typeface="+mj-lt"/>
              </a:rPr>
              <a:t>Problem statement to be attempted: </a:t>
            </a:r>
            <a:r>
              <a:rPr lang="en-US" sz="2000" dirty="0" smtClean="0">
                <a:solidFill>
                  <a:schemeClr val="bg1">
                    <a:lumMod val="95000"/>
                  </a:schemeClr>
                </a:solidFill>
              </a:rPr>
              <a:t>Empowering traveling doctors with AI</a:t>
            </a:r>
            <a:endParaRPr lang="en-IN" sz="2000" dirty="0">
              <a:solidFill>
                <a:schemeClr val="bg1">
                  <a:lumMod val="95000"/>
                </a:schemeClr>
              </a:solidFill>
              <a:latin typeface="+mj-lt"/>
            </a:endParaRPr>
          </a:p>
        </p:txBody>
      </p:sp>
      <p:sp>
        <p:nvSpPr>
          <p:cNvPr id="7" name="5-Point Star 6"/>
          <p:cNvSpPr/>
          <p:nvPr/>
        </p:nvSpPr>
        <p:spPr>
          <a:xfrm>
            <a:off x="506895" y="3200401"/>
            <a:ext cx="15902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10208" y="3939209"/>
            <a:ext cx="15902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20147" y="4396409"/>
            <a:ext cx="15902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p:cNvSpPr/>
          <p:nvPr/>
        </p:nvSpPr>
        <p:spPr>
          <a:xfrm>
            <a:off x="500270" y="4913242"/>
            <a:ext cx="159026" cy="149087"/>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EY dark background">
  <a:themeElements>
    <a:clrScheme name="EY Color">
      <a:dk1>
        <a:srgbClr val="2E2E38"/>
      </a:dk1>
      <a:lt1>
        <a:srgbClr val="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271</Words>
  <Application>Microsoft Office PowerPoint</Application>
  <PresentationFormat>Custom</PresentationFormat>
  <Paragraphs>24</Paragraphs>
  <Slides>3</Slides>
  <Notes>3</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EY dark background</vt:lpstr>
      <vt:lpstr>EY light background</vt:lpstr>
      <vt:lpstr>EY Techathon 5.0 Executive Summary</vt:lpstr>
      <vt:lpstr>We are Team pranjalsharma.tms a dynamic group driven by innovation and technology.  Hari Bhagavvan, specializing in Artificial Intelligence and Machine Learning, and Pranjal Sharma focuses on app development and cloud integration.    we aim to create impactful solutions to real-world challenges, blending our skills to design and implement innovative projects. Our collaboration reflects our commitment to leveraging technology for meaningful outcomes.  </vt:lpstr>
      <vt:lpstr>Submission Overview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Techathon 5.0 Executive Summary</dc:title>
  <dc:creator>Namrata N Sahane</dc:creator>
  <cp:lastModifiedBy>Shraman</cp:lastModifiedBy>
  <cp:revision>2</cp:revision>
  <dcterms:created xsi:type="dcterms:W3CDTF">2016-03-16T05:57:48Z</dcterms:created>
  <dcterms:modified xsi:type="dcterms:W3CDTF">2024-11-24T11:24:26Z</dcterms:modified>
</cp:coreProperties>
</file>