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8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20/04/202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492443"/>
          </a:xfrm>
        </p:spPr>
        <p:txBody>
          <a:bodyPr/>
          <a:lstStyle/>
          <a:p>
            <a:r>
              <a:rPr lang="en-US" dirty="0"/>
              <a:t> </a:t>
            </a:r>
            <a:r>
              <a:rPr lang="en-US" dirty="0" err="1"/>
              <a:t>S.Hari</a:t>
            </a:r>
            <a:r>
              <a:rPr lang="en-US" dirty="0"/>
              <a:t> Govind</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20/04/202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20/04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20</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20/04/202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20/04/202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20/04/202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20/04/202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995</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 S.Hari Govind</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Hari Govind</cp:lastModifiedBy>
  <cp:revision>7</cp:revision>
  <dcterms:created xsi:type="dcterms:W3CDTF">2024-04-03T09:45:05Z</dcterms:created>
  <dcterms:modified xsi:type="dcterms:W3CDTF">2024-04-30T15:37:26Z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