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1" r:id="rId1"/>
  </p:sldMasterIdLst>
  <p:sldIdLst>
    <p:sldId id="256" r:id="rId2"/>
    <p:sldId id="257" r:id="rId3"/>
    <p:sldId id="260" r:id="rId4"/>
    <p:sldId id="261"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83" r:id="rId21"/>
    <p:sldId id="282" r:id="rId22"/>
    <p:sldId id="281" r:id="rId23"/>
    <p:sldId id="280" r:id="rId24"/>
    <p:sldId id="284" r:id="rId25"/>
    <p:sldId id="285" r:id="rId26"/>
    <p:sldId id="288" r:id="rId27"/>
    <p:sldId id="287" r:id="rId28"/>
    <p:sldId id="286" r:id="rId29"/>
    <p:sldId id="290" r:id="rId30"/>
    <p:sldId id="289" r:id="rId31"/>
    <p:sldId id="291" r:id="rId32"/>
    <p:sldId id="292" r:id="rId33"/>
    <p:sldId id="277" r:id="rId34"/>
    <p:sldId id="278" r:id="rId35"/>
    <p:sldId id="293" r:id="rId36"/>
    <p:sldId id="279" r:id="rId3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6" autoAdjust="0"/>
    <p:restoredTop sz="94660"/>
  </p:normalViewPr>
  <p:slideViewPr>
    <p:cSldViewPr snapToGrid="0">
      <p:cViewPr varScale="1">
        <p:scale>
          <a:sx n="63" d="100"/>
          <a:sy n="63" d="100"/>
        </p:scale>
        <p:origin x="612"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74CC4C1-AAD8-4BD7-851D-4E8B330A8A0F}" type="datetimeFigureOut">
              <a:rPr lang="en-US" smtClean="0"/>
              <a:t>11/15/2024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E383BD-D717-4165-9F4C-143E4E233FF6}" type="slidenum">
              <a:rPr lang="en-US" smtClean="0"/>
              <a:t>‹#›</a:t>
            </a:fld>
            <a:endParaRPr lang="en-US"/>
          </a:p>
        </p:txBody>
      </p:sp>
    </p:spTree>
    <p:extLst>
      <p:ext uri="{BB962C8B-B14F-4D97-AF65-F5344CB8AC3E}">
        <p14:creationId xmlns:p14="http://schemas.microsoft.com/office/powerpoint/2010/main" val="18099492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74CC4C1-AAD8-4BD7-851D-4E8B330A8A0F}" type="datetimeFigureOut">
              <a:rPr lang="en-US" smtClean="0"/>
              <a:t>11/15/2024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E383BD-D717-4165-9F4C-143E4E233FF6}" type="slidenum">
              <a:rPr lang="en-US" smtClean="0"/>
              <a:t>‹#›</a:t>
            </a:fld>
            <a:endParaRPr lang="en-US"/>
          </a:p>
        </p:txBody>
      </p:sp>
    </p:spTree>
    <p:extLst>
      <p:ext uri="{BB962C8B-B14F-4D97-AF65-F5344CB8AC3E}">
        <p14:creationId xmlns:p14="http://schemas.microsoft.com/office/powerpoint/2010/main" val="36809308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74CC4C1-AAD8-4BD7-851D-4E8B330A8A0F}" type="datetimeFigureOut">
              <a:rPr lang="en-US" smtClean="0"/>
              <a:t>11/15/2024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E383BD-D717-4165-9F4C-143E4E233FF6}"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4820015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74CC4C1-AAD8-4BD7-851D-4E8B330A8A0F}" type="datetimeFigureOut">
              <a:rPr lang="en-US" smtClean="0"/>
              <a:t>11/15/2024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E383BD-D717-4165-9F4C-143E4E233FF6}" type="slidenum">
              <a:rPr lang="en-US" smtClean="0"/>
              <a:t>‹#›</a:t>
            </a:fld>
            <a:endParaRPr lang="en-US"/>
          </a:p>
        </p:txBody>
      </p:sp>
    </p:spTree>
    <p:extLst>
      <p:ext uri="{BB962C8B-B14F-4D97-AF65-F5344CB8AC3E}">
        <p14:creationId xmlns:p14="http://schemas.microsoft.com/office/powerpoint/2010/main" val="2953524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74CC4C1-AAD8-4BD7-851D-4E8B330A8A0F}" type="datetimeFigureOut">
              <a:rPr lang="en-US" smtClean="0"/>
              <a:t>11/15/2024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E383BD-D717-4165-9F4C-143E4E233FF6}"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834815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74CC4C1-AAD8-4BD7-851D-4E8B330A8A0F}" type="datetimeFigureOut">
              <a:rPr lang="en-US" smtClean="0"/>
              <a:t>11/15/2024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E383BD-D717-4165-9F4C-143E4E233FF6}" type="slidenum">
              <a:rPr lang="en-US" smtClean="0"/>
              <a:t>‹#›</a:t>
            </a:fld>
            <a:endParaRPr lang="en-US"/>
          </a:p>
        </p:txBody>
      </p:sp>
    </p:spTree>
    <p:extLst>
      <p:ext uri="{BB962C8B-B14F-4D97-AF65-F5344CB8AC3E}">
        <p14:creationId xmlns:p14="http://schemas.microsoft.com/office/powerpoint/2010/main" val="13292260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4CC4C1-AAD8-4BD7-851D-4E8B330A8A0F}" type="datetimeFigureOut">
              <a:rPr lang="en-US" smtClean="0"/>
              <a:t>11/15/2024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E383BD-D717-4165-9F4C-143E4E233FF6}" type="slidenum">
              <a:rPr lang="en-US" smtClean="0"/>
              <a:t>‹#›</a:t>
            </a:fld>
            <a:endParaRPr lang="en-US"/>
          </a:p>
        </p:txBody>
      </p:sp>
    </p:spTree>
    <p:extLst>
      <p:ext uri="{BB962C8B-B14F-4D97-AF65-F5344CB8AC3E}">
        <p14:creationId xmlns:p14="http://schemas.microsoft.com/office/powerpoint/2010/main" val="14967589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4CC4C1-AAD8-4BD7-851D-4E8B330A8A0F}" type="datetimeFigureOut">
              <a:rPr lang="en-US" smtClean="0"/>
              <a:t>11/15/2024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E383BD-D717-4165-9F4C-143E4E233FF6}" type="slidenum">
              <a:rPr lang="en-US" smtClean="0"/>
              <a:t>‹#›</a:t>
            </a:fld>
            <a:endParaRPr lang="en-US"/>
          </a:p>
        </p:txBody>
      </p:sp>
    </p:spTree>
    <p:extLst>
      <p:ext uri="{BB962C8B-B14F-4D97-AF65-F5344CB8AC3E}">
        <p14:creationId xmlns:p14="http://schemas.microsoft.com/office/powerpoint/2010/main" val="13676625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4CC4C1-AAD8-4BD7-851D-4E8B330A8A0F}" type="datetimeFigureOut">
              <a:rPr lang="en-US" smtClean="0"/>
              <a:t>11/15/2024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E383BD-D717-4165-9F4C-143E4E233FF6}" type="slidenum">
              <a:rPr lang="en-US" smtClean="0"/>
              <a:t>‹#›</a:t>
            </a:fld>
            <a:endParaRPr lang="en-US"/>
          </a:p>
        </p:txBody>
      </p:sp>
    </p:spTree>
    <p:extLst>
      <p:ext uri="{BB962C8B-B14F-4D97-AF65-F5344CB8AC3E}">
        <p14:creationId xmlns:p14="http://schemas.microsoft.com/office/powerpoint/2010/main" val="8755893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74CC4C1-AAD8-4BD7-851D-4E8B330A8A0F}" type="datetimeFigureOut">
              <a:rPr lang="en-US" smtClean="0"/>
              <a:t>11/15/2024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E383BD-D717-4165-9F4C-143E4E233FF6}" type="slidenum">
              <a:rPr lang="en-US" smtClean="0"/>
              <a:t>‹#›</a:t>
            </a:fld>
            <a:endParaRPr lang="en-US"/>
          </a:p>
        </p:txBody>
      </p:sp>
    </p:spTree>
    <p:extLst>
      <p:ext uri="{BB962C8B-B14F-4D97-AF65-F5344CB8AC3E}">
        <p14:creationId xmlns:p14="http://schemas.microsoft.com/office/powerpoint/2010/main" val="28230320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74CC4C1-AAD8-4BD7-851D-4E8B330A8A0F}" type="datetimeFigureOut">
              <a:rPr lang="en-US" smtClean="0"/>
              <a:t>11/15/2024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E383BD-D717-4165-9F4C-143E4E233FF6}" type="slidenum">
              <a:rPr lang="en-US" smtClean="0"/>
              <a:t>‹#›</a:t>
            </a:fld>
            <a:endParaRPr lang="en-US"/>
          </a:p>
        </p:txBody>
      </p:sp>
    </p:spTree>
    <p:extLst>
      <p:ext uri="{BB962C8B-B14F-4D97-AF65-F5344CB8AC3E}">
        <p14:creationId xmlns:p14="http://schemas.microsoft.com/office/powerpoint/2010/main" val="22434875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74CC4C1-AAD8-4BD7-851D-4E8B330A8A0F}" type="datetimeFigureOut">
              <a:rPr lang="en-US" smtClean="0"/>
              <a:t>11/15/2024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EE383BD-D717-4165-9F4C-143E4E233FF6}" type="slidenum">
              <a:rPr lang="en-US" smtClean="0"/>
              <a:t>‹#›</a:t>
            </a:fld>
            <a:endParaRPr lang="en-US"/>
          </a:p>
        </p:txBody>
      </p:sp>
    </p:spTree>
    <p:extLst>
      <p:ext uri="{BB962C8B-B14F-4D97-AF65-F5344CB8AC3E}">
        <p14:creationId xmlns:p14="http://schemas.microsoft.com/office/powerpoint/2010/main" val="32097964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4CC4C1-AAD8-4BD7-851D-4E8B330A8A0F}" type="datetimeFigureOut">
              <a:rPr lang="en-US" smtClean="0"/>
              <a:t>11/15/2024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EE383BD-D717-4165-9F4C-143E4E233FF6}" type="slidenum">
              <a:rPr lang="en-US" smtClean="0"/>
              <a:t>‹#›</a:t>
            </a:fld>
            <a:endParaRPr lang="en-US"/>
          </a:p>
        </p:txBody>
      </p:sp>
    </p:spTree>
    <p:extLst>
      <p:ext uri="{BB962C8B-B14F-4D97-AF65-F5344CB8AC3E}">
        <p14:creationId xmlns:p14="http://schemas.microsoft.com/office/powerpoint/2010/main" val="28089232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4CC4C1-AAD8-4BD7-851D-4E8B330A8A0F}" type="datetimeFigureOut">
              <a:rPr lang="en-US" smtClean="0"/>
              <a:t>11/15/2024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EE383BD-D717-4165-9F4C-143E4E233FF6}" type="slidenum">
              <a:rPr lang="en-US" smtClean="0"/>
              <a:t>‹#›</a:t>
            </a:fld>
            <a:endParaRPr lang="en-US"/>
          </a:p>
        </p:txBody>
      </p:sp>
    </p:spTree>
    <p:extLst>
      <p:ext uri="{BB962C8B-B14F-4D97-AF65-F5344CB8AC3E}">
        <p14:creationId xmlns:p14="http://schemas.microsoft.com/office/powerpoint/2010/main" val="14165698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74CC4C1-AAD8-4BD7-851D-4E8B330A8A0F}" type="datetimeFigureOut">
              <a:rPr lang="en-US" smtClean="0"/>
              <a:t>11/15/2024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E383BD-D717-4165-9F4C-143E4E233FF6}" type="slidenum">
              <a:rPr lang="en-US" smtClean="0"/>
              <a:t>‹#›</a:t>
            </a:fld>
            <a:endParaRPr lang="en-US"/>
          </a:p>
        </p:txBody>
      </p:sp>
    </p:spTree>
    <p:extLst>
      <p:ext uri="{BB962C8B-B14F-4D97-AF65-F5344CB8AC3E}">
        <p14:creationId xmlns:p14="http://schemas.microsoft.com/office/powerpoint/2010/main" val="28305581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E383BD-D717-4165-9F4C-143E4E233FF6}" type="slidenum">
              <a:rPr lang="en-US" smtClean="0"/>
              <a:t>‹#›</a:t>
            </a:fld>
            <a:endParaRPr lang="en-US"/>
          </a:p>
        </p:txBody>
      </p:sp>
      <p:sp>
        <p:nvSpPr>
          <p:cNvPr id="5" name="Date Placeholder 4"/>
          <p:cNvSpPr>
            <a:spLocks noGrp="1"/>
          </p:cNvSpPr>
          <p:nvPr>
            <p:ph type="dt" sz="half" idx="10"/>
          </p:nvPr>
        </p:nvSpPr>
        <p:spPr/>
        <p:txBody>
          <a:bodyPr/>
          <a:lstStyle/>
          <a:p>
            <a:fld id="{674CC4C1-AAD8-4BD7-851D-4E8B330A8A0F}" type="datetimeFigureOut">
              <a:rPr lang="en-US" smtClean="0"/>
              <a:t>11/15/2024</a:t>
            </a:fld>
            <a:endParaRPr lang="en-US"/>
          </a:p>
        </p:txBody>
      </p:sp>
    </p:spTree>
    <p:extLst>
      <p:ext uri="{BB962C8B-B14F-4D97-AF65-F5344CB8AC3E}">
        <p14:creationId xmlns:p14="http://schemas.microsoft.com/office/powerpoint/2010/main" val="5522230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74CC4C1-AAD8-4BD7-851D-4E8B330A8A0F}" type="datetimeFigureOut">
              <a:rPr lang="en-US" smtClean="0"/>
              <a:t>11/15/2024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9EE383BD-D717-4165-9F4C-143E4E233FF6}" type="slidenum">
              <a:rPr lang="en-US" smtClean="0"/>
              <a:t>‹#›</a:t>
            </a:fld>
            <a:endParaRPr lang="en-US"/>
          </a:p>
        </p:txBody>
      </p:sp>
    </p:spTree>
    <p:extLst>
      <p:ext uri="{BB962C8B-B14F-4D97-AF65-F5344CB8AC3E}">
        <p14:creationId xmlns:p14="http://schemas.microsoft.com/office/powerpoint/2010/main" val="2862768509"/>
      </p:ext>
    </p:extLst>
  </p:cSld>
  <p:clrMap bg1="lt1" tx1="dk1" bg2="lt2" tx2="dk2" accent1="accent1" accent2="accent2" accent3="accent3" accent4="accent4" accent5="accent5" accent6="accent6" hlink="hlink" folHlink="folHlink"/>
  <p:sldLayoutIdLst>
    <p:sldLayoutId id="2147483842" r:id="rId1"/>
    <p:sldLayoutId id="2147483843" r:id="rId2"/>
    <p:sldLayoutId id="2147483844" r:id="rId3"/>
    <p:sldLayoutId id="2147483845" r:id="rId4"/>
    <p:sldLayoutId id="2147483846" r:id="rId5"/>
    <p:sldLayoutId id="2147483847" r:id="rId6"/>
    <p:sldLayoutId id="2147483848" r:id="rId7"/>
    <p:sldLayoutId id="2147483849" r:id="rId8"/>
    <p:sldLayoutId id="2147483850" r:id="rId9"/>
    <p:sldLayoutId id="2147483851" r:id="rId10"/>
    <p:sldLayoutId id="2147483852" r:id="rId11"/>
    <p:sldLayoutId id="2147483853" r:id="rId12"/>
    <p:sldLayoutId id="2147483854" r:id="rId13"/>
    <p:sldLayoutId id="2147483855" r:id="rId14"/>
    <p:sldLayoutId id="2147483856" r:id="rId15"/>
    <p:sldLayoutId id="2147483857"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7.xml"/><Relationship Id="rId4" Type="http://schemas.openxmlformats.org/officeDocument/2006/relationships/image" Target="../media/image3.jpg"/></Relationships>
</file>

<file path=ppt/slides/_rels/slide3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B8702D-8405-4FF4-B318-84563025CCA5}"/>
              </a:ext>
            </a:extLst>
          </p:cNvPr>
          <p:cNvSpPr>
            <a:spLocks noGrp="1"/>
          </p:cNvSpPr>
          <p:nvPr>
            <p:ph type="ctrTitle"/>
          </p:nvPr>
        </p:nvSpPr>
        <p:spPr>
          <a:xfrm>
            <a:off x="91440" y="1280160"/>
            <a:ext cx="9855200" cy="3022600"/>
          </a:xfrm>
        </p:spPr>
        <p:txBody>
          <a:bodyPr>
            <a:normAutofit fontScale="90000"/>
          </a:bodyPr>
          <a:lstStyle/>
          <a:p>
            <a:br>
              <a:rPr lang="en-US" sz="4400" dirty="0">
                <a:latin typeface="Times New Roman" panose="02020603050405020304" pitchFamily="18" charset="0"/>
                <a:cs typeface="Times New Roman" panose="02020603050405020304" pitchFamily="18" charset="0"/>
              </a:rPr>
            </a:br>
            <a:br>
              <a:rPr lang="en-US" sz="4400" dirty="0">
                <a:latin typeface="Times New Roman" panose="02020603050405020304" pitchFamily="18" charset="0"/>
                <a:cs typeface="Times New Roman" panose="02020603050405020304" pitchFamily="18" charset="0"/>
              </a:rPr>
            </a:br>
            <a:r>
              <a:rPr lang="fr-FR" sz="4400" dirty="0">
                <a:latin typeface="Times New Roman" panose="02020603050405020304" pitchFamily="18" charset="0"/>
                <a:cs typeface="Times New Roman" panose="02020603050405020304" pitchFamily="18" charset="0"/>
              </a:rPr>
              <a:t>Adaptive</a:t>
            </a:r>
            <a:r>
              <a:rPr lang="fr-FR" sz="1400" b="1" i="0" dirty="0">
                <a:solidFill>
                  <a:srgbClr val="2D2828"/>
                </a:solidFill>
                <a:effectLst/>
                <a:latin typeface="Open Sans" panose="020F0502020204030204" pitchFamily="34" charset="0"/>
              </a:rPr>
              <a:t> </a:t>
            </a:r>
            <a:r>
              <a:rPr lang="fr-FR" sz="4400" dirty="0">
                <a:latin typeface="Times New Roman" panose="02020603050405020304" pitchFamily="18" charset="0"/>
                <a:cs typeface="Times New Roman" panose="02020603050405020304" pitchFamily="18" charset="0"/>
              </a:rPr>
              <a:t>Mail: A Flexible Email Client App</a:t>
            </a:r>
            <a:br>
              <a:rPr lang="fr-FR" sz="4400" dirty="0">
                <a:latin typeface="Times New Roman" panose="02020603050405020304" pitchFamily="18" charset="0"/>
                <a:cs typeface="Times New Roman" panose="02020603050405020304" pitchFamily="18" charset="0"/>
              </a:rPr>
            </a:br>
            <a:endParaRPr lang="en-US" sz="44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7ACE7AB9-C02B-458F-9BDE-2419256B73A1}"/>
              </a:ext>
            </a:extLst>
          </p:cNvPr>
          <p:cNvSpPr>
            <a:spLocks noGrp="1"/>
          </p:cNvSpPr>
          <p:nvPr>
            <p:ph type="subTitle" idx="1"/>
          </p:nvPr>
        </p:nvSpPr>
        <p:spPr>
          <a:xfrm>
            <a:off x="2730500" y="4734560"/>
            <a:ext cx="9144000" cy="1983740"/>
          </a:xfrm>
        </p:spPr>
        <p:txBody>
          <a:bodyPr>
            <a:normAutofit fontScale="25000" lnSpcReduction="20000"/>
          </a:bodyPr>
          <a:lstStyle/>
          <a:p>
            <a:r>
              <a:rPr lang="en-US" dirty="0"/>
              <a:t>                                             </a:t>
            </a:r>
          </a:p>
          <a:p>
            <a:endParaRPr lang="en-US" dirty="0"/>
          </a:p>
          <a:p>
            <a:r>
              <a:rPr lang="en-US" dirty="0"/>
              <a:t>                                                                                             </a:t>
            </a:r>
            <a:r>
              <a:rPr lang="en-US" sz="6400" dirty="0"/>
              <a:t>Hariharan N(715522244012) </a:t>
            </a:r>
          </a:p>
          <a:p>
            <a:r>
              <a:rPr lang="en-US" sz="6400"/>
              <a:t>Praba Lakshmi </a:t>
            </a:r>
            <a:r>
              <a:rPr lang="en-US" sz="6400" dirty="0"/>
              <a:t>T M(715522244036) </a:t>
            </a:r>
          </a:p>
          <a:p>
            <a:r>
              <a:rPr lang="en-US" sz="6400" dirty="0" err="1"/>
              <a:t>Shriniha</a:t>
            </a:r>
            <a:r>
              <a:rPr lang="en-US" sz="6400" dirty="0"/>
              <a:t> P A(715522244047)</a:t>
            </a:r>
          </a:p>
          <a:p>
            <a:r>
              <a:rPr lang="en-US" sz="6400" dirty="0" err="1"/>
              <a:t>Yogeshwaran</a:t>
            </a:r>
            <a:r>
              <a:rPr lang="en-US" sz="6400" dirty="0"/>
              <a:t> S(715522244058) </a:t>
            </a:r>
          </a:p>
          <a:p>
            <a:r>
              <a:rPr lang="en-US" sz="6400" dirty="0"/>
              <a:t>Mohammed Riyaz(715522244305)</a:t>
            </a:r>
          </a:p>
          <a:p>
            <a:endParaRPr lang="en-US" sz="6400" dirty="0"/>
          </a:p>
          <a:p>
            <a:r>
              <a:rPr lang="en-US" sz="6400" dirty="0"/>
              <a:t>           </a:t>
            </a:r>
          </a:p>
          <a:p>
            <a:r>
              <a:rPr lang="en-US" dirty="0"/>
              <a:t>                                                                                                   </a:t>
            </a:r>
          </a:p>
        </p:txBody>
      </p:sp>
    </p:spTree>
    <p:extLst>
      <p:ext uri="{BB962C8B-B14F-4D97-AF65-F5344CB8AC3E}">
        <p14:creationId xmlns:p14="http://schemas.microsoft.com/office/powerpoint/2010/main" val="1799664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9D4D907-0635-9A4E-29E5-DA62D2F5E971}"/>
              </a:ext>
            </a:extLst>
          </p:cNvPr>
          <p:cNvSpPr txBox="1"/>
          <p:nvPr/>
        </p:nvSpPr>
        <p:spPr>
          <a:xfrm>
            <a:off x="132080" y="223520"/>
            <a:ext cx="9019540" cy="5970865"/>
          </a:xfrm>
          <a:prstGeom prst="rect">
            <a:avLst/>
          </a:prstGeom>
          <a:noFill/>
        </p:spPr>
        <p:txBody>
          <a:bodyPr wrap="square">
            <a:spAutoFit/>
          </a:bodyPr>
          <a:lstStyle/>
          <a:p>
            <a:r>
              <a:rPr lang="en-IN" b="1" i="0" dirty="0" err="1">
                <a:solidFill>
                  <a:srgbClr val="1F2328"/>
                </a:solidFill>
                <a:effectLst/>
                <a:latin typeface="Times New Roman" panose="02020603050405020304" pitchFamily="18" charset="0"/>
                <a:cs typeface="Times New Roman" panose="02020603050405020304" pitchFamily="18" charset="0"/>
              </a:rPr>
              <a:t>home_screen.dart</a:t>
            </a:r>
            <a:r>
              <a:rPr lang="en-IN" b="1" i="0" dirty="0">
                <a:solidFill>
                  <a:srgbClr val="1F2328"/>
                </a:solidFill>
                <a:effectLst/>
                <a:latin typeface="Times New Roman" panose="02020603050405020304" pitchFamily="18" charset="0"/>
                <a:cs typeface="Times New Roman" panose="02020603050405020304" pitchFamily="18" charset="0"/>
              </a:rPr>
              <a:t>:</a:t>
            </a:r>
          </a:p>
          <a:p>
            <a:r>
              <a:rPr lang="en-IN" sz="1400" dirty="0">
                <a:solidFill>
                  <a:srgbClr val="1F2328"/>
                </a:solidFill>
                <a:latin typeface="Times New Roman" panose="02020603050405020304" pitchFamily="18" charset="0"/>
                <a:cs typeface="Times New Roman" panose="02020603050405020304" pitchFamily="18" charset="0"/>
              </a:rPr>
              <a:t>import '</a:t>
            </a:r>
            <a:r>
              <a:rPr lang="en-IN" sz="1400" dirty="0" err="1">
                <a:solidFill>
                  <a:srgbClr val="1F2328"/>
                </a:solidFill>
                <a:latin typeface="Times New Roman" panose="02020603050405020304" pitchFamily="18" charset="0"/>
                <a:cs typeface="Times New Roman" panose="02020603050405020304" pitchFamily="18" charset="0"/>
              </a:rPr>
              <a:t>package:flutter</a:t>
            </a:r>
            <a:r>
              <a:rPr lang="en-IN" sz="1400" dirty="0">
                <a:solidFill>
                  <a:srgbClr val="1F2328"/>
                </a:solidFill>
                <a:latin typeface="Times New Roman" panose="02020603050405020304" pitchFamily="18" charset="0"/>
                <a:cs typeface="Times New Roman" panose="02020603050405020304" pitchFamily="18" charset="0"/>
              </a:rPr>
              <a:t>/</a:t>
            </a:r>
            <a:r>
              <a:rPr lang="en-IN" sz="1400" dirty="0" err="1">
                <a:solidFill>
                  <a:srgbClr val="1F2328"/>
                </a:solidFill>
                <a:latin typeface="Times New Roman" panose="02020603050405020304" pitchFamily="18" charset="0"/>
                <a:cs typeface="Times New Roman" panose="02020603050405020304" pitchFamily="18" charset="0"/>
              </a:rPr>
              <a:t>material.dart</a:t>
            </a:r>
            <a:r>
              <a:rPr lang="en-IN" sz="1400" dirty="0">
                <a:solidFill>
                  <a:srgbClr val="1F2328"/>
                </a:solidFill>
                <a:latin typeface="Times New Roman" panose="02020603050405020304" pitchFamily="18" charset="0"/>
                <a:cs typeface="Times New Roman" panose="02020603050405020304" pitchFamily="18" charset="0"/>
              </a:rPr>
              <a:t>';</a:t>
            </a:r>
          </a:p>
          <a:p>
            <a:r>
              <a:rPr lang="en-IN" sz="1400" dirty="0">
                <a:solidFill>
                  <a:srgbClr val="1F2328"/>
                </a:solidFill>
                <a:latin typeface="Times New Roman" panose="02020603050405020304" pitchFamily="18" charset="0"/>
                <a:cs typeface="Times New Roman" panose="02020603050405020304" pitchFamily="18" charset="0"/>
              </a:rPr>
              <a:t>import '</a:t>
            </a:r>
            <a:r>
              <a:rPr lang="en-IN" sz="1400" dirty="0" err="1">
                <a:solidFill>
                  <a:srgbClr val="1F2328"/>
                </a:solidFill>
                <a:latin typeface="Times New Roman" panose="02020603050405020304" pitchFamily="18" charset="0"/>
                <a:cs typeface="Times New Roman" panose="02020603050405020304" pitchFamily="18" charset="0"/>
              </a:rPr>
              <a:t>package:provider</a:t>
            </a:r>
            <a:r>
              <a:rPr lang="en-IN" sz="1400" dirty="0">
                <a:solidFill>
                  <a:srgbClr val="1F2328"/>
                </a:solidFill>
                <a:latin typeface="Times New Roman" panose="02020603050405020304" pitchFamily="18" charset="0"/>
                <a:cs typeface="Times New Roman" panose="02020603050405020304" pitchFamily="18" charset="0"/>
              </a:rPr>
              <a:t>/</a:t>
            </a:r>
            <a:r>
              <a:rPr lang="en-IN" sz="1400" dirty="0" err="1">
                <a:solidFill>
                  <a:srgbClr val="1F2328"/>
                </a:solidFill>
                <a:latin typeface="Times New Roman" panose="02020603050405020304" pitchFamily="18" charset="0"/>
                <a:cs typeface="Times New Roman" panose="02020603050405020304" pitchFamily="18" charset="0"/>
              </a:rPr>
              <a:t>provider.dart</a:t>
            </a:r>
            <a:r>
              <a:rPr lang="en-IN" sz="1400" dirty="0">
                <a:solidFill>
                  <a:srgbClr val="1F2328"/>
                </a:solidFill>
                <a:latin typeface="Times New Roman" panose="02020603050405020304" pitchFamily="18" charset="0"/>
                <a:cs typeface="Times New Roman" panose="02020603050405020304" pitchFamily="18" charset="0"/>
              </a:rPr>
              <a:t>';</a:t>
            </a:r>
          </a:p>
          <a:p>
            <a:r>
              <a:rPr lang="en-IN" sz="1400" dirty="0">
                <a:solidFill>
                  <a:srgbClr val="1F2328"/>
                </a:solidFill>
                <a:latin typeface="Times New Roman" panose="02020603050405020304" pitchFamily="18" charset="0"/>
                <a:cs typeface="Times New Roman" panose="02020603050405020304" pitchFamily="18" charset="0"/>
              </a:rPr>
              <a:t>import '../providers/</a:t>
            </a:r>
            <a:r>
              <a:rPr lang="en-IN" sz="1400" dirty="0" err="1">
                <a:solidFill>
                  <a:srgbClr val="1F2328"/>
                </a:solidFill>
                <a:latin typeface="Times New Roman" panose="02020603050405020304" pitchFamily="18" charset="0"/>
                <a:cs typeface="Times New Roman" panose="02020603050405020304" pitchFamily="18" charset="0"/>
              </a:rPr>
              <a:t>email_provider.dart</a:t>
            </a:r>
            <a:r>
              <a:rPr lang="en-IN" sz="1400" dirty="0">
                <a:solidFill>
                  <a:srgbClr val="1F2328"/>
                </a:solidFill>
                <a:latin typeface="Times New Roman" panose="02020603050405020304" pitchFamily="18" charset="0"/>
                <a:cs typeface="Times New Roman" panose="02020603050405020304" pitchFamily="18" charset="0"/>
              </a:rPr>
              <a:t>'; // Import your </a:t>
            </a:r>
            <a:r>
              <a:rPr lang="en-IN" sz="1400" dirty="0" err="1">
                <a:solidFill>
                  <a:srgbClr val="1F2328"/>
                </a:solidFill>
                <a:latin typeface="Times New Roman" panose="02020603050405020304" pitchFamily="18" charset="0"/>
                <a:cs typeface="Times New Roman" panose="02020603050405020304" pitchFamily="18" charset="0"/>
              </a:rPr>
              <a:t>EmailProvider</a:t>
            </a:r>
            <a:endParaRPr lang="en-IN" sz="1400" dirty="0">
              <a:solidFill>
                <a:srgbClr val="1F2328"/>
              </a:solidFill>
              <a:latin typeface="Times New Roman" panose="02020603050405020304" pitchFamily="18" charset="0"/>
              <a:cs typeface="Times New Roman" panose="02020603050405020304" pitchFamily="18" charset="0"/>
            </a:endParaRPr>
          </a:p>
          <a:p>
            <a:r>
              <a:rPr lang="en-IN" sz="1400" dirty="0">
                <a:solidFill>
                  <a:srgbClr val="1F2328"/>
                </a:solidFill>
                <a:latin typeface="Times New Roman" panose="02020603050405020304" pitchFamily="18" charset="0"/>
                <a:cs typeface="Times New Roman" panose="02020603050405020304" pitchFamily="18" charset="0"/>
              </a:rPr>
              <a:t>import '</a:t>
            </a:r>
            <a:r>
              <a:rPr lang="en-IN" sz="1400" dirty="0" err="1">
                <a:solidFill>
                  <a:srgbClr val="1F2328"/>
                </a:solidFill>
                <a:latin typeface="Times New Roman" panose="02020603050405020304" pitchFamily="18" charset="0"/>
                <a:cs typeface="Times New Roman" panose="02020603050405020304" pitchFamily="18" charset="0"/>
              </a:rPr>
              <a:t>send_mail_screen.dart</a:t>
            </a:r>
            <a:r>
              <a:rPr lang="en-IN" sz="1400" dirty="0">
                <a:solidFill>
                  <a:srgbClr val="1F2328"/>
                </a:solidFill>
                <a:latin typeface="Times New Roman" panose="02020603050405020304" pitchFamily="18" charset="0"/>
                <a:cs typeface="Times New Roman" panose="02020603050405020304" pitchFamily="18" charset="0"/>
              </a:rPr>
              <a:t>';</a:t>
            </a:r>
          </a:p>
          <a:p>
            <a:r>
              <a:rPr lang="en-IN" sz="1400" dirty="0">
                <a:solidFill>
                  <a:srgbClr val="1F2328"/>
                </a:solidFill>
                <a:latin typeface="Times New Roman" panose="02020603050405020304" pitchFamily="18" charset="0"/>
                <a:cs typeface="Times New Roman" panose="02020603050405020304" pitchFamily="18" charset="0"/>
              </a:rPr>
              <a:t>import '</a:t>
            </a:r>
            <a:r>
              <a:rPr lang="en-IN" sz="1400" dirty="0" err="1">
                <a:solidFill>
                  <a:srgbClr val="1F2328"/>
                </a:solidFill>
                <a:latin typeface="Times New Roman" panose="02020603050405020304" pitchFamily="18" charset="0"/>
                <a:cs typeface="Times New Roman" panose="02020603050405020304" pitchFamily="18" charset="0"/>
              </a:rPr>
              <a:t>profile_screen.dart</a:t>
            </a:r>
            <a:r>
              <a:rPr lang="en-IN" sz="1400" dirty="0">
                <a:solidFill>
                  <a:srgbClr val="1F2328"/>
                </a:solidFill>
                <a:latin typeface="Times New Roman" panose="02020603050405020304" pitchFamily="18" charset="0"/>
                <a:cs typeface="Times New Roman" panose="02020603050405020304" pitchFamily="18" charset="0"/>
              </a:rPr>
              <a:t>';</a:t>
            </a:r>
          </a:p>
          <a:p>
            <a:r>
              <a:rPr lang="en-IN" sz="1400" dirty="0">
                <a:solidFill>
                  <a:srgbClr val="1F2328"/>
                </a:solidFill>
                <a:latin typeface="Times New Roman" panose="02020603050405020304" pitchFamily="18" charset="0"/>
                <a:cs typeface="Times New Roman" panose="02020603050405020304" pitchFamily="18" charset="0"/>
              </a:rPr>
              <a:t>import '</a:t>
            </a:r>
            <a:r>
              <a:rPr lang="en-IN" sz="1400" dirty="0" err="1">
                <a:solidFill>
                  <a:srgbClr val="1F2328"/>
                </a:solidFill>
                <a:latin typeface="Times New Roman" panose="02020603050405020304" pitchFamily="18" charset="0"/>
                <a:cs typeface="Times New Roman" panose="02020603050405020304" pitchFamily="18" charset="0"/>
              </a:rPr>
              <a:t>package:intl</a:t>
            </a:r>
            <a:r>
              <a:rPr lang="en-IN" sz="1400" dirty="0">
                <a:solidFill>
                  <a:srgbClr val="1F2328"/>
                </a:solidFill>
                <a:latin typeface="Times New Roman" panose="02020603050405020304" pitchFamily="18" charset="0"/>
                <a:cs typeface="Times New Roman" panose="02020603050405020304" pitchFamily="18" charset="0"/>
              </a:rPr>
              <a:t>/</a:t>
            </a:r>
            <a:r>
              <a:rPr lang="en-IN" sz="1400" dirty="0" err="1">
                <a:solidFill>
                  <a:srgbClr val="1F2328"/>
                </a:solidFill>
                <a:latin typeface="Times New Roman" panose="02020603050405020304" pitchFamily="18" charset="0"/>
                <a:cs typeface="Times New Roman" panose="02020603050405020304" pitchFamily="18" charset="0"/>
              </a:rPr>
              <a:t>intl.dart</a:t>
            </a:r>
            <a:r>
              <a:rPr lang="en-IN" sz="1400" dirty="0">
                <a:solidFill>
                  <a:srgbClr val="1F2328"/>
                </a:solidFill>
                <a:latin typeface="Times New Roman" panose="02020603050405020304" pitchFamily="18" charset="0"/>
                <a:cs typeface="Times New Roman" panose="02020603050405020304" pitchFamily="18" charset="0"/>
              </a:rPr>
              <a:t>';</a:t>
            </a:r>
          </a:p>
          <a:p>
            <a:r>
              <a:rPr lang="en-IN" sz="1400" dirty="0">
                <a:solidFill>
                  <a:srgbClr val="1F2328"/>
                </a:solidFill>
                <a:latin typeface="Times New Roman" panose="02020603050405020304" pitchFamily="18" charset="0"/>
                <a:cs typeface="Times New Roman" panose="02020603050405020304" pitchFamily="18" charset="0"/>
              </a:rPr>
              <a:t>class </a:t>
            </a:r>
            <a:r>
              <a:rPr lang="en-IN" sz="1400" dirty="0" err="1">
                <a:solidFill>
                  <a:srgbClr val="1F2328"/>
                </a:solidFill>
                <a:latin typeface="Times New Roman" panose="02020603050405020304" pitchFamily="18" charset="0"/>
                <a:cs typeface="Times New Roman" panose="02020603050405020304" pitchFamily="18" charset="0"/>
              </a:rPr>
              <a:t>HomeScreen</a:t>
            </a:r>
            <a:r>
              <a:rPr lang="en-IN" sz="1400" dirty="0">
                <a:solidFill>
                  <a:srgbClr val="1F2328"/>
                </a:solidFill>
                <a:latin typeface="Times New Roman" panose="02020603050405020304" pitchFamily="18" charset="0"/>
                <a:cs typeface="Times New Roman" panose="02020603050405020304" pitchFamily="18" charset="0"/>
              </a:rPr>
              <a:t> extends </a:t>
            </a:r>
            <a:r>
              <a:rPr lang="en-IN" sz="1400" dirty="0" err="1">
                <a:solidFill>
                  <a:srgbClr val="1F2328"/>
                </a:solidFill>
                <a:latin typeface="Times New Roman" panose="02020603050405020304" pitchFamily="18" charset="0"/>
                <a:cs typeface="Times New Roman" panose="02020603050405020304" pitchFamily="18" charset="0"/>
              </a:rPr>
              <a:t>StatefulWidget</a:t>
            </a:r>
            <a:r>
              <a:rPr lang="en-IN" sz="1400" dirty="0">
                <a:solidFill>
                  <a:srgbClr val="1F2328"/>
                </a:solidFill>
                <a:latin typeface="Times New Roman" panose="02020603050405020304" pitchFamily="18" charset="0"/>
                <a:cs typeface="Times New Roman" panose="02020603050405020304" pitchFamily="18" charset="0"/>
              </a:rPr>
              <a:t> {</a:t>
            </a:r>
          </a:p>
          <a:p>
            <a:r>
              <a:rPr lang="en-IN" sz="1400" dirty="0">
                <a:solidFill>
                  <a:srgbClr val="1F2328"/>
                </a:solidFill>
                <a:latin typeface="Times New Roman" panose="02020603050405020304" pitchFamily="18" charset="0"/>
                <a:cs typeface="Times New Roman" panose="02020603050405020304" pitchFamily="18" charset="0"/>
              </a:rPr>
              <a:t>  </a:t>
            </a:r>
            <a:r>
              <a:rPr lang="en-IN" sz="1400" dirty="0" err="1">
                <a:solidFill>
                  <a:srgbClr val="1F2328"/>
                </a:solidFill>
                <a:latin typeface="Times New Roman" panose="02020603050405020304" pitchFamily="18" charset="0"/>
                <a:cs typeface="Times New Roman" panose="02020603050405020304" pitchFamily="18" charset="0"/>
              </a:rPr>
              <a:t>const</a:t>
            </a:r>
            <a:r>
              <a:rPr lang="en-IN" sz="1400" dirty="0">
                <a:solidFill>
                  <a:srgbClr val="1F2328"/>
                </a:solidFill>
                <a:latin typeface="Times New Roman" panose="02020603050405020304" pitchFamily="18" charset="0"/>
                <a:cs typeface="Times New Roman" panose="02020603050405020304" pitchFamily="18" charset="0"/>
              </a:rPr>
              <a:t> </a:t>
            </a:r>
            <a:r>
              <a:rPr lang="en-IN" sz="1400" dirty="0" err="1">
                <a:solidFill>
                  <a:srgbClr val="1F2328"/>
                </a:solidFill>
                <a:latin typeface="Times New Roman" panose="02020603050405020304" pitchFamily="18" charset="0"/>
                <a:cs typeface="Times New Roman" panose="02020603050405020304" pitchFamily="18" charset="0"/>
              </a:rPr>
              <a:t>HomeScreen</a:t>
            </a:r>
            <a:r>
              <a:rPr lang="en-IN" sz="1400" dirty="0">
                <a:solidFill>
                  <a:srgbClr val="1F2328"/>
                </a:solidFill>
                <a:latin typeface="Times New Roman" panose="02020603050405020304" pitchFamily="18" charset="0"/>
                <a:cs typeface="Times New Roman" panose="02020603050405020304" pitchFamily="18" charset="0"/>
              </a:rPr>
              <a:t>({Key? key}) : super(key: key);</a:t>
            </a:r>
          </a:p>
          <a:p>
            <a:r>
              <a:rPr lang="en-IN" sz="1400" dirty="0">
                <a:solidFill>
                  <a:srgbClr val="1F2328"/>
                </a:solidFill>
                <a:latin typeface="Times New Roman" panose="02020603050405020304" pitchFamily="18" charset="0"/>
                <a:cs typeface="Times New Roman" panose="02020603050405020304" pitchFamily="18" charset="0"/>
              </a:rPr>
              <a:t>  @override</a:t>
            </a:r>
          </a:p>
          <a:p>
            <a:r>
              <a:rPr lang="en-IN" sz="1400" dirty="0">
                <a:solidFill>
                  <a:srgbClr val="1F2328"/>
                </a:solidFill>
                <a:latin typeface="Times New Roman" panose="02020603050405020304" pitchFamily="18" charset="0"/>
                <a:cs typeface="Times New Roman" panose="02020603050405020304" pitchFamily="18" charset="0"/>
              </a:rPr>
              <a:t>  _</a:t>
            </a:r>
            <a:r>
              <a:rPr lang="en-IN" sz="1400" dirty="0" err="1">
                <a:solidFill>
                  <a:srgbClr val="1F2328"/>
                </a:solidFill>
                <a:latin typeface="Times New Roman" panose="02020603050405020304" pitchFamily="18" charset="0"/>
                <a:cs typeface="Times New Roman" panose="02020603050405020304" pitchFamily="18" charset="0"/>
              </a:rPr>
              <a:t>HomeScreenState</a:t>
            </a:r>
            <a:r>
              <a:rPr lang="en-IN" sz="1400" dirty="0">
                <a:solidFill>
                  <a:srgbClr val="1F2328"/>
                </a:solidFill>
                <a:latin typeface="Times New Roman" panose="02020603050405020304" pitchFamily="18" charset="0"/>
                <a:cs typeface="Times New Roman" panose="02020603050405020304" pitchFamily="18" charset="0"/>
              </a:rPr>
              <a:t> </a:t>
            </a:r>
            <a:r>
              <a:rPr lang="en-IN" sz="1400" dirty="0" err="1">
                <a:solidFill>
                  <a:srgbClr val="1F2328"/>
                </a:solidFill>
                <a:latin typeface="Times New Roman" panose="02020603050405020304" pitchFamily="18" charset="0"/>
                <a:cs typeface="Times New Roman" panose="02020603050405020304" pitchFamily="18" charset="0"/>
              </a:rPr>
              <a:t>createState</a:t>
            </a:r>
            <a:r>
              <a:rPr lang="en-IN" sz="1400" dirty="0">
                <a:solidFill>
                  <a:srgbClr val="1F2328"/>
                </a:solidFill>
                <a:latin typeface="Times New Roman" panose="02020603050405020304" pitchFamily="18" charset="0"/>
                <a:cs typeface="Times New Roman" panose="02020603050405020304" pitchFamily="18" charset="0"/>
              </a:rPr>
              <a:t>() =&gt; _</a:t>
            </a:r>
            <a:r>
              <a:rPr lang="en-IN" sz="1400" dirty="0" err="1">
                <a:solidFill>
                  <a:srgbClr val="1F2328"/>
                </a:solidFill>
                <a:latin typeface="Times New Roman" panose="02020603050405020304" pitchFamily="18" charset="0"/>
                <a:cs typeface="Times New Roman" panose="02020603050405020304" pitchFamily="18" charset="0"/>
              </a:rPr>
              <a:t>HomeScreenState</a:t>
            </a:r>
            <a:r>
              <a:rPr lang="en-IN" sz="1400" dirty="0">
                <a:solidFill>
                  <a:srgbClr val="1F2328"/>
                </a:solidFill>
                <a:latin typeface="Times New Roman" panose="02020603050405020304" pitchFamily="18" charset="0"/>
                <a:cs typeface="Times New Roman" panose="02020603050405020304" pitchFamily="18" charset="0"/>
              </a:rPr>
              <a:t>();</a:t>
            </a:r>
          </a:p>
          <a:p>
            <a:r>
              <a:rPr lang="en-IN" sz="1400" dirty="0">
                <a:solidFill>
                  <a:srgbClr val="1F2328"/>
                </a:solidFill>
                <a:latin typeface="Times New Roman" panose="02020603050405020304" pitchFamily="18" charset="0"/>
                <a:cs typeface="Times New Roman" panose="02020603050405020304" pitchFamily="18" charset="0"/>
              </a:rPr>
              <a:t>}</a:t>
            </a:r>
          </a:p>
          <a:p>
            <a:r>
              <a:rPr lang="en-IN" sz="1400" dirty="0">
                <a:solidFill>
                  <a:srgbClr val="1F2328"/>
                </a:solidFill>
                <a:latin typeface="Times New Roman" panose="02020603050405020304" pitchFamily="18" charset="0"/>
                <a:cs typeface="Times New Roman" panose="02020603050405020304" pitchFamily="18" charset="0"/>
              </a:rPr>
              <a:t>class _</a:t>
            </a:r>
            <a:r>
              <a:rPr lang="en-IN" sz="1400" dirty="0" err="1">
                <a:solidFill>
                  <a:srgbClr val="1F2328"/>
                </a:solidFill>
                <a:latin typeface="Times New Roman" panose="02020603050405020304" pitchFamily="18" charset="0"/>
                <a:cs typeface="Times New Roman" panose="02020603050405020304" pitchFamily="18" charset="0"/>
              </a:rPr>
              <a:t>HomeScreenState</a:t>
            </a:r>
            <a:r>
              <a:rPr lang="en-IN" sz="1400" dirty="0">
                <a:solidFill>
                  <a:srgbClr val="1F2328"/>
                </a:solidFill>
                <a:latin typeface="Times New Roman" panose="02020603050405020304" pitchFamily="18" charset="0"/>
                <a:cs typeface="Times New Roman" panose="02020603050405020304" pitchFamily="18" charset="0"/>
              </a:rPr>
              <a:t> extends State&lt;</a:t>
            </a:r>
            <a:r>
              <a:rPr lang="en-IN" sz="1400" dirty="0" err="1">
                <a:solidFill>
                  <a:srgbClr val="1F2328"/>
                </a:solidFill>
                <a:latin typeface="Times New Roman" panose="02020603050405020304" pitchFamily="18" charset="0"/>
                <a:cs typeface="Times New Roman" panose="02020603050405020304" pitchFamily="18" charset="0"/>
              </a:rPr>
              <a:t>HomeScreen</a:t>
            </a:r>
            <a:r>
              <a:rPr lang="en-IN" sz="1400" dirty="0">
                <a:solidFill>
                  <a:srgbClr val="1F2328"/>
                </a:solidFill>
                <a:latin typeface="Times New Roman" panose="02020603050405020304" pitchFamily="18" charset="0"/>
                <a:cs typeface="Times New Roman" panose="02020603050405020304" pitchFamily="18" charset="0"/>
              </a:rPr>
              <a:t>&gt; {</a:t>
            </a:r>
          </a:p>
          <a:p>
            <a:r>
              <a:rPr lang="en-IN" sz="1400" dirty="0">
                <a:solidFill>
                  <a:srgbClr val="1F2328"/>
                </a:solidFill>
                <a:latin typeface="Times New Roman" panose="02020603050405020304" pitchFamily="18" charset="0"/>
                <a:cs typeface="Times New Roman" panose="02020603050405020304" pitchFamily="18" charset="0"/>
              </a:rPr>
              <a:t>  int _</a:t>
            </a:r>
            <a:r>
              <a:rPr lang="en-IN" sz="1400" dirty="0" err="1">
                <a:solidFill>
                  <a:srgbClr val="1F2328"/>
                </a:solidFill>
                <a:latin typeface="Times New Roman" panose="02020603050405020304" pitchFamily="18" charset="0"/>
                <a:cs typeface="Times New Roman" panose="02020603050405020304" pitchFamily="18" charset="0"/>
              </a:rPr>
              <a:t>selectedIndex</a:t>
            </a:r>
            <a:r>
              <a:rPr lang="en-IN" sz="1400" dirty="0">
                <a:solidFill>
                  <a:srgbClr val="1F2328"/>
                </a:solidFill>
                <a:latin typeface="Times New Roman" panose="02020603050405020304" pitchFamily="18" charset="0"/>
                <a:cs typeface="Times New Roman" panose="02020603050405020304" pitchFamily="18" charset="0"/>
              </a:rPr>
              <a:t> = 0;</a:t>
            </a:r>
          </a:p>
          <a:p>
            <a:r>
              <a:rPr lang="en-IN" sz="1400" dirty="0">
                <a:solidFill>
                  <a:srgbClr val="1F2328"/>
                </a:solidFill>
                <a:latin typeface="Times New Roman" panose="02020603050405020304" pitchFamily="18" charset="0"/>
                <a:cs typeface="Times New Roman" panose="02020603050405020304" pitchFamily="18" charset="0"/>
              </a:rPr>
              <a:t>static </a:t>
            </a:r>
            <a:r>
              <a:rPr lang="en-IN" sz="1400" dirty="0" err="1">
                <a:solidFill>
                  <a:srgbClr val="1F2328"/>
                </a:solidFill>
                <a:latin typeface="Times New Roman" panose="02020603050405020304" pitchFamily="18" charset="0"/>
                <a:cs typeface="Times New Roman" panose="02020603050405020304" pitchFamily="18" charset="0"/>
              </a:rPr>
              <a:t>const</a:t>
            </a:r>
            <a:r>
              <a:rPr lang="en-IN" sz="1400" dirty="0">
                <a:solidFill>
                  <a:srgbClr val="1F2328"/>
                </a:solidFill>
                <a:latin typeface="Times New Roman" panose="02020603050405020304" pitchFamily="18" charset="0"/>
                <a:cs typeface="Times New Roman" panose="02020603050405020304" pitchFamily="18" charset="0"/>
              </a:rPr>
              <a:t> List&lt;Widget&gt; _</a:t>
            </a:r>
            <a:r>
              <a:rPr lang="en-IN" sz="1400" dirty="0" err="1">
                <a:solidFill>
                  <a:srgbClr val="1F2328"/>
                </a:solidFill>
                <a:latin typeface="Times New Roman" panose="02020603050405020304" pitchFamily="18" charset="0"/>
                <a:cs typeface="Times New Roman" panose="02020603050405020304" pitchFamily="18" charset="0"/>
              </a:rPr>
              <a:t>widgetOptions</a:t>
            </a:r>
            <a:r>
              <a:rPr lang="en-IN" sz="1400" dirty="0">
                <a:solidFill>
                  <a:srgbClr val="1F2328"/>
                </a:solidFill>
                <a:latin typeface="Times New Roman" panose="02020603050405020304" pitchFamily="18" charset="0"/>
                <a:cs typeface="Times New Roman" panose="02020603050405020304" pitchFamily="18" charset="0"/>
              </a:rPr>
              <a:t> = &lt;Widget&gt;[</a:t>
            </a:r>
          </a:p>
          <a:p>
            <a:r>
              <a:rPr lang="en-IN" sz="1400" dirty="0">
                <a:solidFill>
                  <a:srgbClr val="1F2328"/>
                </a:solidFill>
                <a:latin typeface="Times New Roman" panose="02020603050405020304" pitchFamily="18" charset="0"/>
                <a:cs typeface="Times New Roman" panose="02020603050405020304" pitchFamily="18" charset="0"/>
              </a:rPr>
              <a:t>    </a:t>
            </a:r>
            <a:r>
              <a:rPr lang="en-IN" sz="1400" dirty="0" err="1">
                <a:solidFill>
                  <a:srgbClr val="1F2328"/>
                </a:solidFill>
                <a:latin typeface="Times New Roman" panose="02020603050405020304" pitchFamily="18" charset="0"/>
                <a:cs typeface="Times New Roman" panose="02020603050405020304" pitchFamily="18" charset="0"/>
              </a:rPr>
              <a:t>HomeContent</a:t>
            </a:r>
            <a:r>
              <a:rPr lang="en-IN" sz="1400" dirty="0">
                <a:solidFill>
                  <a:srgbClr val="1F2328"/>
                </a:solidFill>
                <a:latin typeface="Times New Roman" panose="02020603050405020304" pitchFamily="18" charset="0"/>
                <a:cs typeface="Times New Roman" panose="02020603050405020304" pitchFamily="18" charset="0"/>
              </a:rPr>
              <a:t>(),</a:t>
            </a:r>
          </a:p>
          <a:p>
            <a:r>
              <a:rPr lang="en-IN" sz="1400" dirty="0">
                <a:solidFill>
                  <a:srgbClr val="1F2328"/>
                </a:solidFill>
                <a:latin typeface="Times New Roman" panose="02020603050405020304" pitchFamily="18" charset="0"/>
                <a:cs typeface="Times New Roman" panose="02020603050405020304" pitchFamily="18" charset="0"/>
              </a:rPr>
              <a:t>    </a:t>
            </a:r>
            <a:r>
              <a:rPr lang="en-IN" sz="1400" dirty="0" err="1">
                <a:solidFill>
                  <a:srgbClr val="1F2328"/>
                </a:solidFill>
                <a:latin typeface="Times New Roman" panose="02020603050405020304" pitchFamily="18" charset="0"/>
                <a:cs typeface="Times New Roman" panose="02020603050405020304" pitchFamily="18" charset="0"/>
              </a:rPr>
              <a:t>SendMailScreen</a:t>
            </a:r>
            <a:r>
              <a:rPr lang="en-IN" sz="1400" dirty="0">
                <a:solidFill>
                  <a:srgbClr val="1F2328"/>
                </a:solidFill>
                <a:latin typeface="Times New Roman" panose="02020603050405020304" pitchFamily="18" charset="0"/>
                <a:cs typeface="Times New Roman" panose="02020603050405020304" pitchFamily="18" charset="0"/>
              </a:rPr>
              <a:t>(),</a:t>
            </a:r>
          </a:p>
          <a:p>
            <a:r>
              <a:rPr lang="en-IN" sz="1400" dirty="0">
                <a:solidFill>
                  <a:srgbClr val="1F2328"/>
                </a:solidFill>
                <a:latin typeface="Times New Roman" panose="02020603050405020304" pitchFamily="18" charset="0"/>
                <a:cs typeface="Times New Roman" panose="02020603050405020304" pitchFamily="18" charset="0"/>
              </a:rPr>
              <a:t>    </a:t>
            </a:r>
            <a:r>
              <a:rPr lang="en-IN" sz="1400" dirty="0" err="1">
                <a:solidFill>
                  <a:srgbClr val="1F2328"/>
                </a:solidFill>
                <a:latin typeface="Times New Roman" panose="02020603050405020304" pitchFamily="18" charset="0"/>
                <a:cs typeface="Times New Roman" panose="02020603050405020304" pitchFamily="18" charset="0"/>
              </a:rPr>
              <a:t>ProfileScreen</a:t>
            </a:r>
            <a:r>
              <a:rPr lang="en-IN" sz="1400" dirty="0">
                <a:solidFill>
                  <a:srgbClr val="1F2328"/>
                </a:solidFill>
                <a:latin typeface="Times New Roman" panose="02020603050405020304" pitchFamily="18" charset="0"/>
                <a:cs typeface="Times New Roman" panose="02020603050405020304" pitchFamily="18" charset="0"/>
              </a:rPr>
              <a:t>(),</a:t>
            </a:r>
          </a:p>
          <a:p>
            <a:r>
              <a:rPr lang="en-IN" sz="1400" dirty="0">
                <a:solidFill>
                  <a:srgbClr val="1F2328"/>
                </a:solidFill>
                <a:latin typeface="Times New Roman" panose="02020603050405020304" pitchFamily="18" charset="0"/>
                <a:cs typeface="Times New Roman" panose="02020603050405020304" pitchFamily="18" charset="0"/>
              </a:rPr>
              <a:t>  ];</a:t>
            </a:r>
          </a:p>
          <a:p>
            <a:endParaRPr lang="en-IN" sz="1400" dirty="0">
              <a:solidFill>
                <a:srgbClr val="1F2328"/>
              </a:solidFill>
              <a:latin typeface="Times New Roman" panose="02020603050405020304" pitchFamily="18" charset="0"/>
              <a:cs typeface="Times New Roman" panose="02020603050405020304" pitchFamily="18" charset="0"/>
            </a:endParaRPr>
          </a:p>
          <a:p>
            <a:r>
              <a:rPr lang="en-IN" sz="1400" dirty="0">
                <a:solidFill>
                  <a:srgbClr val="1F2328"/>
                </a:solidFill>
                <a:latin typeface="Times New Roman" panose="02020603050405020304" pitchFamily="18" charset="0"/>
                <a:cs typeface="Times New Roman" panose="02020603050405020304" pitchFamily="18" charset="0"/>
              </a:rPr>
              <a:t>  // List of titles for each screen</a:t>
            </a:r>
          </a:p>
          <a:p>
            <a:r>
              <a:rPr lang="en-IN" sz="1400" dirty="0">
                <a:solidFill>
                  <a:srgbClr val="1F2328"/>
                </a:solidFill>
                <a:latin typeface="Times New Roman" panose="02020603050405020304" pitchFamily="18" charset="0"/>
                <a:cs typeface="Times New Roman" panose="02020603050405020304" pitchFamily="18" charset="0"/>
              </a:rPr>
              <a:t>  static </a:t>
            </a:r>
            <a:r>
              <a:rPr lang="en-IN" sz="1400" dirty="0" err="1">
                <a:solidFill>
                  <a:srgbClr val="1F2328"/>
                </a:solidFill>
                <a:latin typeface="Times New Roman" panose="02020603050405020304" pitchFamily="18" charset="0"/>
                <a:cs typeface="Times New Roman" panose="02020603050405020304" pitchFamily="18" charset="0"/>
              </a:rPr>
              <a:t>const</a:t>
            </a:r>
            <a:r>
              <a:rPr lang="en-IN" sz="1400" dirty="0">
                <a:solidFill>
                  <a:srgbClr val="1F2328"/>
                </a:solidFill>
                <a:latin typeface="Times New Roman" panose="02020603050405020304" pitchFamily="18" charset="0"/>
                <a:cs typeface="Times New Roman" panose="02020603050405020304" pitchFamily="18" charset="0"/>
              </a:rPr>
              <a:t> List&lt;String&gt; _titles = &lt;String&gt;[</a:t>
            </a:r>
          </a:p>
          <a:p>
            <a:r>
              <a:rPr lang="en-IN" sz="1400" dirty="0">
                <a:solidFill>
                  <a:srgbClr val="1F2328"/>
                </a:solidFill>
                <a:latin typeface="Times New Roman" panose="02020603050405020304" pitchFamily="18" charset="0"/>
                <a:cs typeface="Times New Roman" panose="02020603050405020304" pitchFamily="18" charset="0"/>
              </a:rPr>
              <a:t>    'Home',</a:t>
            </a:r>
          </a:p>
          <a:p>
            <a:r>
              <a:rPr lang="en-IN" sz="1400" dirty="0">
                <a:solidFill>
                  <a:srgbClr val="1F2328"/>
                </a:solidFill>
                <a:latin typeface="Times New Roman" panose="02020603050405020304" pitchFamily="18" charset="0"/>
                <a:cs typeface="Times New Roman" panose="02020603050405020304" pitchFamily="18" charset="0"/>
              </a:rPr>
              <a:t>    'Send Mail',</a:t>
            </a:r>
          </a:p>
          <a:p>
            <a:r>
              <a:rPr lang="en-IN" sz="1400" dirty="0">
                <a:solidFill>
                  <a:srgbClr val="1F2328"/>
                </a:solidFill>
                <a:latin typeface="Times New Roman" panose="02020603050405020304" pitchFamily="18" charset="0"/>
                <a:cs typeface="Times New Roman" panose="02020603050405020304" pitchFamily="18" charset="0"/>
              </a:rPr>
              <a:t>    'Profile',</a:t>
            </a:r>
          </a:p>
          <a:p>
            <a:r>
              <a:rPr lang="en-IN" sz="1400" dirty="0">
                <a:solidFill>
                  <a:srgbClr val="1F2328"/>
                </a:solidFill>
                <a:latin typeface="Times New Roman" panose="02020603050405020304" pitchFamily="18" charset="0"/>
                <a:cs typeface="Times New Roman" panose="02020603050405020304" pitchFamily="18" charset="0"/>
              </a:rPr>
              <a:t>  ];</a:t>
            </a:r>
          </a:p>
          <a:p>
            <a:endParaRPr lang="en-IN"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841080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4561F45-0C73-6D82-A81A-251580853C32}"/>
              </a:ext>
            </a:extLst>
          </p:cNvPr>
          <p:cNvSpPr txBox="1"/>
          <p:nvPr/>
        </p:nvSpPr>
        <p:spPr>
          <a:xfrm>
            <a:off x="0" y="91439"/>
            <a:ext cx="9151620" cy="6986528"/>
          </a:xfrm>
          <a:prstGeom prst="rect">
            <a:avLst/>
          </a:prstGeom>
          <a:noFill/>
        </p:spPr>
        <p:txBody>
          <a:bodyPr wrap="square">
            <a:spAutoFit/>
          </a:bodyPr>
          <a:lstStyle/>
          <a:p>
            <a:r>
              <a:rPr lang="en-IN" sz="1400" dirty="0">
                <a:latin typeface="Times New Roman" panose="02020603050405020304" pitchFamily="18" charset="0"/>
                <a:cs typeface="Times New Roman" panose="02020603050405020304" pitchFamily="18" charset="0"/>
              </a:rPr>
              <a:t>void _</a:t>
            </a:r>
            <a:r>
              <a:rPr lang="en-IN" sz="1400" dirty="0" err="1">
                <a:latin typeface="Times New Roman" panose="02020603050405020304" pitchFamily="18" charset="0"/>
                <a:cs typeface="Times New Roman" panose="02020603050405020304" pitchFamily="18" charset="0"/>
              </a:rPr>
              <a:t>onItemTapped</a:t>
            </a:r>
            <a:r>
              <a:rPr lang="en-IN" sz="1400" dirty="0">
                <a:latin typeface="Times New Roman" panose="02020603050405020304" pitchFamily="18" charset="0"/>
                <a:cs typeface="Times New Roman" panose="02020603050405020304" pitchFamily="18" charset="0"/>
              </a:rPr>
              <a:t>(int index) {</a:t>
            </a:r>
          </a:p>
          <a:p>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setState</a:t>
            </a:r>
            <a:r>
              <a:rPr lang="en-IN" sz="1400" dirty="0">
                <a:latin typeface="Times New Roman" panose="02020603050405020304" pitchFamily="18" charset="0"/>
                <a:cs typeface="Times New Roman" panose="02020603050405020304" pitchFamily="18" charset="0"/>
              </a:rPr>
              <a:t>(() {</a:t>
            </a:r>
          </a:p>
          <a:p>
            <a:r>
              <a:rPr lang="en-IN" sz="1400" dirty="0">
                <a:latin typeface="Times New Roman" panose="02020603050405020304" pitchFamily="18" charset="0"/>
                <a:cs typeface="Times New Roman" panose="02020603050405020304" pitchFamily="18" charset="0"/>
              </a:rPr>
              <a:t>      _</a:t>
            </a:r>
            <a:r>
              <a:rPr lang="en-IN" sz="1400" dirty="0" err="1">
                <a:latin typeface="Times New Roman" panose="02020603050405020304" pitchFamily="18" charset="0"/>
                <a:cs typeface="Times New Roman" panose="02020603050405020304" pitchFamily="18" charset="0"/>
              </a:rPr>
              <a:t>selectedIndex</a:t>
            </a:r>
            <a:r>
              <a:rPr lang="en-IN" sz="1400" dirty="0">
                <a:latin typeface="Times New Roman" panose="02020603050405020304" pitchFamily="18" charset="0"/>
                <a:cs typeface="Times New Roman" panose="02020603050405020304" pitchFamily="18" charset="0"/>
              </a:rPr>
              <a:t> = index;});}</a:t>
            </a:r>
          </a:p>
          <a:p>
            <a:r>
              <a:rPr lang="en-IN" sz="1400" dirty="0">
                <a:latin typeface="Times New Roman" panose="02020603050405020304" pitchFamily="18" charset="0"/>
                <a:cs typeface="Times New Roman" panose="02020603050405020304" pitchFamily="18" charset="0"/>
              </a:rPr>
              <a:t>  @override</a:t>
            </a:r>
          </a:p>
          <a:p>
            <a:r>
              <a:rPr lang="en-IN" sz="1400" dirty="0">
                <a:latin typeface="Times New Roman" panose="02020603050405020304" pitchFamily="18" charset="0"/>
                <a:cs typeface="Times New Roman" panose="02020603050405020304" pitchFamily="18" charset="0"/>
              </a:rPr>
              <a:t>  Widget build(</a:t>
            </a:r>
            <a:r>
              <a:rPr lang="en-IN" sz="1400" dirty="0" err="1">
                <a:latin typeface="Times New Roman" panose="02020603050405020304" pitchFamily="18" charset="0"/>
                <a:cs typeface="Times New Roman" panose="02020603050405020304" pitchFamily="18" charset="0"/>
              </a:rPr>
              <a:t>BuildContext</a:t>
            </a:r>
            <a:r>
              <a:rPr lang="en-IN" sz="1400" dirty="0">
                <a:latin typeface="Times New Roman" panose="02020603050405020304" pitchFamily="18" charset="0"/>
                <a:cs typeface="Times New Roman" panose="02020603050405020304" pitchFamily="18" charset="0"/>
              </a:rPr>
              <a:t> context) {</a:t>
            </a:r>
          </a:p>
          <a:p>
            <a:r>
              <a:rPr lang="en-IN" sz="1400" dirty="0">
                <a:latin typeface="Times New Roman" panose="02020603050405020304" pitchFamily="18" charset="0"/>
                <a:cs typeface="Times New Roman" panose="02020603050405020304" pitchFamily="18" charset="0"/>
              </a:rPr>
              <a:t>    return Scaffold(</a:t>
            </a:r>
          </a:p>
          <a:p>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appBar</a:t>
            </a: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AppBar</a:t>
            </a:r>
            <a:r>
              <a:rPr lang="en-IN" sz="1400" dirty="0">
                <a:latin typeface="Times New Roman" panose="02020603050405020304" pitchFamily="18" charset="0"/>
                <a:cs typeface="Times New Roman" panose="02020603050405020304" pitchFamily="18" charset="0"/>
              </a:rPr>
              <a:t>(</a:t>
            </a:r>
          </a:p>
          <a:p>
            <a:r>
              <a:rPr lang="en-IN" sz="1400" dirty="0">
                <a:latin typeface="Times New Roman" panose="02020603050405020304" pitchFamily="18" charset="0"/>
                <a:cs typeface="Times New Roman" panose="02020603050405020304" pitchFamily="18" charset="0"/>
              </a:rPr>
              <a:t>        title: </a:t>
            </a:r>
            <a:r>
              <a:rPr lang="en-IN" sz="1400" dirty="0" err="1">
                <a:latin typeface="Times New Roman" panose="02020603050405020304" pitchFamily="18" charset="0"/>
                <a:cs typeface="Times New Roman" panose="02020603050405020304" pitchFamily="18" charset="0"/>
              </a:rPr>
              <a:t>Center</a:t>
            </a:r>
            <a:r>
              <a:rPr lang="en-IN" sz="1400" dirty="0">
                <a:latin typeface="Times New Roman" panose="02020603050405020304" pitchFamily="18" charset="0"/>
                <a:cs typeface="Times New Roman" panose="02020603050405020304" pitchFamily="18" charset="0"/>
              </a:rPr>
              <a:t>(child: Text(_titles[_</a:t>
            </a:r>
            <a:r>
              <a:rPr lang="en-IN" sz="1400" dirty="0" err="1">
                <a:latin typeface="Times New Roman" panose="02020603050405020304" pitchFamily="18" charset="0"/>
                <a:cs typeface="Times New Roman" panose="02020603050405020304" pitchFamily="18" charset="0"/>
              </a:rPr>
              <a:t>selectedIndex</a:t>
            </a:r>
            <a:r>
              <a:rPr lang="en-IN" sz="1400" dirty="0">
                <a:latin typeface="Times New Roman" panose="02020603050405020304" pitchFamily="18" charset="0"/>
                <a:cs typeface="Times New Roman" panose="02020603050405020304" pitchFamily="18" charset="0"/>
              </a:rPr>
              <a:t>],style: </a:t>
            </a:r>
            <a:r>
              <a:rPr lang="en-IN" sz="1400" dirty="0" err="1">
                <a:latin typeface="Times New Roman" panose="02020603050405020304" pitchFamily="18" charset="0"/>
                <a:cs typeface="Times New Roman" panose="02020603050405020304" pitchFamily="18" charset="0"/>
              </a:rPr>
              <a:t>TextStyle</a:t>
            </a:r>
            <a:r>
              <a:rPr lang="en-IN" sz="1400" dirty="0">
                <a:latin typeface="Times New Roman" panose="02020603050405020304" pitchFamily="18" charset="0"/>
                <a:cs typeface="Times New Roman" panose="02020603050405020304" pitchFamily="18" charset="0"/>
              </a:rPr>
              <a:t>(</a:t>
            </a:r>
            <a:r>
              <a:rPr lang="en-IN" sz="1400" dirty="0" err="1">
                <a:latin typeface="Times New Roman" panose="02020603050405020304" pitchFamily="18" charset="0"/>
                <a:cs typeface="Times New Roman" panose="02020603050405020304" pitchFamily="18" charset="0"/>
              </a:rPr>
              <a:t>color</a:t>
            </a: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Colors.white,fontWeight</a:t>
            </a: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FontWeight.bold</a:t>
            </a:r>
            <a:r>
              <a:rPr lang="en-IN" sz="1400" dirty="0">
                <a:latin typeface="Times New Roman" panose="02020603050405020304" pitchFamily="18" charset="0"/>
                <a:cs typeface="Times New Roman" panose="02020603050405020304" pitchFamily="18" charset="0"/>
              </a:rPr>
              <a:t>),)), // Change title based on selected index</a:t>
            </a:r>
          </a:p>
          <a:p>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flexibleSpace</a:t>
            </a:r>
            <a:r>
              <a:rPr lang="en-IN" sz="1400" dirty="0">
                <a:latin typeface="Times New Roman" panose="02020603050405020304" pitchFamily="18" charset="0"/>
                <a:cs typeface="Times New Roman" panose="02020603050405020304" pitchFamily="18" charset="0"/>
              </a:rPr>
              <a:t>: Container(</a:t>
            </a:r>
          </a:p>
          <a:p>
            <a:r>
              <a:rPr lang="en-IN" sz="1400" dirty="0">
                <a:latin typeface="Times New Roman" panose="02020603050405020304" pitchFamily="18" charset="0"/>
                <a:cs typeface="Times New Roman" panose="02020603050405020304" pitchFamily="18" charset="0"/>
              </a:rPr>
              <a:t>          decoration: </a:t>
            </a:r>
            <a:r>
              <a:rPr lang="en-IN" sz="1400" dirty="0" err="1">
                <a:latin typeface="Times New Roman" panose="02020603050405020304" pitchFamily="18" charset="0"/>
                <a:cs typeface="Times New Roman" panose="02020603050405020304" pitchFamily="18" charset="0"/>
              </a:rPr>
              <a:t>const</a:t>
            </a: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BoxDecoration</a:t>
            </a:r>
            <a:r>
              <a:rPr lang="en-IN" sz="1400" dirty="0">
                <a:latin typeface="Times New Roman" panose="02020603050405020304" pitchFamily="18" charset="0"/>
                <a:cs typeface="Times New Roman" panose="02020603050405020304" pitchFamily="18" charset="0"/>
              </a:rPr>
              <a:t>(</a:t>
            </a:r>
          </a:p>
          <a:p>
            <a:r>
              <a:rPr lang="en-IN" sz="1400" dirty="0">
                <a:latin typeface="Times New Roman" panose="02020603050405020304" pitchFamily="18" charset="0"/>
                <a:cs typeface="Times New Roman" panose="02020603050405020304" pitchFamily="18" charset="0"/>
              </a:rPr>
              <a:t>            gradient: </a:t>
            </a:r>
            <a:r>
              <a:rPr lang="en-IN" sz="1400" dirty="0" err="1">
                <a:latin typeface="Times New Roman" panose="02020603050405020304" pitchFamily="18" charset="0"/>
                <a:cs typeface="Times New Roman" panose="02020603050405020304" pitchFamily="18" charset="0"/>
              </a:rPr>
              <a:t>LinearGradient</a:t>
            </a:r>
            <a:r>
              <a:rPr lang="en-IN" sz="1400" dirty="0">
                <a:latin typeface="Times New Roman" panose="02020603050405020304" pitchFamily="18" charset="0"/>
                <a:cs typeface="Times New Roman" panose="02020603050405020304" pitchFamily="18" charset="0"/>
              </a:rPr>
              <a:t>(</a:t>
            </a:r>
          </a:p>
          <a:p>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colors</a:t>
            </a: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Colors.deepPurple</a:t>
            </a: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Colors.purpleAccent</a:t>
            </a:r>
            <a:r>
              <a:rPr lang="en-IN" sz="1400" dirty="0">
                <a:latin typeface="Times New Roman" panose="02020603050405020304" pitchFamily="18" charset="0"/>
                <a:cs typeface="Times New Roman" panose="02020603050405020304" pitchFamily="18" charset="0"/>
              </a:rPr>
              <a:t>],</a:t>
            </a:r>
          </a:p>
          <a:p>
            <a:r>
              <a:rPr lang="en-IN" sz="1400" dirty="0">
                <a:latin typeface="Times New Roman" panose="02020603050405020304" pitchFamily="18" charset="0"/>
                <a:cs typeface="Times New Roman" panose="02020603050405020304" pitchFamily="18" charset="0"/>
              </a:rPr>
              <a:t>              begin: </a:t>
            </a:r>
            <a:r>
              <a:rPr lang="en-IN" sz="1400" dirty="0" err="1">
                <a:latin typeface="Times New Roman" panose="02020603050405020304" pitchFamily="18" charset="0"/>
                <a:cs typeface="Times New Roman" panose="02020603050405020304" pitchFamily="18" charset="0"/>
              </a:rPr>
              <a:t>Alignment.topLeft</a:t>
            </a:r>
            <a:r>
              <a:rPr lang="en-IN" sz="1400" dirty="0">
                <a:latin typeface="Times New Roman" panose="02020603050405020304" pitchFamily="18" charset="0"/>
                <a:cs typeface="Times New Roman" panose="02020603050405020304" pitchFamily="18" charset="0"/>
              </a:rPr>
              <a:t>,</a:t>
            </a:r>
          </a:p>
          <a:p>
            <a:r>
              <a:rPr lang="en-IN" sz="1400" dirty="0">
                <a:latin typeface="Times New Roman" panose="02020603050405020304" pitchFamily="18" charset="0"/>
                <a:cs typeface="Times New Roman" panose="02020603050405020304" pitchFamily="18" charset="0"/>
              </a:rPr>
              <a:t>              end: </a:t>
            </a:r>
            <a:r>
              <a:rPr lang="en-IN" sz="1400" dirty="0" err="1">
                <a:latin typeface="Times New Roman" panose="02020603050405020304" pitchFamily="18" charset="0"/>
                <a:cs typeface="Times New Roman" panose="02020603050405020304" pitchFamily="18" charset="0"/>
              </a:rPr>
              <a:t>Alignment.bottomRight</a:t>
            </a:r>
            <a:r>
              <a:rPr lang="en-IN" sz="1400" dirty="0">
                <a:latin typeface="Times New Roman" panose="02020603050405020304" pitchFamily="18" charset="0"/>
                <a:cs typeface="Times New Roman" panose="02020603050405020304" pitchFamily="18" charset="0"/>
              </a:rPr>
              <a:t>,),),),),</a:t>
            </a:r>
          </a:p>
          <a:p>
            <a:r>
              <a:rPr lang="en-IN" sz="1400" dirty="0">
                <a:latin typeface="Times New Roman" panose="02020603050405020304" pitchFamily="18" charset="0"/>
                <a:cs typeface="Times New Roman" panose="02020603050405020304" pitchFamily="18" charset="0"/>
              </a:rPr>
              <a:t>      body: _</a:t>
            </a:r>
            <a:r>
              <a:rPr lang="en-IN" sz="1400" dirty="0" err="1">
                <a:latin typeface="Times New Roman" panose="02020603050405020304" pitchFamily="18" charset="0"/>
                <a:cs typeface="Times New Roman" panose="02020603050405020304" pitchFamily="18" charset="0"/>
              </a:rPr>
              <a:t>widgetOptions.elementAt</a:t>
            </a:r>
            <a:r>
              <a:rPr lang="en-IN" sz="1400" dirty="0">
                <a:latin typeface="Times New Roman" panose="02020603050405020304" pitchFamily="18" charset="0"/>
                <a:cs typeface="Times New Roman" panose="02020603050405020304" pitchFamily="18" charset="0"/>
              </a:rPr>
              <a:t>(_</a:t>
            </a:r>
            <a:r>
              <a:rPr lang="en-IN" sz="1400" dirty="0" err="1">
                <a:latin typeface="Times New Roman" panose="02020603050405020304" pitchFamily="18" charset="0"/>
                <a:cs typeface="Times New Roman" panose="02020603050405020304" pitchFamily="18" charset="0"/>
              </a:rPr>
              <a:t>selectedIndex</a:t>
            </a:r>
            <a:r>
              <a:rPr lang="en-IN" sz="1400" dirty="0">
                <a:latin typeface="Times New Roman" panose="02020603050405020304" pitchFamily="18" charset="0"/>
                <a:cs typeface="Times New Roman" panose="02020603050405020304" pitchFamily="18" charset="0"/>
              </a:rPr>
              <a:t>),</a:t>
            </a:r>
          </a:p>
          <a:p>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bottomNavigationBar</a:t>
            </a: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BottomNavigationBar</a:t>
            </a:r>
            <a:r>
              <a:rPr lang="en-IN" sz="1400" dirty="0">
                <a:latin typeface="Times New Roman" panose="02020603050405020304" pitchFamily="18" charset="0"/>
                <a:cs typeface="Times New Roman" panose="02020603050405020304" pitchFamily="18" charset="0"/>
              </a:rPr>
              <a:t>(</a:t>
            </a:r>
          </a:p>
          <a:p>
            <a:r>
              <a:rPr lang="en-IN" sz="1400" dirty="0">
                <a:latin typeface="Times New Roman" panose="02020603050405020304" pitchFamily="18" charset="0"/>
                <a:cs typeface="Times New Roman" panose="02020603050405020304" pitchFamily="18" charset="0"/>
              </a:rPr>
              <a:t>        items: </a:t>
            </a:r>
            <a:r>
              <a:rPr lang="en-IN" sz="1400" dirty="0" err="1">
                <a:latin typeface="Times New Roman" panose="02020603050405020304" pitchFamily="18" charset="0"/>
                <a:cs typeface="Times New Roman" panose="02020603050405020304" pitchFamily="18" charset="0"/>
              </a:rPr>
              <a:t>const</a:t>
            </a:r>
            <a:r>
              <a:rPr lang="en-IN" sz="1400" dirty="0">
                <a:latin typeface="Times New Roman" panose="02020603050405020304" pitchFamily="18" charset="0"/>
                <a:cs typeface="Times New Roman" panose="02020603050405020304" pitchFamily="18" charset="0"/>
              </a:rPr>
              <a:t> &lt;</a:t>
            </a:r>
            <a:r>
              <a:rPr lang="en-IN" sz="1400" dirty="0" err="1">
                <a:latin typeface="Times New Roman" panose="02020603050405020304" pitchFamily="18" charset="0"/>
                <a:cs typeface="Times New Roman" panose="02020603050405020304" pitchFamily="18" charset="0"/>
              </a:rPr>
              <a:t>BottomNavigationBarItem</a:t>
            </a:r>
            <a:r>
              <a:rPr lang="en-IN" sz="1400" dirty="0">
                <a:latin typeface="Times New Roman" panose="02020603050405020304" pitchFamily="18" charset="0"/>
                <a:cs typeface="Times New Roman" panose="02020603050405020304" pitchFamily="18" charset="0"/>
              </a:rPr>
              <a:t>&gt;[</a:t>
            </a:r>
          </a:p>
          <a:p>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BottomNavigationBarItem</a:t>
            </a:r>
            <a:r>
              <a:rPr lang="en-IN" sz="1400" dirty="0">
                <a:latin typeface="Times New Roman" panose="02020603050405020304" pitchFamily="18" charset="0"/>
                <a:cs typeface="Times New Roman" panose="02020603050405020304" pitchFamily="18" charset="0"/>
              </a:rPr>
              <a:t>(</a:t>
            </a:r>
          </a:p>
          <a:p>
            <a:r>
              <a:rPr lang="en-IN" sz="1400" dirty="0">
                <a:latin typeface="Times New Roman" panose="02020603050405020304" pitchFamily="18" charset="0"/>
                <a:cs typeface="Times New Roman" panose="02020603050405020304" pitchFamily="18" charset="0"/>
              </a:rPr>
              <a:t>            icon: Icon(</a:t>
            </a:r>
            <a:r>
              <a:rPr lang="en-IN" sz="1400" dirty="0" err="1">
                <a:latin typeface="Times New Roman" panose="02020603050405020304" pitchFamily="18" charset="0"/>
                <a:cs typeface="Times New Roman" panose="02020603050405020304" pitchFamily="18" charset="0"/>
              </a:rPr>
              <a:t>Icons.home</a:t>
            </a:r>
            <a:r>
              <a:rPr lang="en-IN" sz="1400" dirty="0">
                <a:latin typeface="Times New Roman" panose="02020603050405020304" pitchFamily="18" charset="0"/>
                <a:cs typeface="Times New Roman" panose="02020603050405020304" pitchFamily="18" charset="0"/>
              </a:rPr>
              <a:t>),</a:t>
            </a:r>
          </a:p>
          <a:p>
            <a:r>
              <a:rPr lang="en-IN" sz="1400" dirty="0">
                <a:latin typeface="Times New Roman" panose="02020603050405020304" pitchFamily="18" charset="0"/>
                <a:cs typeface="Times New Roman" panose="02020603050405020304" pitchFamily="18" charset="0"/>
              </a:rPr>
              <a:t>            label: 'Home', ),</a:t>
            </a:r>
          </a:p>
          <a:p>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BottomNavigationBarItem</a:t>
            </a:r>
            <a:r>
              <a:rPr lang="en-IN" sz="1400" dirty="0">
                <a:latin typeface="Times New Roman" panose="02020603050405020304" pitchFamily="18" charset="0"/>
                <a:cs typeface="Times New Roman" panose="02020603050405020304" pitchFamily="18" charset="0"/>
              </a:rPr>
              <a:t>(</a:t>
            </a:r>
          </a:p>
          <a:p>
            <a:r>
              <a:rPr lang="en-IN" sz="1400" dirty="0">
                <a:latin typeface="Times New Roman" panose="02020603050405020304" pitchFamily="18" charset="0"/>
                <a:cs typeface="Times New Roman" panose="02020603050405020304" pitchFamily="18" charset="0"/>
              </a:rPr>
              <a:t>            icon: Icon(</a:t>
            </a:r>
            <a:r>
              <a:rPr lang="en-IN" sz="1400" dirty="0" err="1">
                <a:latin typeface="Times New Roman" panose="02020603050405020304" pitchFamily="18" charset="0"/>
                <a:cs typeface="Times New Roman" panose="02020603050405020304" pitchFamily="18" charset="0"/>
              </a:rPr>
              <a:t>Icons.mail</a:t>
            </a:r>
            <a:r>
              <a:rPr lang="en-IN" sz="1400" dirty="0">
                <a:latin typeface="Times New Roman" panose="02020603050405020304" pitchFamily="18" charset="0"/>
                <a:cs typeface="Times New Roman" panose="02020603050405020304" pitchFamily="18" charset="0"/>
              </a:rPr>
              <a:t>),</a:t>
            </a:r>
          </a:p>
          <a:p>
            <a:r>
              <a:rPr lang="en-IN" sz="1400" dirty="0">
                <a:latin typeface="Times New Roman" panose="02020603050405020304" pitchFamily="18" charset="0"/>
                <a:cs typeface="Times New Roman" panose="02020603050405020304" pitchFamily="18" charset="0"/>
              </a:rPr>
              <a:t>            label: 'Send Mail',),</a:t>
            </a:r>
          </a:p>
          <a:p>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BottomNavigationBarItem</a:t>
            </a:r>
            <a:r>
              <a:rPr lang="en-IN" sz="1400" dirty="0">
                <a:latin typeface="Times New Roman" panose="02020603050405020304" pitchFamily="18" charset="0"/>
                <a:cs typeface="Times New Roman" panose="02020603050405020304" pitchFamily="18" charset="0"/>
              </a:rPr>
              <a:t>(</a:t>
            </a:r>
          </a:p>
          <a:p>
            <a:r>
              <a:rPr lang="en-IN" sz="1400" dirty="0">
                <a:latin typeface="Times New Roman" panose="02020603050405020304" pitchFamily="18" charset="0"/>
                <a:cs typeface="Times New Roman" panose="02020603050405020304" pitchFamily="18" charset="0"/>
              </a:rPr>
              <a:t>            icon: Icon(</a:t>
            </a:r>
            <a:r>
              <a:rPr lang="en-IN" sz="1400" dirty="0" err="1">
                <a:latin typeface="Times New Roman" panose="02020603050405020304" pitchFamily="18" charset="0"/>
                <a:cs typeface="Times New Roman" panose="02020603050405020304" pitchFamily="18" charset="0"/>
              </a:rPr>
              <a:t>Icons.person</a:t>
            </a:r>
            <a:r>
              <a:rPr lang="en-IN" sz="1400" dirty="0">
                <a:latin typeface="Times New Roman" panose="02020603050405020304" pitchFamily="18" charset="0"/>
                <a:cs typeface="Times New Roman" panose="02020603050405020304" pitchFamily="18" charset="0"/>
              </a:rPr>
              <a:t>),</a:t>
            </a:r>
          </a:p>
          <a:p>
            <a:r>
              <a:rPr lang="en-IN" sz="1400" dirty="0">
                <a:latin typeface="Times New Roman" panose="02020603050405020304" pitchFamily="18" charset="0"/>
                <a:cs typeface="Times New Roman" panose="02020603050405020304" pitchFamily="18" charset="0"/>
              </a:rPr>
              <a:t>            label: 'Profile',),],</a:t>
            </a:r>
          </a:p>
          <a:p>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currentIndex</a:t>
            </a:r>
            <a:r>
              <a:rPr lang="en-IN" sz="1400" dirty="0">
                <a:latin typeface="Times New Roman" panose="02020603050405020304" pitchFamily="18" charset="0"/>
                <a:cs typeface="Times New Roman" panose="02020603050405020304" pitchFamily="18" charset="0"/>
              </a:rPr>
              <a:t>: _</a:t>
            </a:r>
            <a:r>
              <a:rPr lang="en-IN" sz="1400" dirty="0" err="1">
                <a:latin typeface="Times New Roman" panose="02020603050405020304" pitchFamily="18" charset="0"/>
                <a:cs typeface="Times New Roman" panose="02020603050405020304" pitchFamily="18" charset="0"/>
              </a:rPr>
              <a:t>selectedIndex</a:t>
            </a:r>
            <a:r>
              <a:rPr lang="en-IN" sz="1400" dirty="0">
                <a:latin typeface="Times New Roman" panose="02020603050405020304" pitchFamily="18" charset="0"/>
                <a:cs typeface="Times New Roman" panose="02020603050405020304" pitchFamily="18" charset="0"/>
              </a:rPr>
              <a:t>,</a:t>
            </a:r>
          </a:p>
          <a:p>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selectedItemColor</a:t>
            </a: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Colors.deepPurple</a:t>
            </a:r>
            <a:r>
              <a:rPr lang="en-IN" sz="1400" dirty="0">
                <a:latin typeface="Times New Roman" panose="02020603050405020304" pitchFamily="18" charset="0"/>
                <a:cs typeface="Times New Roman" panose="02020603050405020304" pitchFamily="18" charset="0"/>
              </a:rPr>
              <a:t>,</a:t>
            </a:r>
          </a:p>
          <a:p>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unselectedItemColor</a:t>
            </a: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Colors.grey</a:t>
            </a:r>
            <a:r>
              <a:rPr lang="en-IN" sz="1400" dirty="0">
                <a:latin typeface="Times New Roman" panose="02020603050405020304" pitchFamily="18" charset="0"/>
                <a:cs typeface="Times New Roman" panose="02020603050405020304" pitchFamily="18" charset="0"/>
              </a:rPr>
              <a:t>,</a:t>
            </a:r>
          </a:p>
          <a:p>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onTap</a:t>
            </a:r>
            <a:r>
              <a:rPr lang="en-IN" sz="1400" dirty="0">
                <a:latin typeface="Times New Roman" panose="02020603050405020304" pitchFamily="18" charset="0"/>
                <a:cs typeface="Times New Roman" panose="02020603050405020304" pitchFamily="18" charset="0"/>
              </a:rPr>
              <a:t>: _</a:t>
            </a:r>
            <a:r>
              <a:rPr lang="en-IN" sz="1400" dirty="0" err="1">
                <a:latin typeface="Times New Roman" panose="02020603050405020304" pitchFamily="18" charset="0"/>
                <a:cs typeface="Times New Roman" panose="02020603050405020304" pitchFamily="18" charset="0"/>
              </a:rPr>
              <a:t>onItemTapped</a:t>
            </a:r>
            <a:r>
              <a:rPr lang="en-IN" sz="14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644731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249B246-B533-C7C0-7F5C-62AB428ECD56}"/>
              </a:ext>
            </a:extLst>
          </p:cNvPr>
          <p:cNvSpPr txBox="1"/>
          <p:nvPr/>
        </p:nvSpPr>
        <p:spPr>
          <a:xfrm>
            <a:off x="71120" y="132080"/>
            <a:ext cx="9080500" cy="6771084"/>
          </a:xfrm>
          <a:prstGeom prst="rect">
            <a:avLst/>
          </a:prstGeom>
          <a:noFill/>
        </p:spPr>
        <p:txBody>
          <a:bodyPr wrap="square">
            <a:spAutoFit/>
          </a:bodyPr>
          <a:lstStyle/>
          <a:p>
            <a:r>
              <a:rPr lang="en-IN" sz="1400" dirty="0">
                <a:latin typeface="Times New Roman" panose="02020603050405020304" pitchFamily="18" charset="0"/>
                <a:cs typeface="Times New Roman" panose="02020603050405020304" pitchFamily="18" charset="0"/>
              </a:rPr>
              <a:t>class </a:t>
            </a:r>
            <a:r>
              <a:rPr lang="en-IN" sz="1400" dirty="0" err="1">
                <a:latin typeface="Times New Roman" panose="02020603050405020304" pitchFamily="18" charset="0"/>
                <a:cs typeface="Times New Roman" panose="02020603050405020304" pitchFamily="18" charset="0"/>
              </a:rPr>
              <a:t>HomeContent</a:t>
            </a:r>
            <a:r>
              <a:rPr lang="en-IN" sz="1400" dirty="0">
                <a:latin typeface="Times New Roman" panose="02020603050405020304" pitchFamily="18" charset="0"/>
                <a:cs typeface="Times New Roman" panose="02020603050405020304" pitchFamily="18" charset="0"/>
              </a:rPr>
              <a:t> extends </a:t>
            </a:r>
            <a:r>
              <a:rPr lang="en-IN" sz="1400" dirty="0" err="1">
                <a:latin typeface="Times New Roman" panose="02020603050405020304" pitchFamily="18" charset="0"/>
                <a:cs typeface="Times New Roman" panose="02020603050405020304" pitchFamily="18" charset="0"/>
              </a:rPr>
              <a:t>StatefulWidget</a:t>
            </a:r>
            <a:r>
              <a:rPr lang="en-IN" sz="1400" dirty="0">
                <a:latin typeface="Times New Roman" panose="02020603050405020304" pitchFamily="18" charset="0"/>
                <a:cs typeface="Times New Roman" panose="02020603050405020304" pitchFamily="18" charset="0"/>
              </a:rPr>
              <a:t> {</a:t>
            </a:r>
          </a:p>
          <a:p>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const</a:t>
            </a: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HomeContent</a:t>
            </a:r>
            <a:r>
              <a:rPr lang="en-IN" sz="1400" dirty="0">
                <a:latin typeface="Times New Roman" panose="02020603050405020304" pitchFamily="18" charset="0"/>
                <a:cs typeface="Times New Roman" panose="02020603050405020304" pitchFamily="18" charset="0"/>
              </a:rPr>
              <a:t>({Key? key}) : super(key: key);</a:t>
            </a:r>
          </a:p>
          <a:p>
            <a:r>
              <a:rPr lang="en-IN" sz="1400" dirty="0">
                <a:latin typeface="Times New Roman" panose="02020603050405020304" pitchFamily="18" charset="0"/>
                <a:cs typeface="Times New Roman" panose="02020603050405020304" pitchFamily="18" charset="0"/>
              </a:rPr>
              <a:t>  @override</a:t>
            </a:r>
          </a:p>
          <a:p>
            <a:r>
              <a:rPr lang="en-IN" sz="1400" dirty="0">
                <a:latin typeface="Times New Roman" panose="02020603050405020304" pitchFamily="18" charset="0"/>
                <a:cs typeface="Times New Roman" panose="02020603050405020304" pitchFamily="18" charset="0"/>
              </a:rPr>
              <a:t>  _</a:t>
            </a:r>
            <a:r>
              <a:rPr lang="en-IN" sz="1400" dirty="0" err="1">
                <a:latin typeface="Times New Roman" panose="02020603050405020304" pitchFamily="18" charset="0"/>
                <a:cs typeface="Times New Roman" panose="02020603050405020304" pitchFamily="18" charset="0"/>
              </a:rPr>
              <a:t>HomeContentState</a:t>
            </a: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createState</a:t>
            </a:r>
            <a:r>
              <a:rPr lang="en-IN" sz="1400" dirty="0">
                <a:latin typeface="Times New Roman" panose="02020603050405020304" pitchFamily="18" charset="0"/>
                <a:cs typeface="Times New Roman" panose="02020603050405020304" pitchFamily="18" charset="0"/>
              </a:rPr>
              <a:t>() =&gt; _</a:t>
            </a:r>
            <a:r>
              <a:rPr lang="en-IN" sz="1400" dirty="0" err="1">
                <a:latin typeface="Times New Roman" panose="02020603050405020304" pitchFamily="18" charset="0"/>
                <a:cs typeface="Times New Roman" panose="02020603050405020304" pitchFamily="18" charset="0"/>
              </a:rPr>
              <a:t>HomeContentState</a:t>
            </a:r>
            <a:r>
              <a:rPr lang="en-IN" sz="1400" dirty="0">
                <a:latin typeface="Times New Roman" panose="02020603050405020304" pitchFamily="18" charset="0"/>
                <a:cs typeface="Times New Roman" panose="02020603050405020304" pitchFamily="18" charset="0"/>
              </a:rPr>
              <a:t>();}</a:t>
            </a:r>
          </a:p>
          <a:p>
            <a:r>
              <a:rPr lang="en-IN" sz="1400" dirty="0">
                <a:latin typeface="Times New Roman" panose="02020603050405020304" pitchFamily="18" charset="0"/>
                <a:cs typeface="Times New Roman" panose="02020603050405020304" pitchFamily="18" charset="0"/>
              </a:rPr>
              <a:t>class _</a:t>
            </a:r>
            <a:r>
              <a:rPr lang="en-IN" sz="1400" dirty="0" err="1">
                <a:latin typeface="Times New Roman" panose="02020603050405020304" pitchFamily="18" charset="0"/>
                <a:cs typeface="Times New Roman" panose="02020603050405020304" pitchFamily="18" charset="0"/>
              </a:rPr>
              <a:t>HomeContentState</a:t>
            </a:r>
            <a:r>
              <a:rPr lang="en-IN" sz="1400" dirty="0">
                <a:latin typeface="Times New Roman" panose="02020603050405020304" pitchFamily="18" charset="0"/>
                <a:cs typeface="Times New Roman" panose="02020603050405020304" pitchFamily="18" charset="0"/>
              </a:rPr>
              <a:t> extends State&lt;</a:t>
            </a:r>
            <a:r>
              <a:rPr lang="en-IN" sz="1400" dirty="0" err="1">
                <a:latin typeface="Times New Roman" panose="02020603050405020304" pitchFamily="18" charset="0"/>
                <a:cs typeface="Times New Roman" panose="02020603050405020304" pitchFamily="18" charset="0"/>
              </a:rPr>
              <a:t>HomeContent</a:t>
            </a:r>
            <a:r>
              <a:rPr lang="en-IN" sz="1400" dirty="0">
                <a:latin typeface="Times New Roman" panose="02020603050405020304" pitchFamily="18" charset="0"/>
                <a:cs typeface="Times New Roman" panose="02020603050405020304" pitchFamily="18" charset="0"/>
              </a:rPr>
              <a:t>&gt; {</a:t>
            </a:r>
          </a:p>
          <a:p>
            <a:r>
              <a:rPr lang="en-IN" sz="1400" dirty="0">
                <a:latin typeface="Times New Roman" panose="02020603050405020304" pitchFamily="18" charset="0"/>
                <a:cs typeface="Times New Roman" panose="02020603050405020304" pitchFamily="18" charset="0"/>
              </a:rPr>
              <a:t>  final </a:t>
            </a:r>
            <a:r>
              <a:rPr lang="en-IN" sz="1400" dirty="0" err="1">
                <a:latin typeface="Times New Roman" panose="02020603050405020304" pitchFamily="18" charset="0"/>
                <a:cs typeface="Times New Roman" panose="02020603050405020304" pitchFamily="18" charset="0"/>
              </a:rPr>
              <a:t>GlobalKey</a:t>
            </a:r>
            <a:r>
              <a:rPr lang="en-IN" sz="1400" dirty="0">
                <a:latin typeface="Times New Roman" panose="02020603050405020304" pitchFamily="18" charset="0"/>
                <a:cs typeface="Times New Roman" panose="02020603050405020304" pitchFamily="18" charset="0"/>
              </a:rPr>
              <a:t>&lt;</a:t>
            </a:r>
            <a:r>
              <a:rPr lang="en-IN" sz="1400" dirty="0" err="1">
                <a:latin typeface="Times New Roman" panose="02020603050405020304" pitchFamily="18" charset="0"/>
                <a:cs typeface="Times New Roman" panose="02020603050405020304" pitchFamily="18" charset="0"/>
              </a:rPr>
              <a:t>AnimatedListState</a:t>
            </a:r>
            <a:r>
              <a:rPr lang="en-IN" sz="1400" dirty="0">
                <a:latin typeface="Times New Roman" panose="02020603050405020304" pitchFamily="18" charset="0"/>
                <a:cs typeface="Times New Roman" panose="02020603050405020304" pitchFamily="18" charset="0"/>
              </a:rPr>
              <a:t>&gt; _</a:t>
            </a:r>
            <a:r>
              <a:rPr lang="en-IN" sz="1400" dirty="0" err="1">
                <a:latin typeface="Times New Roman" panose="02020603050405020304" pitchFamily="18" charset="0"/>
                <a:cs typeface="Times New Roman" panose="02020603050405020304" pitchFamily="18" charset="0"/>
              </a:rPr>
              <a:t>listKey</a:t>
            </a:r>
            <a:r>
              <a:rPr lang="en-IN" sz="1400" dirty="0">
                <a:latin typeface="Times New Roman" panose="02020603050405020304" pitchFamily="18" charset="0"/>
                <a:cs typeface="Times New Roman" panose="02020603050405020304" pitchFamily="18" charset="0"/>
              </a:rPr>
              <a:t> = </a:t>
            </a:r>
            <a:r>
              <a:rPr lang="en-IN" sz="1400" dirty="0" err="1">
                <a:latin typeface="Times New Roman" panose="02020603050405020304" pitchFamily="18" charset="0"/>
                <a:cs typeface="Times New Roman" panose="02020603050405020304" pitchFamily="18" charset="0"/>
              </a:rPr>
              <a:t>GlobalKey</a:t>
            </a:r>
            <a:r>
              <a:rPr lang="en-IN" sz="1400" dirty="0">
                <a:latin typeface="Times New Roman" panose="02020603050405020304" pitchFamily="18" charset="0"/>
                <a:cs typeface="Times New Roman" panose="02020603050405020304" pitchFamily="18" charset="0"/>
              </a:rPr>
              <a:t>&lt;</a:t>
            </a:r>
            <a:r>
              <a:rPr lang="en-IN" sz="1400" dirty="0" err="1">
                <a:latin typeface="Times New Roman" panose="02020603050405020304" pitchFamily="18" charset="0"/>
                <a:cs typeface="Times New Roman" panose="02020603050405020304" pitchFamily="18" charset="0"/>
              </a:rPr>
              <a:t>AnimatedListState</a:t>
            </a:r>
            <a:r>
              <a:rPr lang="en-IN" sz="1400" dirty="0">
                <a:latin typeface="Times New Roman" panose="02020603050405020304" pitchFamily="18" charset="0"/>
                <a:cs typeface="Times New Roman" panose="02020603050405020304" pitchFamily="18" charset="0"/>
              </a:rPr>
              <a:t>&gt;();</a:t>
            </a:r>
          </a:p>
          <a:p>
            <a:r>
              <a:rPr lang="en-IN" sz="1400" dirty="0">
                <a:latin typeface="Times New Roman" panose="02020603050405020304" pitchFamily="18" charset="0"/>
                <a:cs typeface="Times New Roman" panose="02020603050405020304" pitchFamily="18" charset="0"/>
              </a:rPr>
              <a:t>  @override</a:t>
            </a:r>
          </a:p>
          <a:p>
            <a:r>
              <a:rPr lang="en-IN" sz="1400" dirty="0">
                <a:latin typeface="Times New Roman" panose="02020603050405020304" pitchFamily="18" charset="0"/>
                <a:cs typeface="Times New Roman" panose="02020603050405020304" pitchFamily="18" charset="0"/>
              </a:rPr>
              <a:t>  void </a:t>
            </a:r>
            <a:r>
              <a:rPr lang="en-IN" sz="1400" dirty="0" err="1">
                <a:latin typeface="Times New Roman" panose="02020603050405020304" pitchFamily="18" charset="0"/>
                <a:cs typeface="Times New Roman" panose="02020603050405020304" pitchFamily="18" charset="0"/>
              </a:rPr>
              <a:t>initState</a:t>
            </a:r>
            <a:r>
              <a:rPr lang="en-IN" sz="1400" dirty="0">
                <a:latin typeface="Times New Roman" panose="02020603050405020304" pitchFamily="18" charset="0"/>
                <a:cs typeface="Times New Roman" panose="02020603050405020304" pitchFamily="18" charset="0"/>
              </a:rPr>
              <a:t>() {</a:t>
            </a:r>
          </a:p>
          <a:p>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super.initState</a:t>
            </a:r>
            <a:r>
              <a:rPr lang="en-IN" sz="1400" dirty="0">
                <a:latin typeface="Times New Roman" panose="02020603050405020304" pitchFamily="18" charset="0"/>
                <a:cs typeface="Times New Roman" panose="02020603050405020304" pitchFamily="18" charset="0"/>
              </a:rPr>
              <a:t>();</a:t>
            </a:r>
          </a:p>
          <a:p>
            <a:r>
              <a:rPr lang="en-IN" sz="1400" dirty="0">
                <a:latin typeface="Times New Roman" panose="02020603050405020304" pitchFamily="18" charset="0"/>
                <a:cs typeface="Times New Roman" panose="02020603050405020304" pitchFamily="18" charset="0"/>
              </a:rPr>
              <a:t>    // Schedule the </a:t>
            </a:r>
            <a:r>
              <a:rPr lang="en-IN" sz="1400" dirty="0" err="1">
                <a:latin typeface="Times New Roman" panose="02020603050405020304" pitchFamily="18" charset="0"/>
                <a:cs typeface="Times New Roman" panose="02020603050405020304" pitchFamily="18" charset="0"/>
              </a:rPr>
              <a:t>fetchEmails</a:t>
            </a:r>
            <a:r>
              <a:rPr lang="en-IN" sz="1400" dirty="0">
                <a:latin typeface="Times New Roman" panose="02020603050405020304" pitchFamily="18" charset="0"/>
                <a:cs typeface="Times New Roman" panose="02020603050405020304" pitchFamily="18" charset="0"/>
              </a:rPr>
              <a:t> call after the current frame has completed.</a:t>
            </a:r>
          </a:p>
          <a:p>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WidgetsBinding.instance.addPostFrameCallback</a:t>
            </a:r>
            <a:r>
              <a:rPr lang="en-IN" sz="1400" dirty="0">
                <a:latin typeface="Times New Roman" panose="02020603050405020304" pitchFamily="18" charset="0"/>
                <a:cs typeface="Times New Roman" panose="02020603050405020304" pitchFamily="18" charset="0"/>
              </a:rPr>
              <a:t>((_) {</a:t>
            </a:r>
          </a:p>
          <a:p>
            <a:r>
              <a:rPr lang="en-IN" sz="1400" dirty="0">
                <a:latin typeface="Times New Roman" panose="02020603050405020304" pitchFamily="18" charset="0"/>
                <a:cs typeface="Times New Roman" panose="02020603050405020304" pitchFamily="18" charset="0"/>
              </a:rPr>
              <a:t>      // Call your </a:t>
            </a:r>
            <a:r>
              <a:rPr lang="en-IN" sz="1400" dirty="0" err="1">
                <a:latin typeface="Times New Roman" panose="02020603050405020304" pitchFamily="18" charset="0"/>
                <a:cs typeface="Times New Roman" panose="02020603050405020304" pitchFamily="18" charset="0"/>
              </a:rPr>
              <a:t>fetchEmails</a:t>
            </a:r>
            <a:r>
              <a:rPr lang="en-IN" sz="1400" dirty="0">
                <a:latin typeface="Times New Roman" panose="02020603050405020304" pitchFamily="18" charset="0"/>
                <a:cs typeface="Times New Roman" panose="02020603050405020304" pitchFamily="18" charset="0"/>
              </a:rPr>
              <a:t> method here.</a:t>
            </a:r>
          </a:p>
          <a:p>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Provider.of</a:t>
            </a:r>
            <a:r>
              <a:rPr lang="en-IN" sz="1400" dirty="0">
                <a:latin typeface="Times New Roman" panose="02020603050405020304" pitchFamily="18" charset="0"/>
                <a:cs typeface="Times New Roman" panose="02020603050405020304" pitchFamily="18" charset="0"/>
              </a:rPr>
              <a:t>&lt;</a:t>
            </a:r>
            <a:r>
              <a:rPr lang="en-IN" sz="1400" dirty="0" err="1">
                <a:latin typeface="Times New Roman" panose="02020603050405020304" pitchFamily="18" charset="0"/>
                <a:cs typeface="Times New Roman" panose="02020603050405020304" pitchFamily="18" charset="0"/>
              </a:rPr>
              <a:t>EmailProvider</a:t>
            </a:r>
            <a:r>
              <a:rPr lang="en-IN" sz="1400" dirty="0">
                <a:latin typeface="Times New Roman" panose="02020603050405020304" pitchFamily="18" charset="0"/>
                <a:cs typeface="Times New Roman" panose="02020603050405020304" pitchFamily="18" charset="0"/>
              </a:rPr>
              <a:t>&gt;(context, listen: false).</a:t>
            </a:r>
            <a:r>
              <a:rPr lang="en-IN" sz="1400" dirty="0" err="1">
                <a:latin typeface="Times New Roman" panose="02020603050405020304" pitchFamily="18" charset="0"/>
                <a:cs typeface="Times New Roman" panose="02020603050405020304" pitchFamily="18" charset="0"/>
              </a:rPr>
              <a:t>fetchEmails</a:t>
            </a:r>
            <a:r>
              <a:rPr lang="en-IN" sz="1400" dirty="0">
                <a:latin typeface="Times New Roman" panose="02020603050405020304" pitchFamily="18" charset="0"/>
                <a:cs typeface="Times New Roman" panose="02020603050405020304" pitchFamily="18" charset="0"/>
              </a:rPr>
              <a:t>();});}</a:t>
            </a:r>
          </a:p>
          <a:p>
            <a:r>
              <a:rPr lang="en-IN" sz="1400" dirty="0">
                <a:latin typeface="Times New Roman" panose="02020603050405020304" pitchFamily="18" charset="0"/>
                <a:cs typeface="Times New Roman" panose="02020603050405020304" pitchFamily="18" charset="0"/>
              </a:rPr>
              <a:t>  @override</a:t>
            </a:r>
          </a:p>
          <a:p>
            <a:r>
              <a:rPr lang="en-IN" sz="1400" dirty="0">
                <a:latin typeface="Times New Roman" panose="02020603050405020304" pitchFamily="18" charset="0"/>
                <a:cs typeface="Times New Roman" panose="02020603050405020304" pitchFamily="18" charset="0"/>
              </a:rPr>
              <a:t>  Widget build(</a:t>
            </a:r>
            <a:r>
              <a:rPr lang="en-IN" sz="1400" dirty="0" err="1">
                <a:latin typeface="Times New Roman" panose="02020603050405020304" pitchFamily="18" charset="0"/>
                <a:cs typeface="Times New Roman" panose="02020603050405020304" pitchFamily="18" charset="0"/>
              </a:rPr>
              <a:t>BuildContext</a:t>
            </a:r>
            <a:r>
              <a:rPr lang="en-IN" sz="1400" dirty="0">
                <a:latin typeface="Times New Roman" panose="02020603050405020304" pitchFamily="18" charset="0"/>
                <a:cs typeface="Times New Roman" panose="02020603050405020304" pitchFamily="18" charset="0"/>
              </a:rPr>
              <a:t> context) {</a:t>
            </a:r>
          </a:p>
          <a:p>
            <a:r>
              <a:rPr lang="en-IN" sz="1400" dirty="0">
                <a:latin typeface="Times New Roman" panose="02020603050405020304" pitchFamily="18" charset="0"/>
                <a:cs typeface="Times New Roman" panose="02020603050405020304" pitchFamily="18" charset="0"/>
              </a:rPr>
              <a:t>    return Consumer&lt;</a:t>
            </a:r>
            <a:r>
              <a:rPr lang="en-IN" sz="1400" dirty="0" err="1">
                <a:latin typeface="Times New Roman" panose="02020603050405020304" pitchFamily="18" charset="0"/>
                <a:cs typeface="Times New Roman" panose="02020603050405020304" pitchFamily="18" charset="0"/>
              </a:rPr>
              <a:t>EmailProvider</a:t>
            </a:r>
            <a:r>
              <a:rPr lang="en-IN" sz="1400" dirty="0">
                <a:latin typeface="Times New Roman" panose="02020603050405020304" pitchFamily="18" charset="0"/>
                <a:cs typeface="Times New Roman" panose="02020603050405020304" pitchFamily="18" charset="0"/>
              </a:rPr>
              <a:t>&gt;(</a:t>
            </a:r>
          </a:p>
          <a:p>
            <a:r>
              <a:rPr lang="en-IN" sz="1400" dirty="0">
                <a:latin typeface="Times New Roman" panose="02020603050405020304" pitchFamily="18" charset="0"/>
                <a:cs typeface="Times New Roman" panose="02020603050405020304" pitchFamily="18" charset="0"/>
              </a:rPr>
              <a:t>      builder: (context, </a:t>
            </a:r>
            <a:r>
              <a:rPr lang="en-IN" sz="1400" dirty="0" err="1">
                <a:latin typeface="Times New Roman" panose="02020603050405020304" pitchFamily="18" charset="0"/>
                <a:cs typeface="Times New Roman" panose="02020603050405020304" pitchFamily="18" charset="0"/>
              </a:rPr>
              <a:t>emailProvider</a:t>
            </a:r>
            <a:r>
              <a:rPr lang="en-IN" sz="1400" dirty="0">
                <a:latin typeface="Times New Roman" panose="02020603050405020304" pitchFamily="18" charset="0"/>
                <a:cs typeface="Times New Roman" panose="02020603050405020304" pitchFamily="18" charset="0"/>
              </a:rPr>
              <a:t>, child) {</a:t>
            </a:r>
          </a:p>
          <a:p>
            <a:r>
              <a:rPr lang="en-IN" sz="1400" dirty="0">
                <a:latin typeface="Times New Roman" panose="02020603050405020304" pitchFamily="18" charset="0"/>
                <a:cs typeface="Times New Roman" panose="02020603050405020304" pitchFamily="18" charset="0"/>
              </a:rPr>
              <a:t>        if (</a:t>
            </a:r>
            <a:r>
              <a:rPr lang="en-IN" sz="1400" dirty="0" err="1">
                <a:latin typeface="Times New Roman" panose="02020603050405020304" pitchFamily="18" charset="0"/>
                <a:cs typeface="Times New Roman" panose="02020603050405020304" pitchFamily="18" charset="0"/>
              </a:rPr>
              <a:t>emailProvider.isLoading</a:t>
            </a:r>
            <a:r>
              <a:rPr lang="en-IN" sz="1400" dirty="0">
                <a:latin typeface="Times New Roman" panose="02020603050405020304" pitchFamily="18" charset="0"/>
                <a:cs typeface="Times New Roman" panose="02020603050405020304" pitchFamily="18" charset="0"/>
              </a:rPr>
              <a:t>) {</a:t>
            </a:r>
          </a:p>
          <a:p>
            <a:r>
              <a:rPr lang="en-IN" sz="1400" dirty="0">
                <a:latin typeface="Times New Roman" panose="02020603050405020304" pitchFamily="18" charset="0"/>
                <a:cs typeface="Times New Roman" panose="02020603050405020304" pitchFamily="18" charset="0"/>
              </a:rPr>
              <a:t>          return </a:t>
            </a:r>
            <a:r>
              <a:rPr lang="en-IN" sz="1400" dirty="0" err="1">
                <a:latin typeface="Times New Roman" panose="02020603050405020304" pitchFamily="18" charset="0"/>
                <a:cs typeface="Times New Roman" panose="02020603050405020304" pitchFamily="18" charset="0"/>
              </a:rPr>
              <a:t>const</a:t>
            </a: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Center</a:t>
            </a:r>
            <a:r>
              <a:rPr lang="en-IN" sz="1400" dirty="0">
                <a:latin typeface="Times New Roman" panose="02020603050405020304" pitchFamily="18" charset="0"/>
                <a:cs typeface="Times New Roman" panose="02020603050405020304" pitchFamily="18" charset="0"/>
              </a:rPr>
              <a:t>(child: </a:t>
            </a:r>
            <a:r>
              <a:rPr lang="en-IN" sz="1400" dirty="0" err="1">
                <a:latin typeface="Times New Roman" panose="02020603050405020304" pitchFamily="18" charset="0"/>
                <a:cs typeface="Times New Roman" panose="02020603050405020304" pitchFamily="18" charset="0"/>
              </a:rPr>
              <a:t>CircularProgressIndicator</a:t>
            </a:r>
            <a:r>
              <a:rPr lang="en-IN" sz="1400" dirty="0">
                <a:latin typeface="Times New Roman" panose="02020603050405020304" pitchFamily="18" charset="0"/>
                <a:cs typeface="Times New Roman" panose="02020603050405020304" pitchFamily="18" charset="0"/>
              </a:rPr>
              <a:t>());</a:t>
            </a:r>
          </a:p>
          <a:p>
            <a:r>
              <a:rPr lang="en-IN" sz="1400" dirty="0">
                <a:latin typeface="Times New Roman" panose="02020603050405020304" pitchFamily="18" charset="0"/>
                <a:cs typeface="Times New Roman" panose="02020603050405020304" pitchFamily="18" charset="0"/>
              </a:rPr>
              <a:t>        } else if (</a:t>
            </a:r>
            <a:r>
              <a:rPr lang="en-IN" sz="1400" dirty="0" err="1">
                <a:latin typeface="Times New Roman" panose="02020603050405020304" pitchFamily="18" charset="0"/>
                <a:cs typeface="Times New Roman" panose="02020603050405020304" pitchFamily="18" charset="0"/>
              </a:rPr>
              <a:t>emailProvider.emails.isEmpty</a:t>
            </a:r>
            <a:r>
              <a:rPr lang="en-IN" sz="1400" dirty="0">
                <a:latin typeface="Times New Roman" panose="02020603050405020304" pitchFamily="18" charset="0"/>
                <a:cs typeface="Times New Roman" panose="02020603050405020304" pitchFamily="18" charset="0"/>
              </a:rPr>
              <a:t>) {</a:t>
            </a:r>
          </a:p>
          <a:p>
            <a:r>
              <a:rPr lang="en-IN" sz="1400" dirty="0">
                <a:latin typeface="Times New Roman" panose="02020603050405020304" pitchFamily="18" charset="0"/>
                <a:cs typeface="Times New Roman" panose="02020603050405020304" pitchFamily="18" charset="0"/>
              </a:rPr>
              <a:t>          return </a:t>
            </a:r>
            <a:r>
              <a:rPr lang="en-IN" sz="1400" dirty="0" err="1">
                <a:latin typeface="Times New Roman" panose="02020603050405020304" pitchFamily="18" charset="0"/>
                <a:cs typeface="Times New Roman" panose="02020603050405020304" pitchFamily="18" charset="0"/>
              </a:rPr>
              <a:t>const</a:t>
            </a: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Center</a:t>
            </a:r>
            <a:r>
              <a:rPr lang="en-IN" sz="1400" dirty="0">
                <a:latin typeface="Times New Roman" panose="02020603050405020304" pitchFamily="18" charset="0"/>
                <a:cs typeface="Times New Roman" panose="02020603050405020304" pitchFamily="18" charset="0"/>
              </a:rPr>
              <a:t>(child: Text('No emails found.'));</a:t>
            </a:r>
          </a:p>
          <a:p>
            <a:r>
              <a:rPr lang="en-IN" sz="1400" dirty="0">
                <a:latin typeface="Times New Roman" panose="02020603050405020304" pitchFamily="18" charset="0"/>
                <a:cs typeface="Times New Roman" panose="02020603050405020304" pitchFamily="18" charset="0"/>
              </a:rPr>
              <a:t>        } else {</a:t>
            </a:r>
          </a:p>
          <a:p>
            <a:r>
              <a:rPr lang="en-IN" sz="1400" dirty="0">
                <a:latin typeface="Times New Roman" panose="02020603050405020304" pitchFamily="18" charset="0"/>
                <a:cs typeface="Times New Roman" panose="02020603050405020304" pitchFamily="18" charset="0"/>
              </a:rPr>
              <a:t>          return Container(</a:t>
            </a:r>
          </a:p>
          <a:p>
            <a:r>
              <a:rPr lang="en-IN" sz="1400" dirty="0">
                <a:latin typeface="Times New Roman" panose="02020603050405020304" pitchFamily="18" charset="0"/>
                <a:cs typeface="Times New Roman" panose="02020603050405020304" pitchFamily="18" charset="0"/>
              </a:rPr>
              <a:t>            decoration: </a:t>
            </a:r>
            <a:r>
              <a:rPr lang="en-IN" sz="1400" dirty="0" err="1">
                <a:latin typeface="Times New Roman" panose="02020603050405020304" pitchFamily="18" charset="0"/>
                <a:cs typeface="Times New Roman" panose="02020603050405020304" pitchFamily="18" charset="0"/>
              </a:rPr>
              <a:t>const</a:t>
            </a: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BoxDecoration</a:t>
            </a:r>
            <a:r>
              <a:rPr lang="en-IN" sz="1400" dirty="0">
                <a:latin typeface="Times New Roman" panose="02020603050405020304" pitchFamily="18" charset="0"/>
                <a:cs typeface="Times New Roman" panose="02020603050405020304" pitchFamily="18" charset="0"/>
              </a:rPr>
              <a:t>(</a:t>
            </a:r>
          </a:p>
          <a:p>
            <a:r>
              <a:rPr lang="en-IN" sz="1400" dirty="0">
                <a:latin typeface="Times New Roman" panose="02020603050405020304" pitchFamily="18" charset="0"/>
                <a:cs typeface="Times New Roman" panose="02020603050405020304" pitchFamily="18" charset="0"/>
              </a:rPr>
              <a:t>              gradient: </a:t>
            </a:r>
            <a:r>
              <a:rPr lang="en-IN" sz="1400" dirty="0" err="1">
                <a:latin typeface="Times New Roman" panose="02020603050405020304" pitchFamily="18" charset="0"/>
                <a:cs typeface="Times New Roman" panose="02020603050405020304" pitchFamily="18" charset="0"/>
              </a:rPr>
              <a:t>LinearGradient</a:t>
            </a:r>
            <a:r>
              <a:rPr lang="en-IN" sz="1400" dirty="0">
                <a:latin typeface="Times New Roman" panose="02020603050405020304" pitchFamily="18" charset="0"/>
                <a:cs typeface="Times New Roman" panose="02020603050405020304" pitchFamily="18" charset="0"/>
              </a:rPr>
              <a:t>(</a:t>
            </a:r>
          </a:p>
          <a:p>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colors</a:t>
            </a: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Colors.white</a:t>
            </a: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Colors.deepPurpleAccent</a:t>
            </a:r>
            <a:r>
              <a:rPr lang="en-IN" sz="1400" dirty="0">
                <a:latin typeface="Times New Roman" panose="02020603050405020304" pitchFamily="18" charset="0"/>
                <a:cs typeface="Times New Roman" panose="02020603050405020304" pitchFamily="18" charset="0"/>
              </a:rPr>
              <a:t>],</a:t>
            </a:r>
          </a:p>
          <a:p>
            <a:r>
              <a:rPr lang="en-IN" sz="1400" dirty="0">
                <a:latin typeface="Times New Roman" panose="02020603050405020304" pitchFamily="18" charset="0"/>
                <a:cs typeface="Times New Roman" panose="02020603050405020304" pitchFamily="18" charset="0"/>
              </a:rPr>
              <a:t>                begin: </a:t>
            </a:r>
            <a:r>
              <a:rPr lang="en-IN" sz="1400" dirty="0" err="1">
                <a:latin typeface="Times New Roman" panose="02020603050405020304" pitchFamily="18" charset="0"/>
                <a:cs typeface="Times New Roman" panose="02020603050405020304" pitchFamily="18" charset="0"/>
              </a:rPr>
              <a:t>Alignment.topCenter</a:t>
            </a:r>
            <a:r>
              <a:rPr lang="en-IN" sz="1400" dirty="0">
                <a:latin typeface="Times New Roman" panose="02020603050405020304" pitchFamily="18" charset="0"/>
                <a:cs typeface="Times New Roman" panose="02020603050405020304" pitchFamily="18" charset="0"/>
              </a:rPr>
              <a:t>,</a:t>
            </a:r>
          </a:p>
          <a:p>
            <a:r>
              <a:rPr lang="en-IN" sz="1400" dirty="0">
                <a:latin typeface="Times New Roman" panose="02020603050405020304" pitchFamily="18" charset="0"/>
                <a:cs typeface="Times New Roman" panose="02020603050405020304" pitchFamily="18" charset="0"/>
              </a:rPr>
              <a:t>                end: </a:t>
            </a:r>
            <a:r>
              <a:rPr lang="en-IN" sz="1400" dirty="0" err="1">
                <a:latin typeface="Times New Roman" panose="02020603050405020304" pitchFamily="18" charset="0"/>
                <a:cs typeface="Times New Roman" panose="02020603050405020304" pitchFamily="18" charset="0"/>
              </a:rPr>
              <a:t>Alignment.bottomCenter</a:t>
            </a:r>
            <a:r>
              <a:rPr lang="en-IN" sz="1400" dirty="0">
                <a:latin typeface="Times New Roman" panose="02020603050405020304" pitchFamily="18" charset="0"/>
                <a:cs typeface="Times New Roman" panose="02020603050405020304" pitchFamily="18" charset="0"/>
              </a:rPr>
              <a:t>,</a:t>
            </a:r>
          </a:p>
          <a:p>
            <a:r>
              <a:rPr lang="en-IN" sz="1400" dirty="0">
                <a:latin typeface="Times New Roman" panose="02020603050405020304" pitchFamily="18" charset="0"/>
                <a:cs typeface="Times New Roman" panose="02020603050405020304" pitchFamily="18" charset="0"/>
              </a:rPr>
              <a:t>              ),</a:t>
            </a:r>
          </a:p>
          <a:p>
            <a:r>
              <a:rPr lang="en-IN" sz="1400" dirty="0">
                <a:latin typeface="Times New Roman" panose="02020603050405020304" pitchFamily="18" charset="0"/>
                <a:cs typeface="Times New Roman" panose="02020603050405020304" pitchFamily="18" charset="0"/>
              </a:rPr>
              <a:t>            ),</a:t>
            </a:r>
          </a:p>
          <a:p>
            <a:r>
              <a:rPr lang="en-IN" sz="14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768203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FCAB7AA-7746-73E8-091A-BF3A301DF38B}"/>
              </a:ext>
            </a:extLst>
          </p:cNvPr>
          <p:cNvSpPr txBox="1"/>
          <p:nvPr/>
        </p:nvSpPr>
        <p:spPr>
          <a:xfrm>
            <a:off x="477520" y="132081"/>
            <a:ext cx="8674100" cy="5909310"/>
          </a:xfrm>
          <a:prstGeom prst="rect">
            <a:avLst/>
          </a:prstGeom>
          <a:noFill/>
        </p:spPr>
        <p:txBody>
          <a:bodyPr wrap="square">
            <a:spAutoFit/>
          </a:bodyPr>
          <a:lstStyle/>
          <a:p>
            <a:r>
              <a:rPr lang="en-IN" sz="1400" dirty="0">
                <a:latin typeface="Times New Roman" panose="02020603050405020304" pitchFamily="18" charset="0"/>
                <a:cs typeface="Times New Roman" panose="02020603050405020304" pitchFamily="18" charset="0"/>
              </a:rPr>
              <a:t>child: </a:t>
            </a:r>
            <a:r>
              <a:rPr lang="en-IN" sz="1400" dirty="0" err="1">
                <a:latin typeface="Times New Roman" panose="02020603050405020304" pitchFamily="18" charset="0"/>
                <a:cs typeface="Times New Roman" panose="02020603050405020304" pitchFamily="18" charset="0"/>
              </a:rPr>
              <a:t>AnimatedList</a:t>
            </a:r>
            <a:r>
              <a:rPr lang="en-IN" sz="1400" dirty="0">
                <a:latin typeface="Times New Roman" panose="02020603050405020304" pitchFamily="18" charset="0"/>
                <a:cs typeface="Times New Roman" panose="02020603050405020304" pitchFamily="18" charset="0"/>
              </a:rPr>
              <a:t>(</a:t>
            </a:r>
          </a:p>
          <a:p>
            <a:r>
              <a:rPr lang="en-IN" sz="1400" dirty="0">
                <a:latin typeface="Times New Roman" panose="02020603050405020304" pitchFamily="18" charset="0"/>
                <a:cs typeface="Times New Roman" panose="02020603050405020304" pitchFamily="18" charset="0"/>
              </a:rPr>
              <a:t>              key: _</a:t>
            </a:r>
            <a:r>
              <a:rPr lang="en-IN" sz="1400" dirty="0" err="1">
                <a:latin typeface="Times New Roman" panose="02020603050405020304" pitchFamily="18" charset="0"/>
                <a:cs typeface="Times New Roman" panose="02020603050405020304" pitchFamily="18" charset="0"/>
              </a:rPr>
              <a:t>listKey</a:t>
            </a:r>
            <a:r>
              <a:rPr lang="en-IN" sz="1400" dirty="0">
                <a:latin typeface="Times New Roman" panose="02020603050405020304" pitchFamily="18" charset="0"/>
                <a:cs typeface="Times New Roman" panose="02020603050405020304" pitchFamily="18" charset="0"/>
              </a:rPr>
              <a:t>,</a:t>
            </a:r>
          </a:p>
          <a:p>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initialItemCount</a:t>
            </a: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emailProvider.emails.length</a:t>
            </a:r>
            <a:r>
              <a:rPr lang="en-IN" sz="1400" dirty="0">
                <a:latin typeface="Times New Roman" panose="02020603050405020304" pitchFamily="18" charset="0"/>
                <a:cs typeface="Times New Roman" panose="02020603050405020304" pitchFamily="18" charset="0"/>
              </a:rPr>
              <a:t>,</a:t>
            </a:r>
          </a:p>
          <a:p>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itemBuilder</a:t>
            </a:r>
            <a:r>
              <a:rPr lang="en-IN" sz="1400" dirty="0">
                <a:latin typeface="Times New Roman" panose="02020603050405020304" pitchFamily="18" charset="0"/>
                <a:cs typeface="Times New Roman" panose="02020603050405020304" pitchFamily="18" charset="0"/>
              </a:rPr>
              <a:t>: (context, index, animation) {</a:t>
            </a:r>
          </a:p>
          <a:p>
            <a:r>
              <a:rPr lang="en-IN" sz="1400" dirty="0">
                <a:latin typeface="Times New Roman" panose="02020603050405020304" pitchFamily="18" charset="0"/>
                <a:cs typeface="Times New Roman" panose="02020603050405020304" pitchFamily="18" charset="0"/>
              </a:rPr>
              <a:t>                final email = </a:t>
            </a:r>
            <a:r>
              <a:rPr lang="en-IN" sz="1400" dirty="0" err="1">
                <a:latin typeface="Times New Roman" panose="02020603050405020304" pitchFamily="18" charset="0"/>
                <a:cs typeface="Times New Roman" panose="02020603050405020304" pitchFamily="18" charset="0"/>
              </a:rPr>
              <a:t>emailProvider.emails</a:t>
            </a:r>
            <a:r>
              <a:rPr lang="en-IN" sz="1400" dirty="0">
                <a:latin typeface="Times New Roman" panose="02020603050405020304" pitchFamily="18" charset="0"/>
                <a:cs typeface="Times New Roman" panose="02020603050405020304" pitchFamily="18" charset="0"/>
              </a:rPr>
              <a:t>[index];</a:t>
            </a:r>
          </a:p>
          <a:p>
            <a:r>
              <a:rPr lang="en-IN" sz="1400" dirty="0">
                <a:latin typeface="Times New Roman" panose="02020603050405020304" pitchFamily="18" charset="0"/>
                <a:cs typeface="Times New Roman" panose="02020603050405020304" pitchFamily="18" charset="0"/>
              </a:rPr>
              <a:t>                return _</a:t>
            </a:r>
            <a:r>
              <a:rPr lang="en-IN" sz="1400" dirty="0" err="1">
                <a:latin typeface="Times New Roman" panose="02020603050405020304" pitchFamily="18" charset="0"/>
                <a:cs typeface="Times New Roman" panose="02020603050405020304" pitchFamily="18" charset="0"/>
              </a:rPr>
              <a:t>buildEmailCard</a:t>
            </a:r>
            <a:r>
              <a:rPr lang="en-IN" sz="1400" dirty="0">
                <a:latin typeface="Times New Roman" panose="02020603050405020304" pitchFamily="18" charset="0"/>
                <a:cs typeface="Times New Roman" panose="02020603050405020304" pitchFamily="18" charset="0"/>
              </a:rPr>
              <a:t>(email, animation);</a:t>
            </a:r>
          </a:p>
          <a:p>
            <a:r>
              <a:rPr lang="en-IN" sz="1400" dirty="0">
                <a:latin typeface="Times New Roman" panose="02020603050405020304" pitchFamily="18" charset="0"/>
                <a:cs typeface="Times New Roman" panose="02020603050405020304" pitchFamily="18" charset="0"/>
              </a:rPr>
              <a:t>},),);}},);}</a:t>
            </a:r>
          </a:p>
          <a:p>
            <a:r>
              <a:rPr lang="en-IN" sz="1400" dirty="0">
                <a:latin typeface="Times New Roman" panose="02020603050405020304" pitchFamily="18" charset="0"/>
                <a:cs typeface="Times New Roman" panose="02020603050405020304" pitchFamily="18" charset="0"/>
              </a:rPr>
              <a:t>Widget _</a:t>
            </a:r>
            <a:r>
              <a:rPr lang="en-IN" sz="1400" dirty="0" err="1">
                <a:latin typeface="Times New Roman" panose="02020603050405020304" pitchFamily="18" charset="0"/>
                <a:cs typeface="Times New Roman" panose="02020603050405020304" pitchFamily="18" charset="0"/>
              </a:rPr>
              <a:t>buildEmailCard</a:t>
            </a:r>
            <a:r>
              <a:rPr lang="en-IN" sz="1400" dirty="0">
                <a:latin typeface="Times New Roman" panose="02020603050405020304" pitchFamily="18" charset="0"/>
                <a:cs typeface="Times New Roman" panose="02020603050405020304" pitchFamily="18" charset="0"/>
              </a:rPr>
              <a:t>(Map&lt;String, dynamic&gt; email, Animation&lt;double&gt; animation) {</a:t>
            </a:r>
          </a:p>
          <a:p>
            <a:r>
              <a:rPr lang="en-IN" sz="1400" dirty="0">
                <a:latin typeface="Times New Roman" panose="02020603050405020304" pitchFamily="18" charset="0"/>
                <a:cs typeface="Times New Roman" panose="02020603050405020304" pitchFamily="18" charset="0"/>
              </a:rPr>
              <a:t>    // Parse the </a:t>
            </a:r>
            <a:r>
              <a:rPr lang="en-IN" sz="1400" dirty="0" err="1">
                <a:latin typeface="Times New Roman" panose="02020603050405020304" pitchFamily="18" charset="0"/>
                <a:cs typeface="Times New Roman" panose="02020603050405020304" pitchFamily="18" charset="0"/>
              </a:rPr>
              <a:t>dateTime</a:t>
            </a:r>
            <a:r>
              <a:rPr lang="en-IN" sz="1400" dirty="0">
                <a:latin typeface="Times New Roman" panose="02020603050405020304" pitchFamily="18" charset="0"/>
                <a:cs typeface="Times New Roman" panose="02020603050405020304" pitchFamily="18" charset="0"/>
              </a:rPr>
              <a:t> string into a </a:t>
            </a:r>
            <a:r>
              <a:rPr lang="en-IN" sz="1400" dirty="0" err="1">
                <a:latin typeface="Times New Roman" panose="02020603050405020304" pitchFamily="18" charset="0"/>
                <a:cs typeface="Times New Roman" panose="02020603050405020304" pitchFamily="18" charset="0"/>
              </a:rPr>
              <a:t>DateTime</a:t>
            </a:r>
            <a:r>
              <a:rPr lang="en-IN" sz="1400" dirty="0">
                <a:latin typeface="Times New Roman" panose="02020603050405020304" pitchFamily="18" charset="0"/>
                <a:cs typeface="Times New Roman" panose="02020603050405020304" pitchFamily="18" charset="0"/>
              </a:rPr>
              <a:t> object</a:t>
            </a:r>
          </a:p>
          <a:p>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DateTime</a:t>
            </a: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dateTime</a:t>
            </a:r>
            <a:r>
              <a:rPr lang="en-IN" sz="1400" dirty="0">
                <a:latin typeface="Times New Roman" panose="02020603050405020304" pitchFamily="18" charset="0"/>
                <a:cs typeface="Times New Roman" panose="02020603050405020304" pitchFamily="18" charset="0"/>
              </a:rPr>
              <a:t> = </a:t>
            </a:r>
            <a:r>
              <a:rPr lang="en-IN" sz="1400" dirty="0" err="1">
                <a:latin typeface="Times New Roman" panose="02020603050405020304" pitchFamily="18" charset="0"/>
                <a:cs typeface="Times New Roman" panose="02020603050405020304" pitchFamily="18" charset="0"/>
              </a:rPr>
              <a:t>DateTime.parse</a:t>
            </a:r>
            <a:r>
              <a:rPr lang="en-IN" sz="1400" dirty="0">
                <a:latin typeface="Times New Roman" panose="02020603050405020304" pitchFamily="18" charset="0"/>
                <a:cs typeface="Times New Roman" panose="02020603050405020304" pitchFamily="18" charset="0"/>
              </a:rPr>
              <a:t>(email['</a:t>
            </a:r>
            <a:r>
              <a:rPr lang="en-IN" sz="1400" dirty="0" err="1">
                <a:latin typeface="Times New Roman" panose="02020603050405020304" pitchFamily="18" charset="0"/>
                <a:cs typeface="Times New Roman" panose="02020603050405020304" pitchFamily="18" charset="0"/>
              </a:rPr>
              <a:t>dateTime</a:t>
            </a:r>
            <a:r>
              <a:rPr lang="en-IN" sz="1400" dirty="0">
                <a:latin typeface="Times New Roman" panose="02020603050405020304" pitchFamily="18" charset="0"/>
                <a:cs typeface="Times New Roman" panose="02020603050405020304" pitchFamily="18" charset="0"/>
              </a:rPr>
              <a:t>']);</a:t>
            </a:r>
          </a:p>
          <a:p>
            <a:endParaRPr lang="en-IN" sz="1400" dirty="0">
              <a:latin typeface="Times New Roman" panose="02020603050405020304" pitchFamily="18" charset="0"/>
              <a:cs typeface="Times New Roman" panose="02020603050405020304" pitchFamily="18" charset="0"/>
            </a:endParaRPr>
          </a:p>
          <a:p>
            <a:r>
              <a:rPr lang="en-IN" sz="1400" dirty="0">
                <a:latin typeface="Times New Roman" panose="02020603050405020304" pitchFamily="18" charset="0"/>
                <a:cs typeface="Times New Roman" panose="02020603050405020304" pitchFamily="18" charset="0"/>
              </a:rPr>
              <a:t>    // Format the date and time</a:t>
            </a:r>
          </a:p>
          <a:p>
            <a:r>
              <a:rPr lang="en-IN" sz="1400" dirty="0">
                <a:latin typeface="Times New Roman" panose="02020603050405020304" pitchFamily="18" charset="0"/>
                <a:cs typeface="Times New Roman" panose="02020603050405020304" pitchFamily="18" charset="0"/>
              </a:rPr>
              <a:t>    String </a:t>
            </a:r>
            <a:r>
              <a:rPr lang="en-IN" sz="1400" dirty="0" err="1">
                <a:latin typeface="Times New Roman" panose="02020603050405020304" pitchFamily="18" charset="0"/>
                <a:cs typeface="Times New Roman" panose="02020603050405020304" pitchFamily="18" charset="0"/>
              </a:rPr>
              <a:t>formattedDate</a:t>
            </a:r>
            <a:r>
              <a:rPr lang="en-IN" sz="1400" dirty="0">
                <a:latin typeface="Times New Roman" panose="02020603050405020304" pitchFamily="18" charset="0"/>
                <a:cs typeface="Times New Roman" panose="02020603050405020304" pitchFamily="18" charset="0"/>
              </a:rPr>
              <a:t> = </a:t>
            </a:r>
            <a:r>
              <a:rPr lang="en-IN" sz="1400" dirty="0" err="1">
                <a:latin typeface="Times New Roman" panose="02020603050405020304" pitchFamily="18" charset="0"/>
                <a:cs typeface="Times New Roman" panose="02020603050405020304" pitchFamily="18" charset="0"/>
              </a:rPr>
              <a:t>DateFormat</a:t>
            </a:r>
            <a:r>
              <a:rPr lang="en-IN" sz="1400" dirty="0">
                <a:latin typeface="Times New Roman" panose="02020603050405020304" pitchFamily="18" charset="0"/>
                <a:cs typeface="Times New Roman" panose="02020603050405020304" pitchFamily="18" charset="0"/>
              </a:rPr>
              <a:t>('</a:t>
            </a:r>
            <a:r>
              <a:rPr lang="en-IN" sz="1400" dirty="0" err="1">
                <a:latin typeface="Times New Roman" panose="02020603050405020304" pitchFamily="18" charset="0"/>
                <a:cs typeface="Times New Roman" panose="02020603050405020304" pitchFamily="18" charset="0"/>
              </a:rPr>
              <a:t>yyyy</a:t>
            </a:r>
            <a:r>
              <a:rPr lang="en-IN" sz="1400" dirty="0">
                <a:latin typeface="Times New Roman" panose="02020603050405020304" pitchFamily="18" charset="0"/>
                <a:cs typeface="Times New Roman" panose="02020603050405020304" pitchFamily="18" charset="0"/>
              </a:rPr>
              <a:t>-MM-dd').format(</a:t>
            </a:r>
            <a:r>
              <a:rPr lang="en-IN" sz="1400" dirty="0" err="1">
                <a:latin typeface="Times New Roman" panose="02020603050405020304" pitchFamily="18" charset="0"/>
                <a:cs typeface="Times New Roman" panose="02020603050405020304" pitchFamily="18" charset="0"/>
              </a:rPr>
              <a:t>dateTime</a:t>
            </a:r>
            <a:r>
              <a:rPr lang="en-IN" sz="1400" dirty="0">
                <a:latin typeface="Times New Roman" panose="02020603050405020304" pitchFamily="18" charset="0"/>
                <a:cs typeface="Times New Roman" panose="02020603050405020304" pitchFamily="18" charset="0"/>
              </a:rPr>
              <a:t>);</a:t>
            </a:r>
          </a:p>
          <a:p>
            <a:r>
              <a:rPr lang="en-IN" sz="1400" dirty="0">
                <a:latin typeface="Times New Roman" panose="02020603050405020304" pitchFamily="18" charset="0"/>
                <a:cs typeface="Times New Roman" panose="02020603050405020304" pitchFamily="18" charset="0"/>
              </a:rPr>
              <a:t>    String </a:t>
            </a:r>
            <a:r>
              <a:rPr lang="en-IN" sz="1400" dirty="0" err="1">
                <a:latin typeface="Times New Roman" panose="02020603050405020304" pitchFamily="18" charset="0"/>
                <a:cs typeface="Times New Roman" panose="02020603050405020304" pitchFamily="18" charset="0"/>
              </a:rPr>
              <a:t>formattedTime</a:t>
            </a:r>
            <a:r>
              <a:rPr lang="en-IN" sz="1400" dirty="0">
                <a:latin typeface="Times New Roman" panose="02020603050405020304" pitchFamily="18" charset="0"/>
                <a:cs typeface="Times New Roman" panose="02020603050405020304" pitchFamily="18" charset="0"/>
              </a:rPr>
              <a:t> = </a:t>
            </a:r>
            <a:r>
              <a:rPr lang="en-IN" sz="1400" dirty="0" err="1">
                <a:latin typeface="Times New Roman" panose="02020603050405020304" pitchFamily="18" charset="0"/>
                <a:cs typeface="Times New Roman" panose="02020603050405020304" pitchFamily="18" charset="0"/>
              </a:rPr>
              <a:t>DateFormat</a:t>
            </a:r>
            <a:r>
              <a:rPr lang="en-IN" sz="1400" dirty="0">
                <a:latin typeface="Times New Roman" panose="02020603050405020304" pitchFamily="18" charset="0"/>
                <a:cs typeface="Times New Roman" panose="02020603050405020304" pitchFamily="18" charset="0"/>
              </a:rPr>
              <a:t>('</a:t>
            </a:r>
            <a:r>
              <a:rPr lang="en-IN" sz="1400" dirty="0" err="1">
                <a:latin typeface="Times New Roman" panose="02020603050405020304" pitchFamily="18" charset="0"/>
                <a:cs typeface="Times New Roman" panose="02020603050405020304" pitchFamily="18" charset="0"/>
              </a:rPr>
              <a:t>hh:mm</a:t>
            </a:r>
            <a:r>
              <a:rPr lang="en-IN" sz="1400" dirty="0">
                <a:latin typeface="Times New Roman" panose="02020603050405020304" pitchFamily="18" charset="0"/>
                <a:cs typeface="Times New Roman" panose="02020603050405020304" pitchFamily="18" charset="0"/>
              </a:rPr>
              <a:t> a').format(</a:t>
            </a:r>
            <a:r>
              <a:rPr lang="en-IN" sz="1400" dirty="0" err="1">
                <a:latin typeface="Times New Roman" panose="02020603050405020304" pitchFamily="18" charset="0"/>
                <a:cs typeface="Times New Roman" panose="02020603050405020304" pitchFamily="18" charset="0"/>
              </a:rPr>
              <a:t>dateTime</a:t>
            </a:r>
            <a:r>
              <a:rPr lang="en-IN" sz="1400" dirty="0">
                <a:latin typeface="Times New Roman" panose="02020603050405020304" pitchFamily="18" charset="0"/>
                <a:cs typeface="Times New Roman" panose="02020603050405020304" pitchFamily="18" charset="0"/>
              </a:rPr>
              <a:t>); // 12-hour format</a:t>
            </a:r>
          </a:p>
          <a:p>
            <a:endParaRPr lang="en-IN" sz="1400" dirty="0">
              <a:latin typeface="Times New Roman" panose="02020603050405020304" pitchFamily="18" charset="0"/>
              <a:cs typeface="Times New Roman" panose="02020603050405020304" pitchFamily="18" charset="0"/>
            </a:endParaRPr>
          </a:p>
          <a:p>
            <a:r>
              <a:rPr lang="en-IN" sz="1400" dirty="0">
                <a:latin typeface="Times New Roman" panose="02020603050405020304" pitchFamily="18" charset="0"/>
                <a:cs typeface="Times New Roman" panose="02020603050405020304" pitchFamily="18" charset="0"/>
              </a:rPr>
              <a:t>    return </a:t>
            </a:r>
            <a:r>
              <a:rPr lang="en-IN" sz="1400" dirty="0" err="1">
                <a:latin typeface="Times New Roman" panose="02020603050405020304" pitchFamily="18" charset="0"/>
                <a:cs typeface="Times New Roman" panose="02020603050405020304" pitchFamily="18" charset="0"/>
              </a:rPr>
              <a:t>FadeTransition</a:t>
            </a:r>
            <a:r>
              <a:rPr lang="en-IN" sz="1400" dirty="0">
                <a:latin typeface="Times New Roman" panose="02020603050405020304" pitchFamily="18" charset="0"/>
                <a:cs typeface="Times New Roman" panose="02020603050405020304" pitchFamily="18" charset="0"/>
              </a:rPr>
              <a:t>(</a:t>
            </a:r>
          </a:p>
          <a:p>
            <a:r>
              <a:rPr lang="en-IN" sz="1400" dirty="0">
                <a:latin typeface="Times New Roman" panose="02020603050405020304" pitchFamily="18" charset="0"/>
                <a:cs typeface="Times New Roman" panose="02020603050405020304" pitchFamily="18" charset="0"/>
              </a:rPr>
              <a:t>      opacity: animation,</a:t>
            </a:r>
          </a:p>
          <a:p>
            <a:r>
              <a:rPr lang="en-IN" sz="1400" dirty="0">
                <a:latin typeface="Times New Roman" panose="02020603050405020304" pitchFamily="18" charset="0"/>
                <a:cs typeface="Times New Roman" panose="02020603050405020304" pitchFamily="18" charset="0"/>
              </a:rPr>
              <a:t>      child: </a:t>
            </a:r>
            <a:r>
              <a:rPr lang="en-IN" sz="1400" dirty="0" err="1">
                <a:latin typeface="Times New Roman" panose="02020603050405020304" pitchFamily="18" charset="0"/>
                <a:cs typeface="Times New Roman" panose="02020603050405020304" pitchFamily="18" charset="0"/>
              </a:rPr>
              <a:t>SlideTransition</a:t>
            </a:r>
            <a:r>
              <a:rPr lang="en-IN" sz="1400" dirty="0">
                <a:latin typeface="Times New Roman" panose="02020603050405020304" pitchFamily="18" charset="0"/>
                <a:cs typeface="Times New Roman" panose="02020603050405020304" pitchFamily="18" charset="0"/>
              </a:rPr>
              <a:t>(</a:t>
            </a:r>
          </a:p>
          <a:p>
            <a:r>
              <a:rPr lang="en-IN" sz="1400" dirty="0">
                <a:latin typeface="Times New Roman" panose="02020603050405020304" pitchFamily="18" charset="0"/>
                <a:cs typeface="Times New Roman" panose="02020603050405020304" pitchFamily="18" charset="0"/>
              </a:rPr>
              <a:t>        position: Tween&lt;Offset&gt;(begin: </a:t>
            </a:r>
            <a:r>
              <a:rPr lang="en-IN" sz="1400" dirty="0" err="1">
                <a:latin typeface="Times New Roman" panose="02020603050405020304" pitchFamily="18" charset="0"/>
                <a:cs typeface="Times New Roman" panose="02020603050405020304" pitchFamily="18" charset="0"/>
              </a:rPr>
              <a:t>const</a:t>
            </a:r>
            <a:r>
              <a:rPr lang="en-IN" sz="1400" dirty="0">
                <a:latin typeface="Times New Roman" panose="02020603050405020304" pitchFamily="18" charset="0"/>
                <a:cs typeface="Times New Roman" panose="02020603050405020304" pitchFamily="18" charset="0"/>
              </a:rPr>
              <a:t> Offset(0, 1), end: </a:t>
            </a:r>
            <a:r>
              <a:rPr lang="en-IN" sz="1400" dirty="0" err="1">
                <a:latin typeface="Times New Roman" panose="02020603050405020304" pitchFamily="18" charset="0"/>
                <a:cs typeface="Times New Roman" panose="02020603050405020304" pitchFamily="18" charset="0"/>
              </a:rPr>
              <a:t>Offset.zero</a:t>
            </a:r>
            <a:r>
              <a:rPr lang="en-IN" sz="1400" dirty="0">
                <a:latin typeface="Times New Roman" panose="02020603050405020304" pitchFamily="18" charset="0"/>
                <a:cs typeface="Times New Roman" panose="02020603050405020304" pitchFamily="18" charset="0"/>
              </a:rPr>
              <a:t>).animate(animation),</a:t>
            </a:r>
          </a:p>
          <a:p>
            <a:r>
              <a:rPr lang="en-IN" sz="1400" dirty="0">
                <a:latin typeface="Times New Roman" panose="02020603050405020304" pitchFamily="18" charset="0"/>
                <a:cs typeface="Times New Roman" panose="02020603050405020304" pitchFamily="18" charset="0"/>
              </a:rPr>
              <a:t>        child: Card(</a:t>
            </a:r>
          </a:p>
          <a:p>
            <a:r>
              <a:rPr lang="en-IN" sz="1400" dirty="0">
                <a:latin typeface="Times New Roman" panose="02020603050405020304" pitchFamily="18" charset="0"/>
                <a:cs typeface="Times New Roman" panose="02020603050405020304" pitchFamily="18" charset="0"/>
              </a:rPr>
              <a:t>          margin: </a:t>
            </a:r>
            <a:r>
              <a:rPr lang="en-IN" sz="1400" dirty="0" err="1">
                <a:latin typeface="Times New Roman" panose="02020603050405020304" pitchFamily="18" charset="0"/>
                <a:cs typeface="Times New Roman" panose="02020603050405020304" pitchFamily="18" charset="0"/>
              </a:rPr>
              <a:t>const</a:t>
            </a: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EdgeInsets.symmetric</a:t>
            </a:r>
            <a:r>
              <a:rPr lang="en-IN" sz="1400" dirty="0">
                <a:latin typeface="Times New Roman" panose="02020603050405020304" pitchFamily="18" charset="0"/>
                <a:cs typeface="Times New Roman" panose="02020603050405020304" pitchFamily="18" charset="0"/>
              </a:rPr>
              <a:t>(vertical: 10, horizontal: 15),</a:t>
            </a:r>
          </a:p>
          <a:p>
            <a:r>
              <a:rPr lang="en-IN" sz="1400" dirty="0">
                <a:latin typeface="Times New Roman" panose="02020603050405020304" pitchFamily="18" charset="0"/>
                <a:cs typeface="Times New Roman" panose="02020603050405020304" pitchFamily="18" charset="0"/>
              </a:rPr>
              <a:t>          elevation: 8,</a:t>
            </a:r>
          </a:p>
          <a:p>
            <a:r>
              <a:rPr lang="en-IN" sz="1400" dirty="0">
                <a:latin typeface="Times New Roman" panose="02020603050405020304" pitchFamily="18" charset="0"/>
                <a:cs typeface="Times New Roman" panose="02020603050405020304" pitchFamily="18" charset="0"/>
              </a:rPr>
              <a:t>          shape: </a:t>
            </a:r>
            <a:r>
              <a:rPr lang="en-IN" sz="1400" dirty="0" err="1">
                <a:latin typeface="Times New Roman" panose="02020603050405020304" pitchFamily="18" charset="0"/>
                <a:cs typeface="Times New Roman" panose="02020603050405020304" pitchFamily="18" charset="0"/>
              </a:rPr>
              <a:t>RoundedRectangleBorder</a:t>
            </a:r>
            <a:r>
              <a:rPr lang="en-IN" sz="1400" dirty="0">
                <a:latin typeface="Times New Roman" panose="02020603050405020304" pitchFamily="18" charset="0"/>
                <a:cs typeface="Times New Roman" panose="02020603050405020304" pitchFamily="18" charset="0"/>
              </a:rPr>
              <a:t>(</a:t>
            </a:r>
          </a:p>
          <a:p>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borderRadius</a:t>
            </a: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BorderRadius.circular</a:t>
            </a:r>
            <a:r>
              <a:rPr lang="en-IN" sz="1400" dirty="0">
                <a:latin typeface="Times New Roman" panose="02020603050405020304" pitchFamily="18" charset="0"/>
                <a:cs typeface="Times New Roman" panose="02020603050405020304" pitchFamily="18" charset="0"/>
              </a:rPr>
              <a:t>(20),</a:t>
            </a:r>
          </a:p>
          <a:p>
            <a:r>
              <a:rPr lang="en-IN" sz="1400" dirty="0">
                <a:latin typeface="Times New Roman" panose="02020603050405020304" pitchFamily="18" charset="0"/>
                <a:cs typeface="Times New Roman" panose="02020603050405020304" pitchFamily="18" charset="0"/>
              </a:rPr>
              <a:t>            side: </a:t>
            </a:r>
            <a:r>
              <a:rPr lang="en-IN" sz="1400" dirty="0" err="1">
                <a:latin typeface="Times New Roman" panose="02020603050405020304" pitchFamily="18" charset="0"/>
                <a:cs typeface="Times New Roman" panose="02020603050405020304" pitchFamily="18" charset="0"/>
              </a:rPr>
              <a:t>const</a:t>
            </a: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BorderSide</a:t>
            </a:r>
            <a:r>
              <a:rPr lang="en-IN" sz="1400" dirty="0">
                <a:latin typeface="Times New Roman" panose="02020603050405020304" pitchFamily="18" charset="0"/>
                <a:cs typeface="Times New Roman" panose="02020603050405020304" pitchFamily="18" charset="0"/>
              </a:rPr>
              <a:t>(</a:t>
            </a:r>
            <a:r>
              <a:rPr lang="en-IN" sz="1400" dirty="0" err="1">
                <a:latin typeface="Times New Roman" panose="02020603050405020304" pitchFamily="18" charset="0"/>
                <a:cs typeface="Times New Roman" panose="02020603050405020304" pitchFamily="18" charset="0"/>
              </a:rPr>
              <a:t>color</a:t>
            </a: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Colors.deepPurple</a:t>
            </a:r>
            <a:r>
              <a:rPr lang="en-IN" sz="1400" dirty="0">
                <a:latin typeface="Times New Roman" panose="02020603050405020304" pitchFamily="18" charset="0"/>
                <a:cs typeface="Times New Roman" panose="02020603050405020304" pitchFamily="18" charset="0"/>
              </a:rPr>
              <a:t>, width: 2),</a:t>
            </a:r>
          </a:p>
          <a:p>
            <a:r>
              <a:rPr lang="en-IN" sz="1400" dirty="0">
                <a:latin typeface="Times New Roman" panose="02020603050405020304" pitchFamily="18" charset="0"/>
                <a:cs typeface="Times New Roman" panose="02020603050405020304" pitchFamily="18" charset="0"/>
              </a:rPr>
              <a:t>          ),</a:t>
            </a:r>
          </a:p>
          <a:p>
            <a:endParaRPr lang="en-IN"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911024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E0A7BCB-E6C7-C83C-F199-6C668229384E}"/>
              </a:ext>
            </a:extLst>
          </p:cNvPr>
          <p:cNvSpPr txBox="1"/>
          <p:nvPr/>
        </p:nvSpPr>
        <p:spPr>
          <a:xfrm>
            <a:off x="182880" y="243840"/>
            <a:ext cx="8968740" cy="4832092"/>
          </a:xfrm>
          <a:prstGeom prst="rect">
            <a:avLst/>
          </a:prstGeom>
          <a:noFill/>
        </p:spPr>
        <p:txBody>
          <a:bodyPr wrap="square">
            <a:spAutoFit/>
          </a:bodyPr>
          <a:lstStyle/>
          <a:p>
            <a:r>
              <a:rPr lang="en-IN" sz="1400" dirty="0">
                <a:latin typeface="Times New Roman" panose="02020603050405020304" pitchFamily="18" charset="0"/>
                <a:cs typeface="Times New Roman" panose="02020603050405020304" pitchFamily="18" charset="0"/>
              </a:rPr>
              <a:t> child: Padding(</a:t>
            </a:r>
          </a:p>
          <a:p>
            <a:r>
              <a:rPr lang="en-IN" sz="1400" dirty="0">
                <a:latin typeface="Times New Roman" panose="02020603050405020304" pitchFamily="18" charset="0"/>
                <a:cs typeface="Times New Roman" panose="02020603050405020304" pitchFamily="18" charset="0"/>
              </a:rPr>
              <a:t>            padding: </a:t>
            </a:r>
            <a:r>
              <a:rPr lang="en-IN" sz="1400" dirty="0" err="1">
                <a:latin typeface="Times New Roman" panose="02020603050405020304" pitchFamily="18" charset="0"/>
                <a:cs typeface="Times New Roman" panose="02020603050405020304" pitchFamily="18" charset="0"/>
              </a:rPr>
              <a:t>const</a:t>
            </a: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EdgeInsets.all</a:t>
            </a:r>
            <a:r>
              <a:rPr lang="en-IN" sz="1400" dirty="0">
                <a:latin typeface="Times New Roman" panose="02020603050405020304" pitchFamily="18" charset="0"/>
                <a:cs typeface="Times New Roman" panose="02020603050405020304" pitchFamily="18" charset="0"/>
              </a:rPr>
              <a:t>(15),</a:t>
            </a:r>
          </a:p>
          <a:p>
            <a:r>
              <a:rPr lang="en-IN" sz="1400" dirty="0">
                <a:latin typeface="Times New Roman" panose="02020603050405020304" pitchFamily="18" charset="0"/>
                <a:cs typeface="Times New Roman" panose="02020603050405020304" pitchFamily="18" charset="0"/>
              </a:rPr>
              <a:t>            child: Column(</a:t>
            </a:r>
          </a:p>
          <a:p>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crossAxisAlignment</a:t>
            </a: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CrossAxisAlignment.start</a:t>
            </a:r>
            <a:r>
              <a:rPr lang="en-IN" sz="1400" dirty="0">
                <a:latin typeface="Times New Roman" panose="02020603050405020304" pitchFamily="18" charset="0"/>
                <a:cs typeface="Times New Roman" panose="02020603050405020304" pitchFamily="18" charset="0"/>
              </a:rPr>
              <a:t>,</a:t>
            </a:r>
          </a:p>
          <a:p>
            <a:r>
              <a:rPr lang="en-IN" sz="1400" dirty="0">
                <a:latin typeface="Times New Roman" panose="02020603050405020304" pitchFamily="18" charset="0"/>
                <a:cs typeface="Times New Roman" panose="02020603050405020304" pitchFamily="18" charset="0"/>
              </a:rPr>
              <a:t>              children: [</a:t>
            </a:r>
          </a:p>
          <a:p>
            <a:r>
              <a:rPr lang="en-IN" sz="1400" dirty="0">
                <a:latin typeface="Times New Roman" panose="02020603050405020304" pitchFamily="18" charset="0"/>
                <a:cs typeface="Times New Roman" panose="02020603050405020304" pitchFamily="18" charset="0"/>
              </a:rPr>
              <a:t>                Row(</a:t>
            </a:r>
          </a:p>
          <a:p>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mainAxisAlignment</a:t>
            </a: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MainAxisAlignment.spaceBetween</a:t>
            </a:r>
            <a:r>
              <a:rPr lang="en-IN" sz="1400" dirty="0">
                <a:latin typeface="Times New Roman" panose="02020603050405020304" pitchFamily="18" charset="0"/>
                <a:cs typeface="Times New Roman" panose="02020603050405020304" pitchFamily="18" charset="0"/>
              </a:rPr>
              <a:t>,</a:t>
            </a:r>
          </a:p>
          <a:p>
            <a:r>
              <a:rPr lang="en-IN" sz="1400" dirty="0">
                <a:latin typeface="Times New Roman" panose="02020603050405020304" pitchFamily="18" charset="0"/>
                <a:cs typeface="Times New Roman" panose="02020603050405020304" pitchFamily="18" charset="0"/>
              </a:rPr>
              <a:t>                  children: [</a:t>
            </a:r>
          </a:p>
          <a:p>
            <a:r>
              <a:rPr lang="en-IN" sz="1400" dirty="0">
                <a:latin typeface="Times New Roman" panose="02020603050405020304" pitchFamily="18" charset="0"/>
                <a:cs typeface="Times New Roman" panose="02020603050405020304" pitchFamily="18" charset="0"/>
              </a:rPr>
              <a:t>                    // Email subject</a:t>
            </a:r>
          </a:p>
          <a:p>
            <a:r>
              <a:rPr lang="en-IN" sz="1400" dirty="0">
                <a:latin typeface="Times New Roman" panose="02020603050405020304" pitchFamily="18" charset="0"/>
                <a:cs typeface="Times New Roman" panose="02020603050405020304" pitchFamily="18" charset="0"/>
              </a:rPr>
              <a:t>                    Expanded(</a:t>
            </a:r>
          </a:p>
          <a:p>
            <a:r>
              <a:rPr lang="en-IN" sz="1400" dirty="0">
                <a:latin typeface="Times New Roman" panose="02020603050405020304" pitchFamily="18" charset="0"/>
                <a:cs typeface="Times New Roman" panose="02020603050405020304" pitchFamily="18" charset="0"/>
              </a:rPr>
              <a:t>                      child: Text(</a:t>
            </a:r>
          </a:p>
          <a:p>
            <a:r>
              <a:rPr lang="en-IN" sz="1400" dirty="0">
                <a:latin typeface="Times New Roman" panose="02020603050405020304" pitchFamily="18" charset="0"/>
                <a:cs typeface="Times New Roman" panose="02020603050405020304" pitchFamily="18" charset="0"/>
              </a:rPr>
              <a:t>                        email['subject'],</a:t>
            </a:r>
          </a:p>
          <a:p>
            <a:r>
              <a:rPr lang="en-IN" sz="1400" dirty="0">
                <a:latin typeface="Times New Roman" panose="02020603050405020304" pitchFamily="18" charset="0"/>
                <a:cs typeface="Times New Roman" panose="02020603050405020304" pitchFamily="18" charset="0"/>
              </a:rPr>
              <a:t>                        style: </a:t>
            </a:r>
            <a:r>
              <a:rPr lang="en-IN" sz="1400" dirty="0" err="1">
                <a:latin typeface="Times New Roman" panose="02020603050405020304" pitchFamily="18" charset="0"/>
                <a:cs typeface="Times New Roman" panose="02020603050405020304" pitchFamily="18" charset="0"/>
              </a:rPr>
              <a:t>const</a:t>
            </a: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TextStyle</a:t>
            </a:r>
            <a:r>
              <a:rPr lang="en-IN" sz="1400" dirty="0">
                <a:latin typeface="Times New Roman" panose="02020603050405020304" pitchFamily="18" charset="0"/>
                <a:cs typeface="Times New Roman" panose="02020603050405020304" pitchFamily="18" charset="0"/>
              </a:rPr>
              <a:t>(</a:t>
            </a:r>
            <a:r>
              <a:rPr lang="en-IN" sz="1400" dirty="0" err="1">
                <a:latin typeface="Times New Roman" panose="02020603050405020304" pitchFamily="18" charset="0"/>
                <a:cs typeface="Times New Roman" panose="02020603050405020304" pitchFamily="18" charset="0"/>
              </a:rPr>
              <a:t>fontWeight</a:t>
            </a: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FontWeight.bold</a:t>
            </a: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fontSize</a:t>
            </a:r>
            <a:r>
              <a:rPr lang="en-IN" sz="1400" dirty="0">
                <a:latin typeface="Times New Roman" panose="02020603050405020304" pitchFamily="18" charset="0"/>
                <a:cs typeface="Times New Roman" panose="02020603050405020304" pitchFamily="18" charset="0"/>
              </a:rPr>
              <a:t>: 18),),),</a:t>
            </a:r>
          </a:p>
          <a:p>
            <a:r>
              <a:rPr lang="en-IN" sz="1400" dirty="0">
                <a:latin typeface="Times New Roman" panose="02020603050405020304" pitchFamily="18" charset="0"/>
                <a:cs typeface="Times New Roman" panose="02020603050405020304" pitchFamily="18" charset="0"/>
              </a:rPr>
              <a:t>                    // Date and Time</a:t>
            </a:r>
          </a:p>
          <a:p>
            <a:r>
              <a:rPr lang="en-IN" sz="1400" dirty="0">
                <a:latin typeface="Times New Roman" panose="02020603050405020304" pitchFamily="18" charset="0"/>
                <a:cs typeface="Times New Roman" panose="02020603050405020304" pitchFamily="18" charset="0"/>
              </a:rPr>
              <a:t>                    Column(</a:t>
            </a:r>
          </a:p>
          <a:p>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crossAxisAlignment</a:t>
            </a: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CrossAxisAlignment.end</a:t>
            </a:r>
            <a:r>
              <a:rPr lang="en-IN" sz="1400" dirty="0">
                <a:latin typeface="Times New Roman" panose="02020603050405020304" pitchFamily="18" charset="0"/>
                <a:cs typeface="Times New Roman" panose="02020603050405020304" pitchFamily="18" charset="0"/>
              </a:rPr>
              <a:t>,</a:t>
            </a:r>
          </a:p>
          <a:p>
            <a:r>
              <a:rPr lang="en-IN" sz="1400" dirty="0">
                <a:latin typeface="Times New Roman" panose="02020603050405020304" pitchFamily="18" charset="0"/>
                <a:cs typeface="Times New Roman" panose="02020603050405020304" pitchFamily="18" charset="0"/>
              </a:rPr>
              <a:t>                      children: [</a:t>
            </a:r>
          </a:p>
          <a:p>
            <a:r>
              <a:rPr lang="en-IN" sz="1400" dirty="0">
                <a:latin typeface="Times New Roman" panose="02020603050405020304" pitchFamily="18" charset="0"/>
                <a:cs typeface="Times New Roman" panose="02020603050405020304" pitchFamily="18" charset="0"/>
              </a:rPr>
              <a:t>                        Row(</a:t>
            </a:r>
          </a:p>
          <a:p>
            <a:r>
              <a:rPr lang="en-IN" sz="1400" dirty="0">
                <a:latin typeface="Times New Roman" panose="02020603050405020304" pitchFamily="18" charset="0"/>
                <a:cs typeface="Times New Roman" panose="02020603050405020304" pitchFamily="18" charset="0"/>
              </a:rPr>
              <a:t>                          children: [</a:t>
            </a:r>
          </a:p>
          <a:p>
            <a:r>
              <a:rPr lang="en-IN" sz="1400" dirty="0">
                <a:latin typeface="Times New Roman" panose="02020603050405020304" pitchFamily="18" charset="0"/>
                <a:cs typeface="Times New Roman" panose="02020603050405020304" pitchFamily="18" charset="0"/>
              </a:rPr>
              <a:t>                            Icon(</a:t>
            </a:r>
            <a:r>
              <a:rPr lang="en-IN" sz="1400" dirty="0" err="1">
                <a:latin typeface="Times New Roman" panose="02020603050405020304" pitchFamily="18" charset="0"/>
                <a:cs typeface="Times New Roman" panose="02020603050405020304" pitchFamily="18" charset="0"/>
              </a:rPr>
              <a:t>Icons.calendar_today</a:t>
            </a: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color</a:t>
            </a: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Colors.orangeAccent</a:t>
            </a:r>
            <a:r>
              <a:rPr lang="en-IN" sz="1400" dirty="0">
                <a:latin typeface="Times New Roman" panose="02020603050405020304" pitchFamily="18" charset="0"/>
                <a:cs typeface="Times New Roman" panose="02020603050405020304" pitchFamily="18" charset="0"/>
              </a:rPr>
              <a:t>), // Icon for date</a:t>
            </a:r>
          </a:p>
          <a:p>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const</a:t>
            </a: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SizedBox</a:t>
            </a:r>
            <a:r>
              <a:rPr lang="en-IN" sz="1400" dirty="0">
                <a:latin typeface="Times New Roman" panose="02020603050405020304" pitchFamily="18" charset="0"/>
                <a:cs typeface="Times New Roman" panose="02020603050405020304" pitchFamily="18" charset="0"/>
              </a:rPr>
              <a:t>(width: 10),</a:t>
            </a:r>
          </a:p>
          <a:p>
            <a:r>
              <a:rPr lang="en-IN" sz="1400" dirty="0">
                <a:latin typeface="Times New Roman" panose="02020603050405020304" pitchFamily="18" charset="0"/>
                <a:cs typeface="Times New Roman" panose="02020603050405020304" pitchFamily="18" charset="0"/>
              </a:rPr>
              <a:t>                            Text(</a:t>
            </a:r>
            <a:r>
              <a:rPr lang="en-IN" sz="1400" dirty="0" err="1">
                <a:latin typeface="Times New Roman" panose="02020603050405020304" pitchFamily="18" charset="0"/>
                <a:cs typeface="Times New Roman" panose="02020603050405020304" pitchFamily="18" charset="0"/>
              </a:rPr>
              <a:t>formattedDate</a:t>
            </a:r>
            <a:r>
              <a:rPr lang="en-IN" sz="14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42353856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4266C5B-348E-40E9-1CB0-0CB2103EDC4B}"/>
              </a:ext>
            </a:extLst>
          </p:cNvPr>
          <p:cNvSpPr txBox="1"/>
          <p:nvPr/>
        </p:nvSpPr>
        <p:spPr>
          <a:xfrm>
            <a:off x="182880" y="121919"/>
            <a:ext cx="8968740" cy="6124754"/>
          </a:xfrm>
          <a:prstGeom prst="rect">
            <a:avLst/>
          </a:prstGeom>
          <a:noFill/>
        </p:spPr>
        <p:txBody>
          <a:bodyPr wrap="square">
            <a:spAutoFit/>
          </a:bodyPr>
          <a:lstStyle/>
          <a:p>
            <a:r>
              <a:rPr lang="en-IN" sz="1400" dirty="0">
                <a:latin typeface="Times New Roman" panose="02020603050405020304" pitchFamily="18" charset="0"/>
                <a:cs typeface="Times New Roman" panose="02020603050405020304" pitchFamily="18" charset="0"/>
              </a:rPr>
              <a:t>Row(</a:t>
            </a:r>
          </a:p>
          <a:p>
            <a:r>
              <a:rPr lang="en-IN" sz="1400" dirty="0">
                <a:latin typeface="Times New Roman" panose="02020603050405020304" pitchFamily="18" charset="0"/>
                <a:cs typeface="Times New Roman" panose="02020603050405020304" pitchFamily="18" charset="0"/>
              </a:rPr>
              <a:t>                          children: [</a:t>
            </a:r>
          </a:p>
          <a:p>
            <a:r>
              <a:rPr lang="en-IN" sz="1400" dirty="0">
                <a:latin typeface="Times New Roman" panose="02020603050405020304" pitchFamily="18" charset="0"/>
                <a:cs typeface="Times New Roman" panose="02020603050405020304" pitchFamily="18" charset="0"/>
              </a:rPr>
              <a:t>                            Icon(</a:t>
            </a:r>
            <a:r>
              <a:rPr lang="en-IN" sz="1400" dirty="0" err="1">
                <a:latin typeface="Times New Roman" panose="02020603050405020304" pitchFamily="18" charset="0"/>
                <a:cs typeface="Times New Roman" panose="02020603050405020304" pitchFamily="18" charset="0"/>
              </a:rPr>
              <a:t>Icons.access_time</a:t>
            </a: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color</a:t>
            </a: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Colors.purpleAccent</a:t>
            </a:r>
            <a:r>
              <a:rPr lang="en-IN" sz="1400" dirty="0">
                <a:latin typeface="Times New Roman" panose="02020603050405020304" pitchFamily="18" charset="0"/>
                <a:cs typeface="Times New Roman" panose="02020603050405020304" pitchFamily="18" charset="0"/>
              </a:rPr>
              <a:t>), // Icon for time</a:t>
            </a:r>
          </a:p>
          <a:p>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const</a:t>
            </a: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SizedBox</a:t>
            </a:r>
            <a:r>
              <a:rPr lang="en-IN" sz="1400" dirty="0">
                <a:latin typeface="Times New Roman" panose="02020603050405020304" pitchFamily="18" charset="0"/>
                <a:cs typeface="Times New Roman" panose="02020603050405020304" pitchFamily="18" charset="0"/>
              </a:rPr>
              <a:t>(width: 30),</a:t>
            </a:r>
          </a:p>
          <a:p>
            <a:r>
              <a:rPr lang="en-IN" sz="1400" dirty="0">
                <a:latin typeface="Times New Roman" panose="02020603050405020304" pitchFamily="18" charset="0"/>
                <a:cs typeface="Times New Roman" panose="02020603050405020304" pitchFamily="18" charset="0"/>
              </a:rPr>
              <a:t>                            Text(</a:t>
            </a:r>
            <a:r>
              <a:rPr lang="en-IN" sz="1400" dirty="0" err="1">
                <a:latin typeface="Times New Roman" panose="02020603050405020304" pitchFamily="18" charset="0"/>
                <a:cs typeface="Times New Roman" panose="02020603050405020304" pitchFamily="18" charset="0"/>
              </a:rPr>
              <a:t>formattedTime</a:t>
            </a:r>
            <a:r>
              <a:rPr lang="en-IN" sz="1400" dirty="0">
                <a:latin typeface="Times New Roman" panose="02020603050405020304" pitchFamily="18" charset="0"/>
                <a:cs typeface="Times New Roman" panose="02020603050405020304" pitchFamily="18" charset="0"/>
              </a:rPr>
              <a:t>),</a:t>
            </a:r>
          </a:p>
          <a:p>
            <a:r>
              <a:rPr lang="en-IN" sz="1400" dirty="0">
                <a:latin typeface="Times New Roman" panose="02020603050405020304" pitchFamily="18" charset="0"/>
                <a:cs typeface="Times New Roman" panose="02020603050405020304" pitchFamily="18" charset="0"/>
              </a:rPr>
              <a:t>                          ],</a:t>
            </a:r>
          </a:p>
          <a:p>
            <a:r>
              <a:rPr lang="en-IN" sz="1400" dirty="0">
                <a:latin typeface="Times New Roman" panose="02020603050405020304" pitchFamily="18" charset="0"/>
                <a:cs typeface="Times New Roman" panose="02020603050405020304" pitchFamily="18" charset="0"/>
              </a:rPr>
              <a:t>                        ),</a:t>
            </a:r>
          </a:p>
          <a:p>
            <a:r>
              <a:rPr lang="en-IN" sz="1400" dirty="0">
                <a:latin typeface="Times New Roman" panose="02020603050405020304" pitchFamily="18" charset="0"/>
                <a:cs typeface="Times New Roman" panose="02020603050405020304" pitchFamily="18" charset="0"/>
              </a:rPr>
              <a:t>                      ],</a:t>
            </a:r>
          </a:p>
          <a:p>
            <a:r>
              <a:rPr lang="en-IN" sz="1400" dirty="0">
                <a:latin typeface="Times New Roman" panose="02020603050405020304" pitchFamily="18" charset="0"/>
                <a:cs typeface="Times New Roman" panose="02020603050405020304" pitchFamily="18" charset="0"/>
              </a:rPr>
              <a:t>                    ),</a:t>
            </a:r>
          </a:p>
          <a:p>
            <a:r>
              <a:rPr lang="en-IN" sz="1400" dirty="0">
                <a:latin typeface="Times New Roman" panose="02020603050405020304" pitchFamily="18" charset="0"/>
                <a:cs typeface="Times New Roman" panose="02020603050405020304" pitchFamily="18" charset="0"/>
              </a:rPr>
              <a:t>                  ],</a:t>
            </a:r>
          </a:p>
          <a:p>
            <a:r>
              <a:rPr lang="en-IN" sz="1400" dirty="0">
                <a:latin typeface="Times New Roman" panose="02020603050405020304" pitchFamily="18" charset="0"/>
                <a:cs typeface="Times New Roman" panose="02020603050405020304" pitchFamily="18" charset="0"/>
              </a:rPr>
              <a:t>                ),</a:t>
            </a:r>
          </a:p>
          <a:p>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const</a:t>
            </a: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SizedBox</a:t>
            </a:r>
            <a:r>
              <a:rPr lang="en-IN" sz="1400" dirty="0">
                <a:latin typeface="Times New Roman" panose="02020603050405020304" pitchFamily="18" charset="0"/>
                <a:cs typeface="Times New Roman" panose="02020603050405020304" pitchFamily="18" charset="0"/>
              </a:rPr>
              <a:t>(height: 10),</a:t>
            </a:r>
          </a:p>
          <a:p>
            <a:r>
              <a:rPr lang="en-IN" sz="1400" dirty="0">
                <a:latin typeface="Times New Roman" panose="02020603050405020304" pitchFamily="18" charset="0"/>
                <a:cs typeface="Times New Roman" panose="02020603050405020304" pitchFamily="18" charset="0"/>
              </a:rPr>
              <a:t>                // Recipient</a:t>
            </a:r>
          </a:p>
          <a:p>
            <a:r>
              <a:rPr lang="en-IN" sz="1400" dirty="0">
                <a:latin typeface="Times New Roman" panose="02020603050405020304" pitchFamily="18" charset="0"/>
                <a:cs typeface="Times New Roman" panose="02020603050405020304" pitchFamily="18" charset="0"/>
              </a:rPr>
              <a:t>                Row(</a:t>
            </a:r>
          </a:p>
          <a:p>
            <a:r>
              <a:rPr lang="en-IN" sz="1400" dirty="0">
                <a:latin typeface="Times New Roman" panose="02020603050405020304" pitchFamily="18" charset="0"/>
                <a:cs typeface="Times New Roman" panose="02020603050405020304" pitchFamily="18" charset="0"/>
              </a:rPr>
              <a:t>                  children: [</a:t>
            </a:r>
          </a:p>
          <a:p>
            <a:r>
              <a:rPr lang="en-IN" sz="1400" dirty="0">
                <a:latin typeface="Times New Roman" panose="02020603050405020304" pitchFamily="18" charset="0"/>
                <a:cs typeface="Times New Roman" panose="02020603050405020304" pitchFamily="18" charset="0"/>
              </a:rPr>
              <a:t>                    Icon(</a:t>
            </a:r>
            <a:r>
              <a:rPr lang="en-IN" sz="1400" dirty="0" err="1">
                <a:latin typeface="Times New Roman" panose="02020603050405020304" pitchFamily="18" charset="0"/>
                <a:cs typeface="Times New Roman" panose="02020603050405020304" pitchFamily="18" charset="0"/>
              </a:rPr>
              <a:t>Icons.person</a:t>
            </a: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color</a:t>
            </a: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Colors.blueAccent</a:t>
            </a:r>
            <a:r>
              <a:rPr lang="en-IN" sz="1400" dirty="0">
                <a:latin typeface="Times New Roman" panose="02020603050405020304" pitchFamily="18" charset="0"/>
                <a:cs typeface="Times New Roman" panose="02020603050405020304" pitchFamily="18" charset="0"/>
              </a:rPr>
              <a:t>),</a:t>
            </a:r>
          </a:p>
          <a:p>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const</a:t>
            </a: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SizedBox</a:t>
            </a:r>
            <a:r>
              <a:rPr lang="en-IN" sz="1400" dirty="0">
                <a:latin typeface="Times New Roman" panose="02020603050405020304" pitchFamily="18" charset="0"/>
                <a:cs typeface="Times New Roman" panose="02020603050405020304" pitchFamily="18" charset="0"/>
              </a:rPr>
              <a:t>(width: 5),</a:t>
            </a:r>
          </a:p>
          <a:p>
            <a:r>
              <a:rPr lang="en-IN" sz="1400" dirty="0">
                <a:latin typeface="Times New Roman" panose="02020603050405020304" pitchFamily="18" charset="0"/>
                <a:cs typeface="Times New Roman" panose="02020603050405020304" pitchFamily="18" charset="0"/>
              </a:rPr>
              <a:t>                    Text(email['recipient']),</a:t>
            </a:r>
          </a:p>
          <a:p>
            <a:r>
              <a:rPr lang="en-IN" sz="1400" dirty="0">
                <a:latin typeface="Times New Roman" panose="02020603050405020304" pitchFamily="18" charset="0"/>
                <a:cs typeface="Times New Roman" panose="02020603050405020304" pitchFamily="18" charset="0"/>
              </a:rPr>
              <a:t>                  ],</a:t>
            </a:r>
          </a:p>
          <a:p>
            <a:r>
              <a:rPr lang="en-IN" sz="1400" dirty="0">
                <a:latin typeface="Times New Roman" panose="02020603050405020304" pitchFamily="18" charset="0"/>
                <a:cs typeface="Times New Roman" panose="02020603050405020304" pitchFamily="18" charset="0"/>
              </a:rPr>
              <a:t>                ),</a:t>
            </a:r>
          </a:p>
          <a:p>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const</a:t>
            </a: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SizedBox</a:t>
            </a:r>
            <a:r>
              <a:rPr lang="en-IN" sz="1400" dirty="0">
                <a:latin typeface="Times New Roman" panose="02020603050405020304" pitchFamily="18" charset="0"/>
                <a:cs typeface="Times New Roman" panose="02020603050405020304" pitchFamily="18" charset="0"/>
              </a:rPr>
              <a:t>(height: 5),</a:t>
            </a:r>
          </a:p>
          <a:p>
            <a:r>
              <a:rPr lang="en-IN" sz="1400" dirty="0">
                <a:latin typeface="Times New Roman" panose="02020603050405020304" pitchFamily="18" charset="0"/>
                <a:cs typeface="Times New Roman" panose="02020603050405020304" pitchFamily="18" charset="0"/>
              </a:rPr>
              <a:t>                // Message Body</a:t>
            </a:r>
          </a:p>
          <a:p>
            <a:r>
              <a:rPr lang="en-IN" sz="1400" dirty="0">
                <a:latin typeface="Times New Roman" panose="02020603050405020304" pitchFamily="18" charset="0"/>
                <a:cs typeface="Times New Roman" panose="02020603050405020304" pitchFamily="18" charset="0"/>
              </a:rPr>
              <a:t>                Row(</a:t>
            </a:r>
          </a:p>
          <a:p>
            <a:r>
              <a:rPr lang="en-IN" sz="1400" dirty="0">
                <a:latin typeface="Times New Roman" panose="02020603050405020304" pitchFamily="18" charset="0"/>
                <a:cs typeface="Times New Roman" panose="02020603050405020304" pitchFamily="18" charset="0"/>
              </a:rPr>
              <a:t>                  children: [</a:t>
            </a:r>
          </a:p>
          <a:p>
            <a:r>
              <a:rPr lang="en-IN" sz="1400" dirty="0">
                <a:latin typeface="Times New Roman" panose="02020603050405020304" pitchFamily="18" charset="0"/>
                <a:cs typeface="Times New Roman" panose="02020603050405020304" pitchFamily="18" charset="0"/>
              </a:rPr>
              <a:t>                    Icon(</a:t>
            </a:r>
            <a:r>
              <a:rPr lang="en-IN" sz="1400" dirty="0" err="1">
                <a:latin typeface="Times New Roman" panose="02020603050405020304" pitchFamily="18" charset="0"/>
                <a:cs typeface="Times New Roman" panose="02020603050405020304" pitchFamily="18" charset="0"/>
              </a:rPr>
              <a:t>Icons.message</a:t>
            </a: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color</a:t>
            </a: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Colors.greenAccent</a:t>
            </a:r>
            <a:r>
              <a:rPr lang="en-IN" sz="1400" dirty="0">
                <a:latin typeface="Times New Roman" panose="02020603050405020304" pitchFamily="18" charset="0"/>
                <a:cs typeface="Times New Roman" panose="02020603050405020304" pitchFamily="18" charset="0"/>
              </a:rPr>
              <a:t>),</a:t>
            </a:r>
          </a:p>
          <a:p>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const</a:t>
            </a: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SizedBox</a:t>
            </a:r>
            <a:r>
              <a:rPr lang="en-IN" sz="1400" dirty="0">
                <a:latin typeface="Times New Roman" panose="02020603050405020304" pitchFamily="18" charset="0"/>
                <a:cs typeface="Times New Roman" panose="02020603050405020304" pitchFamily="18" charset="0"/>
              </a:rPr>
              <a:t>(width: 5),</a:t>
            </a:r>
          </a:p>
          <a:p>
            <a:r>
              <a:rPr lang="en-IN" sz="1400" dirty="0">
                <a:latin typeface="Times New Roman" panose="02020603050405020304" pitchFamily="18" charset="0"/>
                <a:cs typeface="Times New Roman" panose="02020603050405020304" pitchFamily="18" charset="0"/>
              </a:rPr>
              <a:t>                    Expanded(child: Text(email['</a:t>
            </a:r>
            <a:r>
              <a:rPr lang="en-IN" sz="1400" dirty="0" err="1">
                <a:latin typeface="Times New Roman" panose="02020603050405020304" pitchFamily="18" charset="0"/>
                <a:cs typeface="Times New Roman" panose="02020603050405020304" pitchFamily="18" charset="0"/>
              </a:rPr>
              <a:t>msgBody</a:t>
            </a: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maxLines</a:t>
            </a:r>
            <a:r>
              <a:rPr lang="en-IN" sz="1400" dirty="0">
                <a:latin typeface="Times New Roman" panose="02020603050405020304" pitchFamily="18" charset="0"/>
                <a:cs typeface="Times New Roman" panose="02020603050405020304" pitchFamily="18" charset="0"/>
              </a:rPr>
              <a:t>: 3, overflow: </a:t>
            </a:r>
            <a:r>
              <a:rPr lang="en-IN" sz="1400" dirty="0" err="1">
                <a:latin typeface="Times New Roman" panose="02020603050405020304" pitchFamily="18" charset="0"/>
                <a:cs typeface="Times New Roman" panose="02020603050405020304" pitchFamily="18" charset="0"/>
              </a:rPr>
              <a:t>TextOverflow.ellipsis</a:t>
            </a:r>
            <a:r>
              <a:rPr lang="en-IN" sz="1400" dirty="0">
                <a:latin typeface="Times New Roman" panose="02020603050405020304" pitchFamily="18" charset="0"/>
                <a:cs typeface="Times New Roman" panose="02020603050405020304" pitchFamily="18" charset="0"/>
              </a:rPr>
              <a:t>)),</a:t>
            </a:r>
          </a:p>
          <a:p>
            <a:r>
              <a:rPr lang="en-IN" sz="14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4543189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13EAB84-53ED-6129-3BAD-7633815B9A6A}"/>
              </a:ext>
            </a:extLst>
          </p:cNvPr>
          <p:cNvSpPr txBox="1"/>
          <p:nvPr/>
        </p:nvSpPr>
        <p:spPr>
          <a:xfrm>
            <a:off x="111760" y="193040"/>
            <a:ext cx="9039860" cy="6340197"/>
          </a:xfrm>
          <a:prstGeom prst="rect">
            <a:avLst/>
          </a:prstGeom>
          <a:noFill/>
        </p:spPr>
        <p:txBody>
          <a:bodyPr wrap="square">
            <a:spAutoFit/>
          </a:bodyPr>
          <a:lstStyle/>
          <a:p>
            <a:r>
              <a:rPr lang="en-IN" b="1" i="0" dirty="0" err="1">
                <a:solidFill>
                  <a:srgbClr val="1F2328"/>
                </a:solidFill>
                <a:effectLst/>
                <a:latin typeface="Times New Roman" panose="02020603050405020304" pitchFamily="18" charset="0"/>
                <a:cs typeface="Times New Roman" panose="02020603050405020304" pitchFamily="18" charset="0"/>
              </a:rPr>
              <a:t>login_screen.dart</a:t>
            </a:r>
            <a:endParaRPr lang="en-IN" b="1" i="0" dirty="0">
              <a:solidFill>
                <a:srgbClr val="1F2328"/>
              </a:solidFill>
              <a:effectLst/>
              <a:latin typeface="Times New Roman" panose="02020603050405020304" pitchFamily="18" charset="0"/>
              <a:cs typeface="Times New Roman" panose="02020603050405020304" pitchFamily="18" charset="0"/>
            </a:endParaRPr>
          </a:p>
          <a:p>
            <a:r>
              <a:rPr lang="en-IN" sz="1400" dirty="0">
                <a:latin typeface="Times New Roman" panose="02020603050405020304" pitchFamily="18" charset="0"/>
                <a:cs typeface="Times New Roman" panose="02020603050405020304" pitchFamily="18" charset="0"/>
              </a:rPr>
              <a:t>import '</a:t>
            </a:r>
            <a:r>
              <a:rPr lang="en-IN" sz="1400" dirty="0" err="1">
                <a:latin typeface="Times New Roman" panose="02020603050405020304" pitchFamily="18" charset="0"/>
                <a:cs typeface="Times New Roman" panose="02020603050405020304" pitchFamily="18" charset="0"/>
              </a:rPr>
              <a:t>package:flutter</a:t>
            </a:r>
            <a:r>
              <a:rPr lang="en-IN" sz="1400" dirty="0">
                <a:latin typeface="Times New Roman" panose="02020603050405020304" pitchFamily="18" charset="0"/>
                <a:cs typeface="Times New Roman" panose="02020603050405020304" pitchFamily="18" charset="0"/>
              </a:rPr>
              <a:t>/</a:t>
            </a:r>
            <a:r>
              <a:rPr lang="en-IN" sz="1400" dirty="0" err="1">
                <a:latin typeface="Times New Roman" panose="02020603050405020304" pitchFamily="18" charset="0"/>
                <a:cs typeface="Times New Roman" panose="02020603050405020304" pitchFamily="18" charset="0"/>
              </a:rPr>
              <a:t>material.dart</a:t>
            </a:r>
            <a:r>
              <a:rPr lang="en-IN" sz="1400" dirty="0">
                <a:latin typeface="Times New Roman" panose="02020603050405020304" pitchFamily="18" charset="0"/>
                <a:cs typeface="Times New Roman" panose="02020603050405020304" pitchFamily="18" charset="0"/>
              </a:rPr>
              <a:t>';</a:t>
            </a:r>
          </a:p>
          <a:p>
            <a:r>
              <a:rPr lang="en-IN" sz="1400" dirty="0">
                <a:latin typeface="Times New Roman" panose="02020603050405020304" pitchFamily="18" charset="0"/>
                <a:cs typeface="Times New Roman" panose="02020603050405020304" pitchFamily="18" charset="0"/>
              </a:rPr>
              <a:t>import '</a:t>
            </a:r>
            <a:r>
              <a:rPr lang="en-IN" sz="1400" dirty="0" err="1">
                <a:latin typeface="Times New Roman" panose="02020603050405020304" pitchFamily="18" charset="0"/>
                <a:cs typeface="Times New Roman" panose="02020603050405020304" pitchFamily="18" charset="0"/>
              </a:rPr>
              <a:t>package:provider</a:t>
            </a:r>
            <a:r>
              <a:rPr lang="en-IN" sz="1400" dirty="0">
                <a:latin typeface="Times New Roman" panose="02020603050405020304" pitchFamily="18" charset="0"/>
                <a:cs typeface="Times New Roman" panose="02020603050405020304" pitchFamily="18" charset="0"/>
              </a:rPr>
              <a:t>/</a:t>
            </a:r>
            <a:r>
              <a:rPr lang="en-IN" sz="1400" dirty="0" err="1">
                <a:latin typeface="Times New Roman" panose="02020603050405020304" pitchFamily="18" charset="0"/>
                <a:cs typeface="Times New Roman" panose="02020603050405020304" pitchFamily="18" charset="0"/>
              </a:rPr>
              <a:t>provider.dart</a:t>
            </a:r>
            <a:r>
              <a:rPr lang="en-IN" sz="1400" dirty="0">
                <a:latin typeface="Times New Roman" panose="02020603050405020304" pitchFamily="18" charset="0"/>
                <a:cs typeface="Times New Roman" panose="02020603050405020304" pitchFamily="18" charset="0"/>
              </a:rPr>
              <a:t>';</a:t>
            </a:r>
          </a:p>
          <a:p>
            <a:r>
              <a:rPr lang="en-IN" sz="1400" dirty="0">
                <a:latin typeface="Times New Roman" panose="02020603050405020304" pitchFamily="18" charset="0"/>
                <a:cs typeface="Times New Roman" panose="02020603050405020304" pitchFamily="18" charset="0"/>
              </a:rPr>
              <a:t>import '</a:t>
            </a:r>
            <a:r>
              <a:rPr lang="en-IN" sz="1400" dirty="0" err="1">
                <a:latin typeface="Times New Roman" panose="02020603050405020304" pitchFamily="18" charset="0"/>
                <a:cs typeface="Times New Roman" panose="02020603050405020304" pitchFamily="18" charset="0"/>
              </a:rPr>
              <a:t>package:mail_client</a:t>
            </a:r>
            <a:r>
              <a:rPr lang="en-IN" sz="1400" dirty="0">
                <a:latin typeface="Times New Roman" panose="02020603050405020304" pitchFamily="18" charset="0"/>
                <a:cs typeface="Times New Roman" panose="02020603050405020304" pitchFamily="18" charset="0"/>
              </a:rPr>
              <a:t>/providers/</a:t>
            </a:r>
            <a:r>
              <a:rPr lang="en-IN" sz="1400" dirty="0" err="1">
                <a:latin typeface="Times New Roman" panose="02020603050405020304" pitchFamily="18" charset="0"/>
                <a:cs typeface="Times New Roman" panose="02020603050405020304" pitchFamily="18" charset="0"/>
              </a:rPr>
              <a:t>auth_provider.dart</a:t>
            </a:r>
            <a:r>
              <a:rPr lang="en-IN" sz="1400" dirty="0">
                <a:latin typeface="Times New Roman" panose="02020603050405020304" pitchFamily="18" charset="0"/>
                <a:cs typeface="Times New Roman" panose="02020603050405020304" pitchFamily="18" charset="0"/>
              </a:rPr>
              <a:t>';</a:t>
            </a:r>
          </a:p>
          <a:p>
            <a:endParaRPr lang="en-IN" sz="1400" dirty="0">
              <a:latin typeface="Times New Roman" panose="02020603050405020304" pitchFamily="18" charset="0"/>
              <a:cs typeface="Times New Roman" panose="02020603050405020304" pitchFamily="18" charset="0"/>
            </a:endParaRPr>
          </a:p>
          <a:p>
            <a:r>
              <a:rPr lang="en-IN" sz="1400" dirty="0">
                <a:latin typeface="Times New Roman" panose="02020603050405020304" pitchFamily="18" charset="0"/>
                <a:cs typeface="Times New Roman" panose="02020603050405020304" pitchFamily="18" charset="0"/>
              </a:rPr>
              <a:t>class </a:t>
            </a:r>
            <a:r>
              <a:rPr lang="en-IN" sz="1400" dirty="0" err="1">
                <a:latin typeface="Times New Roman" panose="02020603050405020304" pitchFamily="18" charset="0"/>
                <a:cs typeface="Times New Roman" panose="02020603050405020304" pitchFamily="18" charset="0"/>
              </a:rPr>
              <a:t>LoginScreen</a:t>
            </a:r>
            <a:r>
              <a:rPr lang="en-IN" sz="1400" dirty="0">
                <a:latin typeface="Times New Roman" panose="02020603050405020304" pitchFamily="18" charset="0"/>
                <a:cs typeface="Times New Roman" panose="02020603050405020304" pitchFamily="18" charset="0"/>
              </a:rPr>
              <a:t> extends </a:t>
            </a:r>
            <a:r>
              <a:rPr lang="en-IN" sz="1400" dirty="0" err="1">
                <a:latin typeface="Times New Roman" panose="02020603050405020304" pitchFamily="18" charset="0"/>
                <a:cs typeface="Times New Roman" panose="02020603050405020304" pitchFamily="18" charset="0"/>
              </a:rPr>
              <a:t>StatelessWidget</a:t>
            </a:r>
            <a:r>
              <a:rPr lang="en-IN" sz="1400" dirty="0">
                <a:latin typeface="Times New Roman" panose="02020603050405020304" pitchFamily="18" charset="0"/>
                <a:cs typeface="Times New Roman" panose="02020603050405020304" pitchFamily="18" charset="0"/>
              </a:rPr>
              <a:t> {</a:t>
            </a:r>
          </a:p>
          <a:p>
            <a:r>
              <a:rPr lang="en-IN" sz="1400" dirty="0">
                <a:latin typeface="Times New Roman" panose="02020603050405020304" pitchFamily="18" charset="0"/>
                <a:cs typeface="Times New Roman" panose="02020603050405020304" pitchFamily="18" charset="0"/>
              </a:rPr>
              <a:t>  final </a:t>
            </a:r>
            <a:r>
              <a:rPr lang="en-IN" sz="1400" dirty="0" err="1">
                <a:latin typeface="Times New Roman" panose="02020603050405020304" pitchFamily="18" charset="0"/>
                <a:cs typeface="Times New Roman" panose="02020603050405020304" pitchFamily="18" charset="0"/>
              </a:rPr>
              <a:t>TextEditingController</a:t>
            </a:r>
            <a:r>
              <a:rPr lang="en-IN" sz="1400" dirty="0">
                <a:latin typeface="Times New Roman" panose="02020603050405020304" pitchFamily="18" charset="0"/>
                <a:cs typeface="Times New Roman" panose="02020603050405020304" pitchFamily="18" charset="0"/>
              </a:rPr>
              <a:t> _</a:t>
            </a:r>
            <a:r>
              <a:rPr lang="en-IN" sz="1400" dirty="0" err="1">
                <a:latin typeface="Times New Roman" panose="02020603050405020304" pitchFamily="18" charset="0"/>
                <a:cs typeface="Times New Roman" panose="02020603050405020304" pitchFamily="18" charset="0"/>
              </a:rPr>
              <a:t>emailController</a:t>
            </a:r>
            <a:r>
              <a:rPr lang="en-IN" sz="1400" dirty="0">
                <a:latin typeface="Times New Roman" panose="02020603050405020304" pitchFamily="18" charset="0"/>
                <a:cs typeface="Times New Roman" panose="02020603050405020304" pitchFamily="18" charset="0"/>
              </a:rPr>
              <a:t> = </a:t>
            </a:r>
            <a:r>
              <a:rPr lang="en-IN" sz="1400" dirty="0" err="1">
                <a:latin typeface="Times New Roman" panose="02020603050405020304" pitchFamily="18" charset="0"/>
                <a:cs typeface="Times New Roman" panose="02020603050405020304" pitchFamily="18" charset="0"/>
              </a:rPr>
              <a:t>TextEditingController</a:t>
            </a:r>
            <a:r>
              <a:rPr lang="en-IN" sz="1400" dirty="0">
                <a:latin typeface="Times New Roman" panose="02020603050405020304" pitchFamily="18" charset="0"/>
                <a:cs typeface="Times New Roman" panose="02020603050405020304" pitchFamily="18" charset="0"/>
              </a:rPr>
              <a:t>();</a:t>
            </a:r>
          </a:p>
          <a:p>
            <a:r>
              <a:rPr lang="en-IN" sz="1400" dirty="0">
                <a:latin typeface="Times New Roman" panose="02020603050405020304" pitchFamily="18" charset="0"/>
                <a:cs typeface="Times New Roman" panose="02020603050405020304" pitchFamily="18" charset="0"/>
              </a:rPr>
              <a:t>  final </a:t>
            </a:r>
            <a:r>
              <a:rPr lang="en-IN" sz="1400" dirty="0" err="1">
                <a:latin typeface="Times New Roman" panose="02020603050405020304" pitchFamily="18" charset="0"/>
                <a:cs typeface="Times New Roman" panose="02020603050405020304" pitchFamily="18" charset="0"/>
              </a:rPr>
              <a:t>TextEditingController</a:t>
            </a:r>
            <a:r>
              <a:rPr lang="en-IN" sz="1400" dirty="0">
                <a:latin typeface="Times New Roman" panose="02020603050405020304" pitchFamily="18" charset="0"/>
                <a:cs typeface="Times New Roman" panose="02020603050405020304" pitchFamily="18" charset="0"/>
              </a:rPr>
              <a:t> _</a:t>
            </a:r>
            <a:r>
              <a:rPr lang="en-IN" sz="1400" dirty="0" err="1">
                <a:latin typeface="Times New Roman" panose="02020603050405020304" pitchFamily="18" charset="0"/>
                <a:cs typeface="Times New Roman" panose="02020603050405020304" pitchFamily="18" charset="0"/>
              </a:rPr>
              <a:t>passwordController</a:t>
            </a:r>
            <a:r>
              <a:rPr lang="en-IN" sz="1400" dirty="0">
                <a:latin typeface="Times New Roman" panose="02020603050405020304" pitchFamily="18" charset="0"/>
                <a:cs typeface="Times New Roman" panose="02020603050405020304" pitchFamily="18" charset="0"/>
              </a:rPr>
              <a:t> = </a:t>
            </a:r>
            <a:r>
              <a:rPr lang="en-IN" sz="1400" dirty="0" err="1">
                <a:latin typeface="Times New Roman" panose="02020603050405020304" pitchFamily="18" charset="0"/>
                <a:cs typeface="Times New Roman" panose="02020603050405020304" pitchFamily="18" charset="0"/>
              </a:rPr>
              <a:t>TextEditingController</a:t>
            </a:r>
            <a:r>
              <a:rPr lang="en-IN" sz="1400" dirty="0">
                <a:latin typeface="Times New Roman" panose="02020603050405020304" pitchFamily="18" charset="0"/>
                <a:cs typeface="Times New Roman" panose="02020603050405020304" pitchFamily="18" charset="0"/>
              </a:rPr>
              <a:t>();</a:t>
            </a:r>
          </a:p>
          <a:p>
            <a:endParaRPr lang="en-IN" sz="1400" dirty="0">
              <a:latin typeface="Times New Roman" panose="02020603050405020304" pitchFamily="18" charset="0"/>
              <a:cs typeface="Times New Roman" panose="02020603050405020304" pitchFamily="18" charset="0"/>
            </a:endParaRPr>
          </a:p>
          <a:p>
            <a:r>
              <a:rPr lang="en-IN" sz="1400" dirty="0">
                <a:latin typeface="Times New Roman" panose="02020603050405020304" pitchFamily="18" charset="0"/>
                <a:cs typeface="Times New Roman" panose="02020603050405020304" pitchFamily="18" charset="0"/>
              </a:rPr>
              <a:t>  @override</a:t>
            </a:r>
          </a:p>
          <a:p>
            <a:r>
              <a:rPr lang="en-IN" sz="1400" dirty="0">
                <a:latin typeface="Times New Roman" panose="02020603050405020304" pitchFamily="18" charset="0"/>
                <a:cs typeface="Times New Roman" panose="02020603050405020304" pitchFamily="18" charset="0"/>
              </a:rPr>
              <a:t>  Widget build(</a:t>
            </a:r>
            <a:r>
              <a:rPr lang="en-IN" sz="1400" dirty="0" err="1">
                <a:latin typeface="Times New Roman" panose="02020603050405020304" pitchFamily="18" charset="0"/>
                <a:cs typeface="Times New Roman" panose="02020603050405020304" pitchFamily="18" charset="0"/>
              </a:rPr>
              <a:t>BuildContext</a:t>
            </a:r>
            <a:r>
              <a:rPr lang="en-IN" sz="1400" dirty="0">
                <a:latin typeface="Times New Roman" panose="02020603050405020304" pitchFamily="18" charset="0"/>
                <a:cs typeface="Times New Roman" panose="02020603050405020304" pitchFamily="18" charset="0"/>
              </a:rPr>
              <a:t> context) {</a:t>
            </a:r>
          </a:p>
          <a:p>
            <a:r>
              <a:rPr lang="en-IN" sz="1400" dirty="0">
                <a:latin typeface="Times New Roman" panose="02020603050405020304" pitchFamily="18" charset="0"/>
                <a:cs typeface="Times New Roman" panose="02020603050405020304" pitchFamily="18" charset="0"/>
              </a:rPr>
              <a:t>    return Scaffold(</a:t>
            </a:r>
          </a:p>
          <a:p>
            <a:r>
              <a:rPr lang="en-IN" sz="1400" dirty="0">
                <a:latin typeface="Times New Roman" panose="02020603050405020304" pitchFamily="18" charset="0"/>
                <a:cs typeface="Times New Roman" panose="02020603050405020304" pitchFamily="18" charset="0"/>
              </a:rPr>
              <a:t>      body: Container(</a:t>
            </a:r>
          </a:p>
          <a:p>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color</a:t>
            </a: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Colors.lightGreenAccent</a:t>
            </a:r>
            <a:r>
              <a:rPr lang="en-IN" sz="1400" dirty="0">
                <a:latin typeface="Times New Roman" panose="02020603050405020304" pitchFamily="18" charset="0"/>
                <a:cs typeface="Times New Roman" panose="02020603050405020304" pitchFamily="18" charset="0"/>
              </a:rPr>
              <a:t>, // Background </a:t>
            </a:r>
            <a:r>
              <a:rPr lang="en-IN" sz="1400" dirty="0" err="1">
                <a:latin typeface="Times New Roman" panose="02020603050405020304" pitchFamily="18" charset="0"/>
                <a:cs typeface="Times New Roman" panose="02020603050405020304" pitchFamily="18" charset="0"/>
              </a:rPr>
              <a:t>color</a:t>
            </a:r>
            <a:endParaRPr lang="en-IN" sz="1400" dirty="0">
              <a:latin typeface="Times New Roman" panose="02020603050405020304" pitchFamily="18" charset="0"/>
              <a:cs typeface="Times New Roman" panose="02020603050405020304" pitchFamily="18" charset="0"/>
            </a:endParaRPr>
          </a:p>
          <a:p>
            <a:r>
              <a:rPr lang="en-IN" sz="1400" dirty="0">
                <a:latin typeface="Times New Roman" panose="02020603050405020304" pitchFamily="18" charset="0"/>
                <a:cs typeface="Times New Roman" panose="02020603050405020304" pitchFamily="18" charset="0"/>
              </a:rPr>
              <a:t>        child: </a:t>
            </a:r>
            <a:r>
              <a:rPr lang="en-IN" sz="1400" dirty="0" err="1">
                <a:latin typeface="Times New Roman" panose="02020603050405020304" pitchFamily="18" charset="0"/>
                <a:cs typeface="Times New Roman" panose="02020603050405020304" pitchFamily="18" charset="0"/>
              </a:rPr>
              <a:t>Center</a:t>
            </a:r>
            <a:r>
              <a:rPr lang="en-IN" sz="1400" dirty="0">
                <a:latin typeface="Times New Roman" panose="02020603050405020304" pitchFamily="18" charset="0"/>
                <a:cs typeface="Times New Roman" panose="02020603050405020304" pitchFamily="18" charset="0"/>
              </a:rPr>
              <a:t>(</a:t>
            </a:r>
          </a:p>
          <a:p>
            <a:r>
              <a:rPr lang="en-IN" sz="1400" dirty="0">
                <a:latin typeface="Times New Roman" panose="02020603050405020304" pitchFamily="18" charset="0"/>
                <a:cs typeface="Times New Roman" panose="02020603050405020304" pitchFamily="18" charset="0"/>
              </a:rPr>
              <a:t>          child: Padding(</a:t>
            </a:r>
          </a:p>
          <a:p>
            <a:r>
              <a:rPr lang="en-IN" sz="1400" dirty="0">
                <a:latin typeface="Times New Roman" panose="02020603050405020304" pitchFamily="18" charset="0"/>
                <a:cs typeface="Times New Roman" panose="02020603050405020304" pitchFamily="18" charset="0"/>
              </a:rPr>
              <a:t>            padding: </a:t>
            </a:r>
            <a:r>
              <a:rPr lang="en-IN" sz="1400" dirty="0" err="1">
                <a:latin typeface="Times New Roman" panose="02020603050405020304" pitchFamily="18" charset="0"/>
                <a:cs typeface="Times New Roman" panose="02020603050405020304" pitchFamily="18" charset="0"/>
              </a:rPr>
              <a:t>const</a:t>
            </a: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EdgeInsets.all</a:t>
            </a:r>
            <a:r>
              <a:rPr lang="en-IN" sz="1400" dirty="0">
                <a:latin typeface="Times New Roman" panose="02020603050405020304" pitchFamily="18" charset="0"/>
                <a:cs typeface="Times New Roman" panose="02020603050405020304" pitchFamily="18" charset="0"/>
              </a:rPr>
              <a:t>(20.0),</a:t>
            </a:r>
          </a:p>
          <a:p>
            <a:r>
              <a:rPr lang="en-IN" sz="1400" dirty="0">
                <a:latin typeface="Times New Roman" panose="02020603050405020304" pitchFamily="18" charset="0"/>
                <a:cs typeface="Times New Roman" panose="02020603050405020304" pitchFamily="18" charset="0"/>
              </a:rPr>
              <a:t>            child: </a:t>
            </a:r>
            <a:r>
              <a:rPr lang="en-IN" sz="1400" dirty="0" err="1">
                <a:latin typeface="Times New Roman" panose="02020603050405020304" pitchFamily="18" charset="0"/>
                <a:cs typeface="Times New Roman" panose="02020603050405020304" pitchFamily="18" charset="0"/>
              </a:rPr>
              <a:t>SingleChildScrollView</a:t>
            </a:r>
            <a:r>
              <a:rPr lang="en-IN" sz="1400" dirty="0">
                <a:latin typeface="Times New Roman" panose="02020603050405020304" pitchFamily="18" charset="0"/>
                <a:cs typeface="Times New Roman" panose="02020603050405020304" pitchFamily="18" charset="0"/>
              </a:rPr>
              <a:t>(</a:t>
            </a:r>
          </a:p>
          <a:p>
            <a:r>
              <a:rPr lang="en-IN" sz="1400" dirty="0">
                <a:latin typeface="Times New Roman" panose="02020603050405020304" pitchFamily="18" charset="0"/>
                <a:cs typeface="Times New Roman" panose="02020603050405020304" pitchFamily="18" charset="0"/>
              </a:rPr>
              <a:t>              child: Column(</a:t>
            </a:r>
          </a:p>
          <a:p>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mainAxisAlignment</a:t>
            </a: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MainAxisAlignment.center</a:t>
            </a:r>
            <a:r>
              <a:rPr lang="en-IN" sz="1400" dirty="0">
                <a:latin typeface="Times New Roman" panose="02020603050405020304" pitchFamily="18" charset="0"/>
                <a:cs typeface="Times New Roman" panose="02020603050405020304" pitchFamily="18" charset="0"/>
              </a:rPr>
              <a:t>,</a:t>
            </a:r>
          </a:p>
          <a:p>
            <a:r>
              <a:rPr lang="en-IN" sz="1400" dirty="0">
                <a:latin typeface="Times New Roman" panose="02020603050405020304" pitchFamily="18" charset="0"/>
                <a:cs typeface="Times New Roman" panose="02020603050405020304" pitchFamily="18" charset="0"/>
              </a:rPr>
              <a:t>                children: [</a:t>
            </a:r>
          </a:p>
          <a:p>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const</a:t>
            </a:r>
            <a:r>
              <a:rPr lang="en-IN" sz="1400" dirty="0">
                <a:latin typeface="Times New Roman" panose="02020603050405020304" pitchFamily="18" charset="0"/>
                <a:cs typeface="Times New Roman" panose="02020603050405020304" pitchFamily="18" charset="0"/>
              </a:rPr>
              <a:t> Text(</a:t>
            </a:r>
          </a:p>
          <a:p>
            <a:r>
              <a:rPr lang="en-IN" sz="1400" dirty="0">
                <a:latin typeface="Times New Roman" panose="02020603050405020304" pitchFamily="18" charset="0"/>
                <a:cs typeface="Times New Roman" panose="02020603050405020304" pitchFamily="18" charset="0"/>
              </a:rPr>
              <a:t>                    'Sign In',</a:t>
            </a:r>
          </a:p>
          <a:p>
            <a:r>
              <a:rPr lang="en-IN" sz="1400" dirty="0">
                <a:latin typeface="Times New Roman" panose="02020603050405020304" pitchFamily="18" charset="0"/>
                <a:cs typeface="Times New Roman" panose="02020603050405020304" pitchFamily="18" charset="0"/>
              </a:rPr>
              <a:t>                    style: </a:t>
            </a:r>
            <a:r>
              <a:rPr lang="en-IN" sz="1400" dirty="0" err="1">
                <a:latin typeface="Times New Roman" panose="02020603050405020304" pitchFamily="18" charset="0"/>
                <a:cs typeface="Times New Roman" panose="02020603050405020304" pitchFamily="18" charset="0"/>
              </a:rPr>
              <a:t>TextStyle</a:t>
            </a:r>
            <a:r>
              <a:rPr lang="en-IN" sz="1400" dirty="0">
                <a:latin typeface="Times New Roman" panose="02020603050405020304" pitchFamily="18" charset="0"/>
                <a:cs typeface="Times New Roman" panose="02020603050405020304" pitchFamily="18" charset="0"/>
              </a:rPr>
              <a:t>(</a:t>
            </a:r>
          </a:p>
          <a:p>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fontSize</a:t>
            </a:r>
            <a:r>
              <a:rPr lang="en-IN" sz="1400" dirty="0">
                <a:latin typeface="Times New Roman" panose="02020603050405020304" pitchFamily="18" charset="0"/>
                <a:cs typeface="Times New Roman" panose="02020603050405020304" pitchFamily="18" charset="0"/>
              </a:rPr>
              <a:t>: 30,</a:t>
            </a:r>
          </a:p>
          <a:p>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fontWeight</a:t>
            </a: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FontWeight.bold</a:t>
            </a:r>
            <a:r>
              <a:rPr lang="en-IN" sz="1400" dirty="0">
                <a:latin typeface="Times New Roman" panose="02020603050405020304" pitchFamily="18" charset="0"/>
                <a:cs typeface="Times New Roman" panose="02020603050405020304" pitchFamily="18" charset="0"/>
              </a:rPr>
              <a:t>,</a:t>
            </a:r>
          </a:p>
          <a:p>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color</a:t>
            </a: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Colors.teal</a:t>
            </a:r>
            <a:r>
              <a:rPr lang="en-IN" sz="1400" dirty="0">
                <a:latin typeface="Times New Roman" panose="02020603050405020304" pitchFamily="18" charset="0"/>
                <a:cs typeface="Times New Roman" panose="02020603050405020304" pitchFamily="18" charset="0"/>
              </a:rPr>
              <a:t>,</a:t>
            </a:r>
          </a:p>
          <a:p>
            <a:r>
              <a:rPr lang="en-IN" sz="1400" dirty="0">
                <a:latin typeface="Times New Roman" panose="02020603050405020304" pitchFamily="18" charset="0"/>
                <a:cs typeface="Times New Roman" panose="02020603050405020304" pitchFamily="18" charset="0"/>
              </a:rPr>
              <a:t>                    ),</a:t>
            </a:r>
          </a:p>
          <a:p>
            <a:r>
              <a:rPr lang="en-IN" sz="14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8849426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4B8B311-D137-4413-D90B-00D920CE1819}"/>
              </a:ext>
            </a:extLst>
          </p:cNvPr>
          <p:cNvSpPr txBox="1"/>
          <p:nvPr/>
        </p:nvSpPr>
        <p:spPr>
          <a:xfrm>
            <a:off x="0" y="81279"/>
            <a:ext cx="9151620" cy="6124754"/>
          </a:xfrm>
          <a:prstGeom prst="rect">
            <a:avLst/>
          </a:prstGeom>
          <a:noFill/>
        </p:spPr>
        <p:txBody>
          <a:bodyPr wrap="square">
            <a:spAutoFit/>
          </a:bodyPr>
          <a:lstStyle/>
          <a:p>
            <a:r>
              <a:rPr lang="en-IN" sz="1400" dirty="0" err="1">
                <a:latin typeface="Times New Roman" panose="02020603050405020304" pitchFamily="18" charset="0"/>
                <a:cs typeface="Times New Roman" panose="02020603050405020304" pitchFamily="18" charset="0"/>
              </a:rPr>
              <a:t>const</a:t>
            </a: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SizedBox</a:t>
            </a:r>
            <a:r>
              <a:rPr lang="en-IN" sz="1400" dirty="0">
                <a:latin typeface="Times New Roman" panose="02020603050405020304" pitchFamily="18" charset="0"/>
                <a:cs typeface="Times New Roman" panose="02020603050405020304" pitchFamily="18" charset="0"/>
              </a:rPr>
              <a:t>(height: 20),</a:t>
            </a:r>
          </a:p>
          <a:p>
            <a:r>
              <a:rPr lang="en-IN" sz="1400" dirty="0">
                <a:latin typeface="Times New Roman" panose="02020603050405020304" pitchFamily="18" charset="0"/>
                <a:cs typeface="Times New Roman" panose="02020603050405020304" pitchFamily="18" charset="0"/>
              </a:rPr>
              <a:t>                  _</a:t>
            </a:r>
            <a:r>
              <a:rPr lang="en-IN" sz="1400" dirty="0" err="1">
                <a:latin typeface="Times New Roman" panose="02020603050405020304" pitchFamily="18" charset="0"/>
                <a:cs typeface="Times New Roman" panose="02020603050405020304" pitchFamily="18" charset="0"/>
              </a:rPr>
              <a:t>buildTextField</a:t>
            </a:r>
            <a:r>
              <a:rPr lang="en-IN" sz="1400" dirty="0">
                <a:latin typeface="Times New Roman" panose="02020603050405020304" pitchFamily="18" charset="0"/>
                <a:cs typeface="Times New Roman" panose="02020603050405020304" pitchFamily="18" charset="0"/>
              </a:rPr>
              <a:t>('Email', _</a:t>
            </a:r>
            <a:r>
              <a:rPr lang="en-IN" sz="1400" dirty="0" err="1">
                <a:latin typeface="Times New Roman" panose="02020603050405020304" pitchFamily="18" charset="0"/>
                <a:cs typeface="Times New Roman" panose="02020603050405020304" pitchFamily="18" charset="0"/>
              </a:rPr>
              <a:t>emailController</a:t>
            </a:r>
            <a:r>
              <a:rPr lang="en-IN" sz="1400" dirty="0">
                <a:latin typeface="Times New Roman" panose="02020603050405020304" pitchFamily="18" charset="0"/>
                <a:cs typeface="Times New Roman" panose="02020603050405020304" pitchFamily="18" charset="0"/>
              </a:rPr>
              <a:t>),</a:t>
            </a:r>
          </a:p>
          <a:p>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const</a:t>
            </a: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SizedBox</a:t>
            </a:r>
            <a:r>
              <a:rPr lang="en-IN" sz="1400" dirty="0">
                <a:latin typeface="Times New Roman" panose="02020603050405020304" pitchFamily="18" charset="0"/>
                <a:cs typeface="Times New Roman" panose="02020603050405020304" pitchFamily="18" charset="0"/>
              </a:rPr>
              <a:t>(height: 10),</a:t>
            </a:r>
          </a:p>
          <a:p>
            <a:r>
              <a:rPr lang="en-IN" sz="1400" dirty="0">
                <a:latin typeface="Times New Roman" panose="02020603050405020304" pitchFamily="18" charset="0"/>
                <a:cs typeface="Times New Roman" panose="02020603050405020304" pitchFamily="18" charset="0"/>
              </a:rPr>
              <a:t>                  _</a:t>
            </a:r>
            <a:r>
              <a:rPr lang="en-IN" sz="1400" dirty="0" err="1">
                <a:latin typeface="Times New Roman" panose="02020603050405020304" pitchFamily="18" charset="0"/>
                <a:cs typeface="Times New Roman" panose="02020603050405020304" pitchFamily="18" charset="0"/>
              </a:rPr>
              <a:t>buildTextField</a:t>
            </a:r>
            <a:r>
              <a:rPr lang="en-IN" sz="1400" dirty="0">
                <a:latin typeface="Times New Roman" panose="02020603050405020304" pitchFamily="18" charset="0"/>
                <a:cs typeface="Times New Roman" panose="02020603050405020304" pitchFamily="18" charset="0"/>
              </a:rPr>
              <a:t>('Password', _</a:t>
            </a:r>
            <a:r>
              <a:rPr lang="en-IN" sz="1400" dirty="0" err="1">
                <a:latin typeface="Times New Roman" panose="02020603050405020304" pitchFamily="18" charset="0"/>
                <a:cs typeface="Times New Roman" panose="02020603050405020304" pitchFamily="18" charset="0"/>
              </a:rPr>
              <a:t>passwordController</a:t>
            </a: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isPassword</a:t>
            </a:r>
            <a:r>
              <a:rPr lang="en-IN" sz="1400" dirty="0">
                <a:latin typeface="Times New Roman" panose="02020603050405020304" pitchFamily="18" charset="0"/>
                <a:cs typeface="Times New Roman" panose="02020603050405020304" pitchFamily="18" charset="0"/>
              </a:rPr>
              <a:t>: true),</a:t>
            </a:r>
          </a:p>
          <a:p>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const</a:t>
            </a: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SizedBox</a:t>
            </a:r>
            <a:r>
              <a:rPr lang="en-IN" sz="1400" dirty="0">
                <a:latin typeface="Times New Roman" panose="02020603050405020304" pitchFamily="18" charset="0"/>
                <a:cs typeface="Times New Roman" panose="02020603050405020304" pitchFamily="18" charset="0"/>
              </a:rPr>
              <a:t>(height: 20),</a:t>
            </a:r>
          </a:p>
          <a:p>
            <a:r>
              <a:rPr lang="en-IN" sz="1400" dirty="0">
                <a:latin typeface="Times New Roman" panose="02020603050405020304" pitchFamily="18" charset="0"/>
                <a:cs typeface="Times New Roman" panose="02020603050405020304" pitchFamily="18" charset="0"/>
              </a:rPr>
              <a:t>                  _</a:t>
            </a:r>
            <a:r>
              <a:rPr lang="en-IN" sz="1400" dirty="0" err="1">
                <a:latin typeface="Times New Roman" panose="02020603050405020304" pitchFamily="18" charset="0"/>
                <a:cs typeface="Times New Roman" panose="02020603050405020304" pitchFamily="18" charset="0"/>
              </a:rPr>
              <a:t>buildSignInButton</a:t>
            </a:r>
            <a:r>
              <a:rPr lang="en-IN" sz="1400" dirty="0">
                <a:latin typeface="Times New Roman" panose="02020603050405020304" pitchFamily="18" charset="0"/>
                <a:cs typeface="Times New Roman" panose="02020603050405020304" pitchFamily="18" charset="0"/>
              </a:rPr>
              <a:t>(context),</a:t>
            </a:r>
          </a:p>
          <a:p>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const</a:t>
            </a: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SizedBox</a:t>
            </a:r>
            <a:r>
              <a:rPr lang="en-IN" sz="1400" dirty="0">
                <a:latin typeface="Times New Roman" panose="02020603050405020304" pitchFamily="18" charset="0"/>
                <a:cs typeface="Times New Roman" panose="02020603050405020304" pitchFamily="18" charset="0"/>
              </a:rPr>
              <a:t>(height: 20),</a:t>
            </a:r>
          </a:p>
          <a:p>
            <a:r>
              <a:rPr lang="en-IN" sz="1400" dirty="0">
                <a:latin typeface="Times New Roman" panose="02020603050405020304" pitchFamily="18" charset="0"/>
                <a:cs typeface="Times New Roman" panose="02020603050405020304" pitchFamily="18" charset="0"/>
              </a:rPr>
              <a:t>                  _</a:t>
            </a:r>
            <a:r>
              <a:rPr lang="en-IN" sz="1400" dirty="0" err="1">
                <a:latin typeface="Times New Roman" panose="02020603050405020304" pitchFamily="18" charset="0"/>
                <a:cs typeface="Times New Roman" panose="02020603050405020304" pitchFamily="18" charset="0"/>
              </a:rPr>
              <a:t>buildSignUpText</a:t>
            </a:r>
            <a:r>
              <a:rPr lang="en-IN" sz="1400" dirty="0">
                <a:latin typeface="Times New Roman" panose="02020603050405020304" pitchFamily="18" charset="0"/>
                <a:cs typeface="Times New Roman" panose="02020603050405020304" pitchFamily="18" charset="0"/>
              </a:rPr>
              <a:t>(context),</a:t>
            </a:r>
          </a:p>
          <a:p>
            <a:r>
              <a:rPr lang="en-IN" sz="1400" dirty="0">
                <a:latin typeface="Times New Roman" panose="02020603050405020304" pitchFamily="18" charset="0"/>
                <a:cs typeface="Times New Roman" panose="02020603050405020304" pitchFamily="18" charset="0"/>
              </a:rPr>
              <a:t>                ],</a:t>
            </a:r>
          </a:p>
          <a:p>
            <a:r>
              <a:rPr lang="en-IN" sz="1400" dirty="0">
                <a:latin typeface="Times New Roman" panose="02020603050405020304" pitchFamily="18" charset="0"/>
                <a:cs typeface="Times New Roman" panose="02020603050405020304" pitchFamily="18" charset="0"/>
              </a:rPr>
              <a:t>              ),</a:t>
            </a:r>
          </a:p>
          <a:p>
            <a:r>
              <a:rPr lang="en-IN" sz="1400" dirty="0">
                <a:latin typeface="Times New Roman" panose="02020603050405020304" pitchFamily="18" charset="0"/>
                <a:cs typeface="Times New Roman" panose="02020603050405020304" pitchFamily="18" charset="0"/>
              </a:rPr>
              <a:t>),),),),);}</a:t>
            </a:r>
          </a:p>
          <a:p>
            <a:endParaRPr lang="en-IN" sz="1400" dirty="0">
              <a:latin typeface="Times New Roman" panose="02020603050405020304" pitchFamily="18" charset="0"/>
              <a:cs typeface="Times New Roman" panose="02020603050405020304" pitchFamily="18" charset="0"/>
            </a:endParaRPr>
          </a:p>
          <a:p>
            <a:r>
              <a:rPr lang="en-IN" sz="1400" dirty="0">
                <a:latin typeface="Times New Roman" panose="02020603050405020304" pitchFamily="18" charset="0"/>
                <a:cs typeface="Times New Roman" panose="02020603050405020304" pitchFamily="18" charset="0"/>
              </a:rPr>
              <a:t>  Widget _</a:t>
            </a:r>
            <a:r>
              <a:rPr lang="en-IN" sz="1400" dirty="0" err="1">
                <a:latin typeface="Times New Roman" panose="02020603050405020304" pitchFamily="18" charset="0"/>
                <a:cs typeface="Times New Roman" panose="02020603050405020304" pitchFamily="18" charset="0"/>
              </a:rPr>
              <a:t>buildTextField</a:t>
            </a:r>
            <a:r>
              <a:rPr lang="en-IN" sz="1400" dirty="0">
                <a:latin typeface="Times New Roman" panose="02020603050405020304" pitchFamily="18" charset="0"/>
                <a:cs typeface="Times New Roman" panose="02020603050405020304" pitchFamily="18" charset="0"/>
              </a:rPr>
              <a:t>(String label, </a:t>
            </a:r>
            <a:r>
              <a:rPr lang="en-IN" sz="1400" dirty="0" err="1">
                <a:latin typeface="Times New Roman" panose="02020603050405020304" pitchFamily="18" charset="0"/>
                <a:cs typeface="Times New Roman" panose="02020603050405020304" pitchFamily="18" charset="0"/>
              </a:rPr>
              <a:t>TextEditingController</a:t>
            </a:r>
            <a:r>
              <a:rPr lang="en-IN" sz="1400" dirty="0">
                <a:latin typeface="Times New Roman" panose="02020603050405020304" pitchFamily="18" charset="0"/>
                <a:cs typeface="Times New Roman" panose="02020603050405020304" pitchFamily="18" charset="0"/>
              </a:rPr>
              <a:t> controller, {bool </a:t>
            </a:r>
            <a:r>
              <a:rPr lang="en-IN" sz="1400" dirty="0" err="1">
                <a:latin typeface="Times New Roman" panose="02020603050405020304" pitchFamily="18" charset="0"/>
                <a:cs typeface="Times New Roman" panose="02020603050405020304" pitchFamily="18" charset="0"/>
              </a:rPr>
              <a:t>isPassword</a:t>
            </a:r>
            <a:r>
              <a:rPr lang="en-IN" sz="1400" dirty="0">
                <a:latin typeface="Times New Roman" panose="02020603050405020304" pitchFamily="18" charset="0"/>
                <a:cs typeface="Times New Roman" panose="02020603050405020304" pitchFamily="18" charset="0"/>
              </a:rPr>
              <a:t> = false}) {</a:t>
            </a:r>
          </a:p>
          <a:p>
            <a:r>
              <a:rPr lang="en-IN" sz="1400" dirty="0">
                <a:latin typeface="Times New Roman" panose="02020603050405020304" pitchFamily="18" charset="0"/>
                <a:cs typeface="Times New Roman" panose="02020603050405020304" pitchFamily="18" charset="0"/>
              </a:rPr>
              <a:t>    return Container(</a:t>
            </a:r>
          </a:p>
          <a:p>
            <a:r>
              <a:rPr lang="en-IN" sz="1400" dirty="0">
                <a:latin typeface="Times New Roman" panose="02020603050405020304" pitchFamily="18" charset="0"/>
                <a:cs typeface="Times New Roman" panose="02020603050405020304" pitchFamily="18" charset="0"/>
              </a:rPr>
              <a:t>      decoration: </a:t>
            </a:r>
            <a:r>
              <a:rPr lang="en-IN" sz="1400" dirty="0" err="1">
                <a:latin typeface="Times New Roman" panose="02020603050405020304" pitchFamily="18" charset="0"/>
                <a:cs typeface="Times New Roman" panose="02020603050405020304" pitchFamily="18" charset="0"/>
              </a:rPr>
              <a:t>BoxDecoration</a:t>
            </a:r>
            <a:r>
              <a:rPr lang="en-IN" sz="1400" dirty="0">
                <a:latin typeface="Times New Roman" panose="02020603050405020304" pitchFamily="18" charset="0"/>
                <a:cs typeface="Times New Roman" panose="02020603050405020304" pitchFamily="18" charset="0"/>
              </a:rPr>
              <a:t>(</a:t>
            </a:r>
          </a:p>
          <a:p>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borderRadius</a:t>
            </a: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BorderRadius.circular</a:t>
            </a:r>
            <a:r>
              <a:rPr lang="en-IN" sz="1400" dirty="0">
                <a:latin typeface="Times New Roman" panose="02020603050405020304" pitchFamily="18" charset="0"/>
                <a:cs typeface="Times New Roman" panose="02020603050405020304" pitchFamily="18" charset="0"/>
              </a:rPr>
              <a:t>(10),</a:t>
            </a:r>
          </a:p>
          <a:p>
            <a:r>
              <a:rPr lang="en-IN" sz="1400" dirty="0">
                <a:latin typeface="Times New Roman" panose="02020603050405020304" pitchFamily="18" charset="0"/>
                <a:cs typeface="Times New Roman" panose="02020603050405020304" pitchFamily="18" charset="0"/>
              </a:rPr>
              <a:t>        gradient: </a:t>
            </a:r>
            <a:r>
              <a:rPr lang="en-IN" sz="1400" dirty="0" err="1">
                <a:latin typeface="Times New Roman" panose="02020603050405020304" pitchFamily="18" charset="0"/>
                <a:cs typeface="Times New Roman" panose="02020603050405020304" pitchFamily="18" charset="0"/>
              </a:rPr>
              <a:t>LinearGradient</a:t>
            </a:r>
            <a:r>
              <a:rPr lang="en-IN" sz="1400" dirty="0">
                <a:latin typeface="Times New Roman" panose="02020603050405020304" pitchFamily="18" charset="0"/>
                <a:cs typeface="Times New Roman" panose="02020603050405020304" pitchFamily="18" charset="0"/>
              </a:rPr>
              <a:t>(</a:t>
            </a:r>
          </a:p>
          <a:p>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colors</a:t>
            </a: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Colors.blue</a:t>
            </a: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Colors.teal</a:t>
            </a:r>
            <a:r>
              <a:rPr lang="en-IN" sz="1400" dirty="0">
                <a:latin typeface="Times New Roman" panose="02020603050405020304" pitchFamily="18" charset="0"/>
                <a:cs typeface="Times New Roman" panose="02020603050405020304" pitchFamily="18" charset="0"/>
              </a:rPr>
              <a:t>], // Gradient </a:t>
            </a:r>
            <a:r>
              <a:rPr lang="en-IN" sz="1400" dirty="0" err="1">
                <a:latin typeface="Times New Roman" panose="02020603050405020304" pitchFamily="18" charset="0"/>
                <a:cs typeface="Times New Roman" panose="02020603050405020304" pitchFamily="18" charset="0"/>
              </a:rPr>
              <a:t>colors</a:t>
            </a:r>
            <a:endParaRPr lang="en-IN" sz="1400" dirty="0">
              <a:latin typeface="Times New Roman" panose="02020603050405020304" pitchFamily="18" charset="0"/>
              <a:cs typeface="Times New Roman" panose="02020603050405020304" pitchFamily="18" charset="0"/>
            </a:endParaRPr>
          </a:p>
          <a:p>
            <a:r>
              <a:rPr lang="en-IN" sz="1400" dirty="0">
                <a:latin typeface="Times New Roman" panose="02020603050405020304" pitchFamily="18" charset="0"/>
                <a:cs typeface="Times New Roman" panose="02020603050405020304" pitchFamily="18" charset="0"/>
              </a:rPr>
              <a:t>          begin: </a:t>
            </a:r>
            <a:r>
              <a:rPr lang="en-IN" sz="1400" dirty="0" err="1">
                <a:latin typeface="Times New Roman" panose="02020603050405020304" pitchFamily="18" charset="0"/>
                <a:cs typeface="Times New Roman" panose="02020603050405020304" pitchFamily="18" charset="0"/>
              </a:rPr>
              <a:t>Alignment.topLeft</a:t>
            </a:r>
            <a:r>
              <a:rPr lang="en-IN" sz="1400" dirty="0">
                <a:latin typeface="Times New Roman" panose="02020603050405020304" pitchFamily="18" charset="0"/>
                <a:cs typeface="Times New Roman" panose="02020603050405020304" pitchFamily="18" charset="0"/>
              </a:rPr>
              <a:t>,</a:t>
            </a:r>
          </a:p>
          <a:p>
            <a:r>
              <a:rPr lang="en-IN" sz="1400" dirty="0">
                <a:latin typeface="Times New Roman" panose="02020603050405020304" pitchFamily="18" charset="0"/>
                <a:cs typeface="Times New Roman" panose="02020603050405020304" pitchFamily="18" charset="0"/>
              </a:rPr>
              <a:t>          end: </a:t>
            </a:r>
            <a:r>
              <a:rPr lang="en-IN" sz="1400" dirty="0" err="1">
                <a:latin typeface="Times New Roman" panose="02020603050405020304" pitchFamily="18" charset="0"/>
                <a:cs typeface="Times New Roman" panose="02020603050405020304" pitchFamily="18" charset="0"/>
              </a:rPr>
              <a:t>Alignment.bottomRight</a:t>
            </a:r>
            <a:r>
              <a:rPr lang="en-IN" sz="1400" dirty="0">
                <a:latin typeface="Times New Roman" panose="02020603050405020304" pitchFamily="18" charset="0"/>
                <a:cs typeface="Times New Roman" panose="02020603050405020304" pitchFamily="18" charset="0"/>
              </a:rPr>
              <a:t>,),),</a:t>
            </a:r>
          </a:p>
          <a:p>
            <a:r>
              <a:rPr lang="en-IN" sz="1400" dirty="0">
                <a:latin typeface="Times New Roman" panose="02020603050405020304" pitchFamily="18" charset="0"/>
                <a:cs typeface="Times New Roman" panose="02020603050405020304" pitchFamily="18" charset="0"/>
              </a:rPr>
              <a:t>      child: </a:t>
            </a:r>
            <a:r>
              <a:rPr lang="en-IN" sz="1400" dirty="0" err="1">
                <a:latin typeface="Times New Roman" panose="02020603050405020304" pitchFamily="18" charset="0"/>
                <a:cs typeface="Times New Roman" panose="02020603050405020304" pitchFamily="18" charset="0"/>
              </a:rPr>
              <a:t>TextField</a:t>
            </a:r>
            <a:r>
              <a:rPr lang="en-IN" sz="1400" dirty="0">
                <a:latin typeface="Times New Roman" panose="02020603050405020304" pitchFamily="18" charset="0"/>
                <a:cs typeface="Times New Roman" panose="02020603050405020304" pitchFamily="18" charset="0"/>
              </a:rPr>
              <a:t>(</a:t>
            </a:r>
          </a:p>
          <a:p>
            <a:r>
              <a:rPr lang="en-IN" sz="1400" dirty="0">
                <a:latin typeface="Times New Roman" panose="02020603050405020304" pitchFamily="18" charset="0"/>
                <a:cs typeface="Times New Roman" panose="02020603050405020304" pitchFamily="18" charset="0"/>
              </a:rPr>
              <a:t>        controller: controller,</a:t>
            </a:r>
          </a:p>
          <a:p>
            <a:r>
              <a:rPr lang="en-IN" sz="1400" dirty="0">
                <a:latin typeface="Times New Roman" panose="02020603050405020304" pitchFamily="18" charset="0"/>
                <a:cs typeface="Times New Roman" panose="02020603050405020304" pitchFamily="18" charset="0"/>
              </a:rPr>
              <a:t>        decoration: </a:t>
            </a:r>
            <a:r>
              <a:rPr lang="en-IN" sz="1400" dirty="0" err="1">
                <a:latin typeface="Times New Roman" panose="02020603050405020304" pitchFamily="18" charset="0"/>
                <a:cs typeface="Times New Roman" panose="02020603050405020304" pitchFamily="18" charset="0"/>
              </a:rPr>
              <a:t>InputDecoration</a:t>
            </a:r>
            <a:r>
              <a:rPr lang="en-IN" sz="1400" dirty="0">
                <a:latin typeface="Times New Roman" panose="02020603050405020304" pitchFamily="18" charset="0"/>
                <a:cs typeface="Times New Roman" panose="02020603050405020304" pitchFamily="18" charset="0"/>
              </a:rPr>
              <a:t>(</a:t>
            </a:r>
          </a:p>
          <a:p>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labelText</a:t>
            </a:r>
            <a:r>
              <a:rPr lang="en-IN" sz="1400" dirty="0">
                <a:latin typeface="Times New Roman" panose="02020603050405020304" pitchFamily="18" charset="0"/>
                <a:cs typeface="Times New Roman" panose="02020603050405020304" pitchFamily="18" charset="0"/>
              </a:rPr>
              <a:t>: label,</a:t>
            </a:r>
          </a:p>
          <a:p>
            <a:r>
              <a:rPr lang="en-IN" sz="1400" dirty="0">
                <a:latin typeface="Times New Roman" panose="02020603050405020304" pitchFamily="18" charset="0"/>
                <a:cs typeface="Times New Roman" panose="02020603050405020304" pitchFamily="18" charset="0"/>
              </a:rPr>
              <a:t>          border: </a:t>
            </a:r>
            <a:r>
              <a:rPr lang="en-IN" sz="1400" dirty="0" err="1">
                <a:latin typeface="Times New Roman" panose="02020603050405020304" pitchFamily="18" charset="0"/>
                <a:cs typeface="Times New Roman" panose="02020603050405020304" pitchFamily="18" charset="0"/>
              </a:rPr>
              <a:t>InputBorder.none</a:t>
            </a:r>
            <a:r>
              <a:rPr lang="en-IN" sz="1400" dirty="0">
                <a:latin typeface="Times New Roman" panose="02020603050405020304" pitchFamily="18" charset="0"/>
                <a:cs typeface="Times New Roman" panose="02020603050405020304" pitchFamily="18" charset="0"/>
              </a:rPr>
              <a:t>,</a:t>
            </a:r>
          </a:p>
          <a:p>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contentPadding</a:t>
            </a: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const</a:t>
            </a: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EdgeInsets.symmetric</a:t>
            </a:r>
            <a:r>
              <a:rPr lang="en-IN" sz="1400" dirty="0">
                <a:latin typeface="Times New Roman" panose="02020603050405020304" pitchFamily="18" charset="0"/>
                <a:cs typeface="Times New Roman" panose="02020603050405020304" pitchFamily="18" charset="0"/>
              </a:rPr>
              <a:t>(horizontal: 15, vertical: 10),</a:t>
            </a:r>
          </a:p>
          <a:p>
            <a:r>
              <a:rPr lang="en-IN" sz="1400" dirty="0">
                <a:latin typeface="Times New Roman" panose="02020603050405020304" pitchFamily="18" charset="0"/>
                <a:cs typeface="Times New Roman" panose="02020603050405020304" pitchFamily="18" charset="0"/>
              </a:rPr>
              <a:t>        ),</a:t>
            </a:r>
          </a:p>
          <a:p>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obscureText</a:t>
            </a: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isPassword</a:t>
            </a:r>
            <a:r>
              <a:rPr lang="en-IN" sz="14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6238854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2B7BA88-AFDE-9FAF-62C6-4BFC223A6072}"/>
              </a:ext>
            </a:extLst>
          </p:cNvPr>
          <p:cNvSpPr txBox="1"/>
          <p:nvPr/>
        </p:nvSpPr>
        <p:spPr>
          <a:xfrm>
            <a:off x="71120" y="193040"/>
            <a:ext cx="9080500" cy="6555641"/>
          </a:xfrm>
          <a:prstGeom prst="rect">
            <a:avLst/>
          </a:prstGeom>
          <a:noFill/>
        </p:spPr>
        <p:txBody>
          <a:bodyPr wrap="square">
            <a:spAutoFit/>
          </a:bodyPr>
          <a:lstStyle/>
          <a:p>
            <a:r>
              <a:rPr lang="en-IN" sz="1400" dirty="0">
                <a:latin typeface="Times New Roman" panose="02020603050405020304" pitchFamily="18" charset="0"/>
                <a:cs typeface="Times New Roman" panose="02020603050405020304" pitchFamily="18" charset="0"/>
              </a:rPr>
              <a:t>Widget _</a:t>
            </a:r>
            <a:r>
              <a:rPr lang="en-IN" sz="1400" dirty="0" err="1">
                <a:latin typeface="Times New Roman" panose="02020603050405020304" pitchFamily="18" charset="0"/>
                <a:cs typeface="Times New Roman" panose="02020603050405020304" pitchFamily="18" charset="0"/>
              </a:rPr>
              <a:t>buildSignInButton</a:t>
            </a:r>
            <a:r>
              <a:rPr lang="en-IN" sz="1400" dirty="0">
                <a:latin typeface="Times New Roman" panose="02020603050405020304" pitchFamily="18" charset="0"/>
                <a:cs typeface="Times New Roman" panose="02020603050405020304" pitchFamily="18" charset="0"/>
              </a:rPr>
              <a:t>(</a:t>
            </a:r>
            <a:r>
              <a:rPr lang="en-IN" sz="1400" dirty="0" err="1">
                <a:latin typeface="Times New Roman" panose="02020603050405020304" pitchFamily="18" charset="0"/>
                <a:cs typeface="Times New Roman" panose="02020603050405020304" pitchFamily="18" charset="0"/>
              </a:rPr>
              <a:t>BuildContext</a:t>
            </a:r>
            <a:r>
              <a:rPr lang="en-IN" sz="1400" dirty="0">
                <a:latin typeface="Times New Roman" panose="02020603050405020304" pitchFamily="18" charset="0"/>
                <a:cs typeface="Times New Roman" panose="02020603050405020304" pitchFamily="18" charset="0"/>
              </a:rPr>
              <a:t> context) {</a:t>
            </a:r>
          </a:p>
          <a:p>
            <a:r>
              <a:rPr lang="en-IN" sz="1400" dirty="0">
                <a:latin typeface="Times New Roman" panose="02020603050405020304" pitchFamily="18" charset="0"/>
                <a:cs typeface="Times New Roman" panose="02020603050405020304" pitchFamily="18" charset="0"/>
              </a:rPr>
              <a:t>    return Container(</a:t>
            </a:r>
          </a:p>
          <a:p>
            <a:r>
              <a:rPr lang="en-IN" sz="1400" dirty="0">
                <a:latin typeface="Times New Roman" panose="02020603050405020304" pitchFamily="18" charset="0"/>
                <a:cs typeface="Times New Roman" panose="02020603050405020304" pitchFamily="18" charset="0"/>
              </a:rPr>
              <a:t>      width: </a:t>
            </a:r>
            <a:r>
              <a:rPr lang="en-IN" sz="1400" dirty="0" err="1">
                <a:latin typeface="Times New Roman" panose="02020603050405020304" pitchFamily="18" charset="0"/>
                <a:cs typeface="Times New Roman" panose="02020603050405020304" pitchFamily="18" charset="0"/>
              </a:rPr>
              <a:t>double.infinity</a:t>
            </a:r>
            <a:r>
              <a:rPr lang="en-IN" sz="1400" dirty="0">
                <a:latin typeface="Times New Roman" panose="02020603050405020304" pitchFamily="18" charset="0"/>
                <a:cs typeface="Times New Roman" panose="02020603050405020304" pitchFamily="18" charset="0"/>
              </a:rPr>
              <a:t>,</a:t>
            </a:r>
          </a:p>
          <a:p>
            <a:r>
              <a:rPr lang="en-IN" sz="1400" dirty="0">
                <a:latin typeface="Times New Roman" panose="02020603050405020304" pitchFamily="18" charset="0"/>
                <a:cs typeface="Times New Roman" panose="02020603050405020304" pitchFamily="18" charset="0"/>
              </a:rPr>
              <a:t>      decoration: </a:t>
            </a:r>
            <a:r>
              <a:rPr lang="en-IN" sz="1400" dirty="0" err="1">
                <a:latin typeface="Times New Roman" panose="02020603050405020304" pitchFamily="18" charset="0"/>
                <a:cs typeface="Times New Roman" panose="02020603050405020304" pitchFamily="18" charset="0"/>
              </a:rPr>
              <a:t>BoxDecoration</a:t>
            </a:r>
            <a:r>
              <a:rPr lang="en-IN" sz="1400" dirty="0">
                <a:latin typeface="Times New Roman" panose="02020603050405020304" pitchFamily="18" charset="0"/>
                <a:cs typeface="Times New Roman" panose="02020603050405020304" pitchFamily="18" charset="0"/>
              </a:rPr>
              <a:t>(</a:t>
            </a:r>
          </a:p>
          <a:p>
            <a:r>
              <a:rPr lang="en-IN" sz="1400" dirty="0">
                <a:latin typeface="Times New Roman" panose="02020603050405020304" pitchFamily="18" charset="0"/>
                <a:cs typeface="Times New Roman" panose="02020603050405020304" pitchFamily="18" charset="0"/>
              </a:rPr>
              <a:t>        gradient: </a:t>
            </a:r>
            <a:r>
              <a:rPr lang="en-IN" sz="1400" dirty="0" err="1">
                <a:latin typeface="Times New Roman" panose="02020603050405020304" pitchFamily="18" charset="0"/>
                <a:cs typeface="Times New Roman" panose="02020603050405020304" pitchFamily="18" charset="0"/>
              </a:rPr>
              <a:t>LinearGradient</a:t>
            </a:r>
            <a:r>
              <a:rPr lang="en-IN" sz="1400" dirty="0">
                <a:latin typeface="Times New Roman" panose="02020603050405020304" pitchFamily="18" charset="0"/>
                <a:cs typeface="Times New Roman" panose="02020603050405020304" pitchFamily="18" charset="0"/>
              </a:rPr>
              <a:t>(</a:t>
            </a:r>
          </a:p>
          <a:p>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colors</a:t>
            </a: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Colors.blue</a:t>
            </a: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Colors.teal</a:t>
            </a:r>
            <a:r>
              <a:rPr lang="en-IN" sz="1400" dirty="0">
                <a:latin typeface="Times New Roman" panose="02020603050405020304" pitchFamily="18" charset="0"/>
                <a:cs typeface="Times New Roman" panose="02020603050405020304" pitchFamily="18" charset="0"/>
              </a:rPr>
              <a:t>],</a:t>
            </a:r>
          </a:p>
          <a:p>
            <a:r>
              <a:rPr lang="en-IN" sz="1400" dirty="0">
                <a:latin typeface="Times New Roman" panose="02020603050405020304" pitchFamily="18" charset="0"/>
                <a:cs typeface="Times New Roman" panose="02020603050405020304" pitchFamily="18" charset="0"/>
              </a:rPr>
              <a:t>        ),</a:t>
            </a:r>
          </a:p>
          <a:p>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borderRadius</a:t>
            </a: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BorderRadius.circular</a:t>
            </a:r>
            <a:r>
              <a:rPr lang="en-IN" sz="1400" dirty="0">
                <a:latin typeface="Times New Roman" panose="02020603050405020304" pitchFamily="18" charset="0"/>
                <a:cs typeface="Times New Roman" panose="02020603050405020304" pitchFamily="18" charset="0"/>
              </a:rPr>
              <a:t>(30),</a:t>
            </a:r>
          </a:p>
          <a:p>
            <a:r>
              <a:rPr lang="en-IN" sz="1400" dirty="0">
                <a:latin typeface="Times New Roman" panose="02020603050405020304" pitchFamily="18" charset="0"/>
                <a:cs typeface="Times New Roman" panose="02020603050405020304" pitchFamily="18" charset="0"/>
              </a:rPr>
              <a:t>      ),</a:t>
            </a:r>
          </a:p>
          <a:p>
            <a:r>
              <a:rPr lang="en-IN" sz="1400" dirty="0">
                <a:latin typeface="Times New Roman" panose="02020603050405020304" pitchFamily="18" charset="0"/>
                <a:cs typeface="Times New Roman" panose="02020603050405020304" pitchFamily="18" charset="0"/>
              </a:rPr>
              <a:t>      child: </a:t>
            </a:r>
            <a:r>
              <a:rPr lang="en-IN" sz="1400" dirty="0" err="1">
                <a:latin typeface="Times New Roman" panose="02020603050405020304" pitchFamily="18" charset="0"/>
                <a:cs typeface="Times New Roman" panose="02020603050405020304" pitchFamily="18" charset="0"/>
              </a:rPr>
              <a:t>ElevatedButton</a:t>
            </a:r>
            <a:r>
              <a:rPr lang="en-IN" sz="1400" dirty="0">
                <a:latin typeface="Times New Roman" panose="02020603050405020304" pitchFamily="18" charset="0"/>
                <a:cs typeface="Times New Roman" panose="02020603050405020304" pitchFamily="18" charset="0"/>
              </a:rPr>
              <a:t>(</a:t>
            </a:r>
          </a:p>
          <a:p>
            <a:r>
              <a:rPr lang="en-IN" sz="1400" dirty="0">
                <a:latin typeface="Times New Roman" panose="02020603050405020304" pitchFamily="18" charset="0"/>
                <a:cs typeface="Times New Roman" panose="02020603050405020304" pitchFamily="18" charset="0"/>
              </a:rPr>
              <a:t>        style: </a:t>
            </a:r>
            <a:r>
              <a:rPr lang="en-IN" sz="1400" dirty="0" err="1">
                <a:latin typeface="Times New Roman" panose="02020603050405020304" pitchFamily="18" charset="0"/>
                <a:cs typeface="Times New Roman" panose="02020603050405020304" pitchFamily="18" charset="0"/>
              </a:rPr>
              <a:t>ElevatedButton.styleFrom</a:t>
            </a:r>
            <a:r>
              <a:rPr lang="en-IN" sz="1400" dirty="0">
                <a:latin typeface="Times New Roman" panose="02020603050405020304" pitchFamily="18" charset="0"/>
                <a:cs typeface="Times New Roman" panose="02020603050405020304" pitchFamily="18" charset="0"/>
              </a:rPr>
              <a:t>(</a:t>
            </a:r>
          </a:p>
          <a:p>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backgroundColor</a:t>
            </a: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Colors.transparent</a:t>
            </a:r>
            <a:r>
              <a:rPr lang="en-IN" sz="1400" dirty="0">
                <a:latin typeface="Times New Roman" panose="02020603050405020304" pitchFamily="18" charset="0"/>
                <a:cs typeface="Times New Roman" panose="02020603050405020304" pitchFamily="18" charset="0"/>
              </a:rPr>
              <a:t>, // Make the button background transparent</a:t>
            </a:r>
          </a:p>
          <a:p>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shadowColor</a:t>
            </a: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Colors.transparent</a:t>
            </a:r>
            <a:r>
              <a:rPr lang="en-IN" sz="1400" dirty="0">
                <a:latin typeface="Times New Roman" panose="02020603050405020304" pitchFamily="18" charset="0"/>
                <a:cs typeface="Times New Roman" panose="02020603050405020304" pitchFamily="18" charset="0"/>
              </a:rPr>
              <a:t>, // Remove shadow</a:t>
            </a:r>
          </a:p>
          <a:p>
            <a:r>
              <a:rPr lang="en-IN" sz="1400" dirty="0">
                <a:latin typeface="Times New Roman" panose="02020603050405020304" pitchFamily="18" charset="0"/>
                <a:cs typeface="Times New Roman" panose="02020603050405020304" pitchFamily="18" charset="0"/>
              </a:rPr>
              <a:t>          padding: </a:t>
            </a:r>
            <a:r>
              <a:rPr lang="en-IN" sz="1400" dirty="0" err="1">
                <a:latin typeface="Times New Roman" panose="02020603050405020304" pitchFamily="18" charset="0"/>
                <a:cs typeface="Times New Roman" panose="02020603050405020304" pitchFamily="18" charset="0"/>
              </a:rPr>
              <a:t>const</a:t>
            </a: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EdgeInsets.symmetric</a:t>
            </a:r>
            <a:r>
              <a:rPr lang="en-IN" sz="1400" dirty="0">
                <a:latin typeface="Times New Roman" panose="02020603050405020304" pitchFamily="18" charset="0"/>
                <a:cs typeface="Times New Roman" panose="02020603050405020304" pitchFamily="18" charset="0"/>
              </a:rPr>
              <a:t>(vertical: 15),</a:t>
            </a:r>
          </a:p>
          <a:p>
            <a:r>
              <a:rPr lang="en-IN" sz="1400" dirty="0">
                <a:latin typeface="Times New Roman" panose="02020603050405020304" pitchFamily="18" charset="0"/>
                <a:cs typeface="Times New Roman" panose="02020603050405020304" pitchFamily="18" charset="0"/>
              </a:rPr>
              <a:t>          shape: </a:t>
            </a:r>
            <a:r>
              <a:rPr lang="en-IN" sz="1400" dirty="0" err="1">
                <a:latin typeface="Times New Roman" panose="02020603050405020304" pitchFamily="18" charset="0"/>
                <a:cs typeface="Times New Roman" panose="02020603050405020304" pitchFamily="18" charset="0"/>
              </a:rPr>
              <a:t>RoundedRectangleBorder</a:t>
            </a:r>
            <a:r>
              <a:rPr lang="en-IN" sz="1400" dirty="0">
                <a:latin typeface="Times New Roman" panose="02020603050405020304" pitchFamily="18" charset="0"/>
                <a:cs typeface="Times New Roman" panose="02020603050405020304" pitchFamily="18" charset="0"/>
              </a:rPr>
              <a:t>(</a:t>
            </a:r>
          </a:p>
          <a:p>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borderRadius</a:t>
            </a: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BorderRadius.circular</a:t>
            </a:r>
            <a:r>
              <a:rPr lang="en-IN" sz="1400" dirty="0">
                <a:latin typeface="Times New Roman" panose="02020603050405020304" pitchFamily="18" charset="0"/>
                <a:cs typeface="Times New Roman" panose="02020603050405020304" pitchFamily="18" charset="0"/>
              </a:rPr>
              <a:t>(30),</a:t>
            </a:r>
          </a:p>
          <a:p>
            <a:r>
              <a:rPr lang="en-IN" sz="1400" dirty="0">
                <a:latin typeface="Times New Roman" panose="02020603050405020304" pitchFamily="18" charset="0"/>
                <a:cs typeface="Times New Roman" panose="02020603050405020304" pitchFamily="18" charset="0"/>
              </a:rPr>
              <a:t>          ),</a:t>
            </a:r>
          </a:p>
          <a:p>
            <a:r>
              <a:rPr lang="en-IN" sz="1400" dirty="0">
                <a:latin typeface="Times New Roman" panose="02020603050405020304" pitchFamily="18" charset="0"/>
                <a:cs typeface="Times New Roman" panose="02020603050405020304" pitchFamily="18" charset="0"/>
              </a:rPr>
              <a:t>        ),</a:t>
            </a:r>
          </a:p>
          <a:p>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onPressed</a:t>
            </a:r>
            <a:r>
              <a:rPr lang="en-IN" sz="1400" dirty="0">
                <a:latin typeface="Times New Roman" panose="02020603050405020304" pitchFamily="18" charset="0"/>
                <a:cs typeface="Times New Roman" panose="02020603050405020304" pitchFamily="18" charset="0"/>
              </a:rPr>
              <a:t>: () async {</a:t>
            </a:r>
          </a:p>
          <a:p>
            <a:r>
              <a:rPr lang="en-IN" sz="1400" dirty="0">
                <a:latin typeface="Times New Roman" panose="02020603050405020304" pitchFamily="18" charset="0"/>
                <a:cs typeface="Times New Roman" panose="02020603050405020304" pitchFamily="18" charset="0"/>
              </a:rPr>
              <a:t>          bool success = await </a:t>
            </a:r>
            <a:r>
              <a:rPr lang="en-IN" sz="1400" dirty="0" err="1">
                <a:latin typeface="Times New Roman" panose="02020603050405020304" pitchFamily="18" charset="0"/>
                <a:cs typeface="Times New Roman" panose="02020603050405020304" pitchFamily="18" charset="0"/>
              </a:rPr>
              <a:t>context.read</a:t>
            </a:r>
            <a:r>
              <a:rPr lang="en-IN" sz="1400" dirty="0">
                <a:latin typeface="Times New Roman" panose="02020603050405020304" pitchFamily="18" charset="0"/>
                <a:cs typeface="Times New Roman" panose="02020603050405020304" pitchFamily="18" charset="0"/>
              </a:rPr>
              <a:t>&lt;</a:t>
            </a:r>
            <a:r>
              <a:rPr lang="en-IN" sz="1400" dirty="0" err="1">
                <a:latin typeface="Times New Roman" panose="02020603050405020304" pitchFamily="18" charset="0"/>
                <a:cs typeface="Times New Roman" panose="02020603050405020304" pitchFamily="18" charset="0"/>
              </a:rPr>
              <a:t>AuthProvider</a:t>
            </a:r>
            <a:r>
              <a:rPr lang="en-IN" sz="1400" dirty="0">
                <a:latin typeface="Times New Roman" panose="02020603050405020304" pitchFamily="18" charset="0"/>
                <a:cs typeface="Times New Roman" panose="02020603050405020304" pitchFamily="18" charset="0"/>
              </a:rPr>
              <a:t>&gt;().</a:t>
            </a:r>
            <a:r>
              <a:rPr lang="en-IN" sz="1400" dirty="0" err="1">
                <a:latin typeface="Times New Roman" panose="02020603050405020304" pitchFamily="18" charset="0"/>
                <a:cs typeface="Times New Roman" panose="02020603050405020304" pitchFamily="18" charset="0"/>
              </a:rPr>
              <a:t>signIn</a:t>
            </a:r>
            <a:r>
              <a:rPr lang="en-IN" sz="1400" dirty="0">
                <a:latin typeface="Times New Roman" panose="02020603050405020304" pitchFamily="18" charset="0"/>
                <a:cs typeface="Times New Roman" panose="02020603050405020304" pitchFamily="18" charset="0"/>
              </a:rPr>
              <a:t>(</a:t>
            </a:r>
          </a:p>
          <a:p>
            <a:r>
              <a:rPr lang="en-IN" sz="1400" dirty="0">
                <a:latin typeface="Times New Roman" panose="02020603050405020304" pitchFamily="18" charset="0"/>
                <a:cs typeface="Times New Roman" panose="02020603050405020304" pitchFamily="18" charset="0"/>
              </a:rPr>
              <a:t>              _</a:t>
            </a:r>
            <a:r>
              <a:rPr lang="en-IN" sz="1400" dirty="0" err="1">
                <a:latin typeface="Times New Roman" panose="02020603050405020304" pitchFamily="18" charset="0"/>
                <a:cs typeface="Times New Roman" panose="02020603050405020304" pitchFamily="18" charset="0"/>
              </a:rPr>
              <a:t>emailController.text</a:t>
            </a:r>
            <a:r>
              <a:rPr lang="en-IN" sz="1400" dirty="0">
                <a:latin typeface="Times New Roman" panose="02020603050405020304" pitchFamily="18" charset="0"/>
                <a:cs typeface="Times New Roman" panose="02020603050405020304" pitchFamily="18" charset="0"/>
              </a:rPr>
              <a:t>, _</a:t>
            </a:r>
            <a:r>
              <a:rPr lang="en-IN" sz="1400" dirty="0" err="1">
                <a:latin typeface="Times New Roman" panose="02020603050405020304" pitchFamily="18" charset="0"/>
                <a:cs typeface="Times New Roman" panose="02020603050405020304" pitchFamily="18" charset="0"/>
              </a:rPr>
              <a:t>passwordController.text</a:t>
            </a:r>
            <a:r>
              <a:rPr lang="en-IN" sz="1400" dirty="0">
                <a:latin typeface="Times New Roman" panose="02020603050405020304" pitchFamily="18" charset="0"/>
                <a:cs typeface="Times New Roman" panose="02020603050405020304" pitchFamily="18" charset="0"/>
              </a:rPr>
              <a:t>);</a:t>
            </a:r>
          </a:p>
          <a:p>
            <a:r>
              <a:rPr lang="en-IN" sz="1400" dirty="0">
                <a:latin typeface="Times New Roman" panose="02020603050405020304" pitchFamily="18" charset="0"/>
                <a:cs typeface="Times New Roman" panose="02020603050405020304" pitchFamily="18" charset="0"/>
              </a:rPr>
              <a:t>          if (success) {</a:t>
            </a:r>
          </a:p>
          <a:p>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Navigator.pushReplacementNamed</a:t>
            </a:r>
            <a:r>
              <a:rPr lang="en-IN" sz="1400" dirty="0">
                <a:latin typeface="Times New Roman" panose="02020603050405020304" pitchFamily="18" charset="0"/>
                <a:cs typeface="Times New Roman" panose="02020603050405020304" pitchFamily="18" charset="0"/>
              </a:rPr>
              <a:t>(context, '/home');</a:t>
            </a:r>
          </a:p>
          <a:p>
            <a:r>
              <a:rPr lang="en-IN" sz="1400" dirty="0">
                <a:latin typeface="Times New Roman" panose="02020603050405020304" pitchFamily="18" charset="0"/>
                <a:cs typeface="Times New Roman" panose="02020603050405020304" pitchFamily="18" charset="0"/>
              </a:rPr>
              <a:t>          } else {</a:t>
            </a:r>
          </a:p>
          <a:p>
            <a:r>
              <a:rPr lang="en-IN" sz="1400" dirty="0">
                <a:latin typeface="Times New Roman" panose="02020603050405020304" pitchFamily="18" charset="0"/>
                <a:cs typeface="Times New Roman" panose="02020603050405020304" pitchFamily="18" charset="0"/>
              </a:rPr>
              <a:t>            _</a:t>
            </a:r>
            <a:r>
              <a:rPr lang="en-IN" sz="1400" dirty="0" err="1">
                <a:latin typeface="Times New Roman" panose="02020603050405020304" pitchFamily="18" charset="0"/>
                <a:cs typeface="Times New Roman" panose="02020603050405020304" pitchFamily="18" charset="0"/>
              </a:rPr>
              <a:t>showErrorDialog</a:t>
            </a:r>
            <a:r>
              <a:rPr lang="en-IN" sz="1400" dirty="0">
                <a:latin typeface="Times New Roman" panose="02020603050405020304" pitchFamily="18" charset="0"/>
                <a:cs typeface="Times New Roman" panose="02020603050405020304" pitchFamily="18" charset="0"/>
              </a:rPr>
              <a:t>(context);</a:t>
            </a:r>
          </a:p>
          <a:p>
            <a:r>
              <a:rPr lang="en-IN" sz="1400" dirty="0">
                <a:latin typeface="Times New Roman" panose="02020603050405020304" pitchFamily="18" charset="0"/>
                <a:cs typeface="Times New Roman" panose="02020603050405020304" pitchFamily="18" charset="0"/>
              </a:rPr>
              <a:t>          }</a:t>
            </a:r>
          </a:p>
          <a:p>
            <a:r>
              <a:rPr lang="en-IN" sz="1400" dirty="0">
                <a:latin typeface="Times New Roman" panose="02020603050405020304" pitchFamily="18" charset="0"/>
                <a:cs typeface="Times New Roman" panose="02020603050405020304" pitchFamily="18" charset="0"/>
              </a:rPr>
              <a:t>        },</a:t>
            </a:r>
          </a:p>
          <a:p>
            <a:r>
              <a:rPr lang="en-IN" sz="1400" dirty="0">
                <a:latin typeface="Times New Roman" panose="02020603050405020304" pitchFamily="18" charset="0"/>
                <a:cs typeface="Times New Roman" panose="02020603050405020304" pitchFamily="18" charset="0"/>
              </a:rPr>
              <a:t>        child: </a:t>
            </a:r>
            <a:r>
              <a:rPr lang="en-IN" sz="1400" dirty="0" err="1">
                <a:latin typeface="Times New Roman" panose="02020603050405020304" pitchFamily="18" charset="0"/>
                <a:cs typeface="Times New Roman" panose="02020603050405020304" pitchFamily="18" charset="0"/>
              </a:rPr>
              <a:t>const</a:t>
            </a:r>
            <a:r>
              <a:rPr lang="en-IN" sz="1400" dirty="0">
                <a:latin typeface="Times New Roman" panose="02020603050405020304" pitchFamily="18" charset="0"/>
                <a:cs typeface="Times New Roman" panose="02020603050405020304" pitchFamily="18" charset="0"/>
              </a:rPr>
              <a:t> Text(</a:t>
            </a:r>
          </a:p>
          <a:p>
            <a:r>
              <a:rPr lang="en-IN" sz="1400" dirty="0">
                <a:latin typeface="Times New Roman" panose="02020603050405020304" pitchFamily="18" charset="0"/>
                <a:cs typeface="Times New Roman" panose="02020603050405020304" pitchFamily="18" charset="0"/>
              </a:rPr>
              <a:t>          'Sign In',</a:t>
            </a:r>
          </a:p>
          <a:p>
            <a:r>
              <a:rPr lang="en-IN" sz="1400" dirty="0">
                <a:latin typeface="Times New Roman" panose="02020603050405020304" pitchFamily="18" charset="0"/>
                <a:cs typeface="Times New Roman" panose="02020603050405020304" pitchFamily="18" charset="0"/>
              </a:rPr>
              <a:t>          style: </a:t>
            </a:r>
            <a:r>
              <a:rPr lang="en-IN" sz="1400" dirty="0" err="1">
                <a:latin typeface="Times New Roman" panose="02020603050405020304" pitchFamily="18" charset="0"/>
                <a:cs typeface="Times New Roman" panose="02020603050405020304" pitchFamily="18" charset="0"/>
              </a:rPr>
              <a:t>TextStyle</a:t>
            </a:r>
            <a:r>
              <a:rPr lang="en-IN" sz="1400" dirty="0">
                <a:latin typeface="Times New Roman" panose="02020603050405020304" pitchFamily="18" charset="0"/>
                <a:cs typeface="Times New Roman" panose="02020603050405020304" pitchFamily="18" charset="0"/>
              </a:rPr>
              <a:t>(</a:t>
            </a:r>
            <a:r>
              <a:rPr lang="en-IN" sz="1400" dirty="0" err="1">
                <a:latin typeface="Times New Roman" panose="02020603050405020304" pitchFamily="18" charset="0"/>
                <a:cs typeface="Times New Roman" panose="02020603050405020304" pitchFamily="18" charset="0"/>
              </a:rPr>
              <a:t>fontSize</a:t>
            </a:r>
            <a:r>
              <a:rPr lang="en-IN" sz="1400" dirty="0">
                <a:latin typeface="Times New Roman" panose="02020603050405020304" pitchFamily="18" charset="0"/>
                <a:cs typeface="Times New Roman" panose="02020603050405020304" pitchFamily="18" charset="0"/>
              </a:rPr>
              <a:t>: 18, </a:t>
            </a:r>
            <a:r>
              <a:rPr lang="en-IN" sz="1400" dirty="0" err="1">
                <a:latin typeface="Times New Roman" panose="02020603050405020304" pitchFamily="18" charset="0"/>
                <a:cs typeface="Times New Roman" panose="02020603050405020304" pitchFamily="18" charset="0"/>
              </a:rPr>
              <a:t>color</a:t>
            </a: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Colors.white</a:t>
            </a:r>
            <a:r>
              <a:rPr lang="en-IN" sz="14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9027211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A494A70-1AD4-7E73-4945-2C3019974E59}"/>
              </a:ext>
            </a:extLst>
          </p:cNvPr>
          <p:cNvSpPr txBox="1"/>
          <p:nvPr/>
        </p:nvSpPr>
        <p:spPr>
          <a:xfrm>
            <a:off x="0" y="-1"/>
            <a:ext cx="9151620" cy="6771084"/>
          </a:xfrm>
          <a:prstGeom prst="rect">
            <a:avLst/>
          </a:prstGeom>
          <a:noFill/>
        </p:spPr>
        <p:txBody>
          <a:bodyPr wrap="square">
            <a:spAutoFit/>
          </a:bodyPr>
          <a:lstStyle/>
          <a:p>
            <a:r>
              <a:rPr lang="en-IN" sz="1400" dirty="0">
                <a:latin typeface="Times New Roman" panose="02020603050405020304" pitchFamily="18" charset="0"/>
                <a:cs typeface="Times New Roman" panose="02020603050405020304" pitchFamily="18" charset="0"/>
              </a:rPr>
              <a:t>Widget _</a:t>
            </a:r>
            <a:r>
              <a:rPr lang="en-IN" sz="1400" dirty="0" err="1">
                <a:latin typeface="Times New Roman" panose="02020603050405020304" pitchFamily="18" charset="0"/>
                <a:cs typeface="Times New Roman" panose="02020603050405020304" pitchFamily="18" charset="0"/>
              </a:rPr>
              <a:t>buildSignUpText</a:t>
            </a:r>
            <a:r>
              <a:rPr lang="en-IN" sz="1400" dirty="0">
                <a:latin typeface="Times New Roman" panose="02020603050405020304" pitchFamily="18" charset="0"/>
                <a:cs typeface="Times New Roman" panose="02020603050405020304" pitchFamily="18" charset="0"/>
              </a:rPr>
              <a:t>(</a:t>
            </a:r>
            <a:r>
              <a:rPr lang="en-IN" sz="1400" dirty="0" err="1">
                <a:latin typeface="Times New Roman" panose="02020603050405020304" pitchFamily="18" charset="0"/>
                <a:cs typeface="Times New Roman" panose="02020603050405020304" pitchFamily="18" charset="0"/>
              </a:rPr>
              <a:t>BuildContext</a:t>
            </a:r>
            <a:r>
              <a:rPr lang="en-IN" sz="1400" dirty="0">
                <a:latin typeface="Times New Roman" panose="02020603050405020304" pitchFamily="18" charset="0"/>
                <a:cs typeface="Times New Roman" panose="02020603050405020304" pitchFamily="18" charset="0"/>
              </a:rPr>
              <a:t> context) {</a:t>
            </a:r>
          </a:p>
          <a:p>
            <a:r>
              <a:rPr lang="en-IN" sz="1400" dirty="0">
                <a:latin typeface="Times New Roman" panose="02020603050405020304" pitchFamily="18" charset="0"/>
                <a:cs typeface="Times New Roman" panose="02020603050405020304" pitchFamily="18" charset="0"/>
              </a:rPr>
              <a:t>    return Row(</a:t>
            </a:r>
          </a:p>
          <a:p>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mainAxisAlignment</a:t>
            </a: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MainAxisAlignment.center</a:t>
            </a:r>
            <a:r>
              <a:rPr lang="en-IN" sz="1400" dirty="0">
                <a:latin typeface="Times New Roman" panose="02020603050405020304" pitchFamily="18" charset="0"/>
                <a:cs typeface="Times New Roman" panose="02020603050405020304" pitchFamily="18" charset="0"/>
              </a:rPr>
              <a:t>,</a:t>
            </a:r>
          </a:p>
          <a:p>
            <a:r>
              <a:rPr lang="en-IN" sz="1400" dirty="0">
                <a:latin typeface="Times New Roman" panose="02020603050405020304" pitchFamily="18" charset="0"/>
                <a:cs typeface="Times New Roman" panose="02020603050405020304" pitchFamily="18" charset="0"/>
              </a:rPr>
              <a:t>      children: [</a:t>
            </a:r>
          </a:p>
          <a:p>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const</a:t>
            </a:r>
            <a:r>
              <a:rPr lang="en-IN" sz="1400" dirty="0">
                <a:latin typeface="Times New Roman" panose="02020603050405020304" pitchFamily="18" charset="0"/>
                <a:cs typeface="Times New Roman" panose="02020603050405020304" pitchFamily="18" charset="0"/>
              </a:rPr>
              <a:t> Text("Don't have an account? "),</a:t>
            </a:r>
          </a:p>
          <a:p>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GestureDetector</a:t>
            </a:r>
            <a:r>
              <a:rPr lang="en-IN" sz="1400" dirty="0">
                <a:latin typeface="Times New Roman" panose="02020603050405020304" pitchFamily="18" charset="0"/>
                <a:cs typeface="Times New Roman" panose="02020603050405020304" pitchFamily="18" charset="0"/>
              </a:rPr>
              <a:t>(</a:t>
            </a:r>
          </a:p>
          <a:p>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onTap</a:t>
            </a:r>
            <a:r>
              <a:rPr lang="en-IN" sz="1400" dirty="0">
                <a:latin typeface="Times New Roman" panose="02020603050405020304" pitchFamily="18" charset="0"/>
                <a:cs typeface="Times New Roman" panose="02020603050405020304" pitchFamily="18" charset="0"/>
              </a:rPr>
              <a:t>: () {</a:t>
            </a:r>
          </a:p>
          <a:p>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Navigator.pushNamed</a:t>
            </a:r>
            <a:r>
              <a:rPr lang="en-IN" sz="1400" dirty="0">
                <a:latin typeface="Times New Roman" panose="02020603050405020304" pitchFamily="18" charset="0"/>
                <a:cs typeface="Times New Roman" panose="02020603050405020304" pitchFamily="18" charset="0"/>
              </a:rPr>
              <a:t>(context, '/signup'); // Navigate to </a:t>
            </a:r>
            <a:r>
              <a:rPr lang="en-IN" sz="1400" dirty="0" err="1">
                <a:latin typeface="Times New Roman" panose="02020603050405020304" pitchFamily="18" charset="0"/>
                <a:cs typeface="Times New Roman" panose="02020603050405020304" pitchFamily="18" charset="0"/>
              </a:rPr>
              <a:t>SignUpScreen</a:t>
            </a:r>
            <a:endParaRPr lang="en-IN" sz="1400" dirty="0">
              <a:latin typeface="Times New Roman" panose="02020603050405020304" pitchFamily="18" charset="0"/>
              <a:cs typeface="Times New Roman" panose="02020603050405020304" pitchFamily="18" charset="0"/>
            </a:endParaRPr>
          </a:p>
          <a:p>
            <a:r>
              <a:rPr lang="en-IN" sz="1400" dirty="0">
                <a:latin typeface="Times New Roman" panose="02020603050405020304" pitchFamily="18" charset="0"/>
                <a:cs typeface="Times New Roman" panose="02020603050405020304" pitchFamily="18" charset="0"/>
              </a:rPr>
              <a:t>          },</a:t>
            </a:r>
          </a:p>
          <a:p>
            <a:r>
              <a:rPr lang="en-IN" sz="1400" dirty="0">
                <a:latin typeface="Times New Roman" panose="02020603050405020304" pitchFamily="18" charset="0"/>
                <a:cs typeface="Times New Roman" panose="02020603050405020304" pitchFamily="18" charset="0"/>
              </a:rPr>
              <a:t>          child: </a:t>
            </a:r>
            <a:r>
              <a:rPr lang="en-IN" sz="1400" dirty="0" err="1">
                <a:latin typeface="Times New Roman" panose="02020603050405020304" pitchFamily="18" charset="0"/>
                <a:cs typeface="Times New Roman" panose="02020603050405020304" pitchFamily="18" charset="0"/>
              </a:rPr>
              <a:t>const</a:t>
            </a:r>
            <a:r>
              <a:rPr lang="en-IN" sz="1400" dirty="0">
                <a:latin typeface="Times New Roman" panose="02020603050405020304" pitchFamily="18" charset="0"/>
                <a:cs typeface="Times New Roman" panose="02020603050405020304" pitchFamily="18" charset="0"/>
              </a:rPr>
              <a:t> Text(</a:t>
            </a:r>
          </a:p>
          <a:p>
            <a:r>
              <a:rPr lang="en-IN" sz="1400" dirty="0">
                <a:latin typeface="Times New Roman" panose="02020603050405020304" pitchFamily="18" charset="0"/>
                <a:cs typeface="Times New Roman" panose="02020603050405020304" pitchFamily="18" charset="0"/>
              </a:rPr>
              <a:t>            'Sign Up',</a:t>
            </a:r>
          </a:p>
          <a:p>
            <a:r>
              <a:rPr lang="en-IN" sz="1400" dirty="0">
                <a:latin typeface="Times New Roman" panose="02020603050405020304" pitchFamily="18" charset="0"/>
                <a:cs typeface="Times New Roman" panose="02020603050405020304" pitchFamily="18" charset="0"/>
              </a:rPr>
              <a:t>            style: </a:t>
            </a:r>
            <a:r>
              <a:rPr lang="en-IN" sz="1400" dirty="0" err="1">
                <a:latin typeface="Times New Roman" panose="02020603050405020304" pitchFamily="18" charset="0"/>
                <a:cs typeface="Times New Roman" panose="02020603050405020304" pitchFamily="18" charset="0"/>
              </a:rPr>
              <a:t>TextStyle</a:t>
            </a:r>
            <a:r>
              <a:rPr lang="en-IN" sz="1400" dirty="0">
                <a:latin typeface="Times New Roman" panose="02020603050405020304" pitchFamily="18" charset="0"/>
                <a:cs typeface="Times New Roman" panose="02020603050405020304" pitchFamily="18" charset="0"/>
              </a:rPr>
              <a:t>(</a:t>
            </a:r>
          </a:p>
          <a:p>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color</a:t>
            </a: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Colors.blue</a:t>
            </a:r>
            <a:r>
              <a:rPr lang="en-IN" sz="1400" dirty="0">
                <a:latin typeface="Times New Roman" panose="02020603050405020304" pitchFamily="18" charset="0"/>
                <a:cs typeface="Times New Roman" panose="02020603050405020304" pitchFamily="18" charset="0"/>
              </a:rPr>
              <a:t>,</a:t>
            </a:r>
          </a:p>
          <a:p>
            <a:r>
              <a:rPr lang="en-IN" sz="1400" dirty="0">
                <a:latin typeface="Times New Roman" panose="02020603050405020304" pitchFamily="18" charset="0"/>
                <a:cs typeface="Times New Roman" panose="02020603050405020304" pitchFamily="18" charset="0"/>
              </a:rPr>
              <a:t>              decoration: </a:t>
            </a:r>
            <a:r>
              <a:rPr lang="en-IN" sz="1400" dirty="0" err="1">
                <a:latin typeface="Times New Roman" panose="02020603050405020304" pitchFamily="18" charset="0"/>
                <a:cs typeface="Times New Roman" panose="02020603050405020304" pitchFamily="18" charset="0"/>
              </a:rPr>
              <a:t>TextDecoration.underline</a:t>
            </a:r>
            <a:r>
              <a:rPr lang="en-IN" sz="1400" dirty="0">
                <a:latin typeface="Times New Roman" panose="02020603050405020304" pitchFamily="18" charset="0"/>
                <a:cs typeface="Times New Roman" panose="02020603050405020304" pitchFamily="18" charset="0"/>
              </a:rPr>
              <a:t>,),),),],);}</a:t>
            </a:r>
          </a:p>
          <a:p>
            <a:r>
              <a:rPr lang="en-IN" sz="1400" dirty="0">
                <a:latin typeface="Times New Roman" panose="02020603050405020304" pitchFamily="18" charset="0"/>
                <a:cs typeface="Times New Roman" panose="02020603050405020304" pitchFamily="18" charset="0"/>
              </a:rPr>
              <a:t>  void _</a:t>
            </a:r>
            <a:r>
              <a:rPr lang="en-IN" sz="1400" dirty="0" err="1">
                <a:latin typeface="Times New Roman" panose="02020603050405020304" pitchFamily="18" charset="0"/>
                <a:cs typeface="Times New Roman" panose="02020603050405020304" pitchFamily="18" charset="0"/>
              </a:rPr>
              <a:t>showErrorDialog</a:t>
            </a:r>
            <a:r>
              <a:rPr lang="en-IN" sz="1400" dirty="0">
                <a:latin typeface="Times New Roman" panose="02020603050405020304" pitchFamily="18" charset="0"/>
                <a:cs typeface="Times New Roman" panose="02020603050405020304" pitchFamily="18" charset="0"/>
              </a:rPr>
              <a:t>(</a:t>
            </a:r>
            <a:r>
              <a:rPr lang="en-IN" sz="1400" dirty="0" err="1">
                <a:latin typeface="Times New Roman" panose="02020603050405020304" pitchFamily="18" charset="0"/>
                <a:cs typeface="Times New Roman" panose="02020603050405020304" pitchFamily="18" charset="0"/>
              </a:rPr>
              <a:t>BuildContext</a:t>
            </a:r>
            <a:r>
              <a:rPr lang="en-IN" sz="1400" dirty="0">
                <a:latin typeface="Times New Roman" panose="02020603050405020304" pitchFamily="18" charset="0"/>
                <a:cs typeface="Times New Roman" panose="02020603050405020304" pitchFamily="18" charset="0"/>
              </a:rPr>
              <a:t> context) {</a:t>
            </a:r>
          </a:p>
          <a:p>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showDialog</a:t>
            </a:r>
            <a:r>
              <a:rPr lang="en-IN" sz="1400" dirty="0">
                <a:latin typeface="Times New Roman" panose="02020603050405020304" pitchFamily="18" charset="0"/>
                <a:cs typeface="Times New Roman" panose="02020603050405020304" pitchFamily="18" charset="0"/>
              </a:rPr>
              <a:t>(</a:t>
            </a:r>
          </a:p>
          <a:p>
            <a:r>
              <a:rPr lang="en-IN" sz="1400" dirty="0">
                <a:latin typeface="Times New Roman" panose="02020603050405020304" pitchFamily="18" charset="0"/>
                <a:cs typeface="Times New Roman" panose="02020603050405020304" pitchFamily="18" charset="0"/>
              </a:rPr>
              <a:t>      context: context,</a:t>
            </a:r>
          </a:p>
          <a:p>
            <a:r>
              <a:rPr lang="en-IN" sz="1400" dirty="0">
                <a:latin typeface="Times New Roman" panose="02020603050405020304" pitchFamily="18" charset="0"/>
                <a:cs typeface="Times New Roman" panose="02020603050405020304" pitchFamily="18" charset="0"/>
              </a:rPr>
              <a:t>      builder: (context) =&gt; </a:t>
            </a:r>
            <a:r>
              <a:rPr lang="en-IN" sz="1400" dirty="0" err="1">
                <a:latin typeface="Times New Roman" panose="02020603050405020304" pitchFamily="18" charset="0"/>
                <a:cs typeface="Times New Roman" panose="02020603050405020304" pitchFamily="18" charset="0"/>
              </a:rPr>
              <a:t>AlertDialog</a:t>
            </a:r>
            <a:r>
              <a:rPr lang="en-IN" sz="1400" dirty="0">
                <a:latin typeface="Times New Roman" panose="02020603050405020304" pitchFamily="18" charset="0"/>
                <a:cs typeface="Times New Roman" panose="02020603050405020304" pitchFamily="18" charset="0"/>
              </a:rPr>
              <a:t>(</a:t>
            </a:r>
          </a:p>
          <a:p>
            <a:r>
              <a:rPr lang="en-IN" sz="1400" dirty="0">
                <a:latin typeface="Times New Roman" panose="02020603050405020304" pitchFamily="18" charset="0"/>
                <a:cs typeface="Times New Roman" panose="02020603050405020304" pitchFamily="18" charset="0"/>
              </a:rPr>
              <a:t>        title: </a:t>
            </a:r>
            <a:r>
              <a:rPr lang="en-IN" sz="1400" dirty="0" err="1">
                <a:latin typeface="Times New Roman" panose="02020603050405020304" pitchFamily="18" charset="0"/>
                <a:cs typeface="Times New Roman" panose="02020603050405020304" pitchFamily="18" charset="0"/>
              </a:rPr>
              <a:t>const</a:t>
            </a:r>
            <a:r>
              <a:rPr lang="en-IN" sz="1400" dirty="0">
                <a:latin typeface="Times New Roman" panose="02020603050405020304" pitchFamily="18" charset="0"/>
                <a:cs typeface="Times New Roman" panose="02020603050405020304" pitchFamily="18" charset="0"/>
              </a:rPr>
              <a:t> Text('Error'),</a:t>
            </a:r>
          </a:p>
          <a:p>
            <a:r>
              <a:rPr lang="en-IN" sz="1400" dirty="0">
                <a:latin typeface="Times New Roman" panose="02020603050405020304" pitchFamily="18" charset="0"/>
                <a:cs typeface="Times New Roman" panose="02020603050405020304" pitchFamily="18" charset="0"/>
              </a:rPr>
              <a:t>        content: </a:t>
            </a:r>
            <a:r>
              <a:rPr lang="en-IN" sz="1400" dirty="0" err="1">
                <a:latin typeface="Times New Roman" panose="02020603050405020304" pitchFamily="18" charset="0"/>
                <a:cs typeface="Times New Roman" panose="02020603050405020304" pitchFamily="18" charset="0"/>
              </a:rPr>
              <a:t>const</a:t>
            </a:r>
            <a:r>
              <a:rPr lang="en-IN" sz="1400" dirty="0">
                <a:latin typeface="Times New Roman" panose="02020603050405020304" pitchFamily="18" charset="0"/>
                <a:cs typeface="Times New Roman" panose="02020603050405020304" pitchFamily="18" charset="0"/>
              </a:rPr>
              <a:t> Text('Sign-in failed. Please try again.'),</a:t>
            </a:r>
          </a:p>
          <a:p>
            <a:r>
              <a:rPr lang="en-IN" sz="1400" dirty="0">
                <a:latin typeface="Times New Roman" panose="02020603050405020304" pitchFamily="18" charset="0"/>
                <a:cs typeface="Times New Roman" panose="02020603050405020304" pitchFamily="18" charset="0"/>
              </a:rPr>
              <a:t>        actions: [</a:t>
            </a:r>
          </a:p>
          <a:p>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TextButton</a:t>
            </a:r>
            <a:r>
              <a:rPr lang="en-IN" sz="1400" dirty="0">
                <a:latin typeface="Times New Roman" panose="02020603050405020304" pitchFamily="18" charset="0"/>
                <a:cs typeface="Times New Roman" panose="02020603050405020304" pitchFamily="18" charset="0"/>
              </a:rPr>
              <a:t>(</a:t>
            </a:r>
          </a:p>
          <a:p>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onPressed</a:t>
            </a:r>
            <a:r>
              <a:rPr lang="en-IN" sz="1400" dirty="0">
                <a:latin typeface="Times New Roman" panose="02020603050405020304" pitchFamily="18" charset="0"/>
                <a:cs typeface="Times New Roman" panose="02020603050405020304" pitchFamily="18" charset="0"/>
              </a:rPr>
              <a:t>: () =&gt; </a:t>
            </a:r>
            <a:r>
              <a:rPr lang="en-IN" sz="1400" dirty="0" err="1">
                <a:latin typeface="Times New Roman" panose="02020603050405020304" pitchFamily="18" charset="0"/>
                <a:cs typeface="Times New Roman" panose="02020603050405020304" pitchFamily="18" charset="0"/>
              </a:rPr>
              <a:t>Navigator.pop</a:t>
            </a:r>
            <a:r>
              <a:rPr lang="en-IN" sz="1400" dirty="0">
                <a:latin typeface="Times New Roman" panose="02020603050405020304" pitchFamily="18" charset="0"/>
                <a:cs typeface="Times New Roman" panose="02020603050405020304" pitchFamily="18" charset="0"/>
              </a:rPr>
              <a:t>(context),</a:t>
            </a:r>
          </a:p>
          <a:p>
            <a:r>
              <a:rPr lang="en-IN" sz="1400" dirty="0">
                <a:latin typeface="Times New Roman" panose="02020603050405020304" pitchFamily="18" charset="0"/>
                <a:cs typeface="Times New Roman" panose="02020603050405020304" pitchFamily="18" charset="0"/>
              </a:rPr>
              <a:t>            child: </a:t>
            </a:r>
            <a:r>
              <a:rPr lang="en-IN" sz="1400" dirty="0" err="1">
                <a:latin typeface="Times New Roman" panose="02020603050405020304" pitchFamily="18" charset="0"/>
                <a:cs typeface="Times New Roman" panose="02020603050405020304" pitchFamily="18" charset="0"/>
              </a:rPr>
              <a:t>const</a:t>
            </a:r>
            <a:r>
              <a:rPr lang="en-IN" sz="1400" dirty="0">
                <a:latin typeface="Times New Roman" panose="02020603050405020304" pitchFamily="18" charset="0"/>
                <a:cs typeface="Times New Roman" panose="02020603050405020304" pitchFamily="18" charset="0"/>
              </a:rPr>
              <a:t> Text('OK'),</a:t>
            </a:r>
          </a:p>
          <a:p>
            <a:r>
              <a:rPr lang="en-IN" sz="1400" dirty="0">
                <a:latin typeface="Times New Roman" panose="02020603050405020304" pitchFamily="18" charset="0"/>
                <a:cs typeface="Times New Roman" panose="02020603050405020304" pitchFamily="18" charset="0"/>
              </a:rPr>
              <a:t>          ),</a:t>
            </a:r>
          </a:p>
          <a:p>
            <a:r>
              <a:rPr lang="en-IN" sz="1400" dirty="0">
                <a:latin typeface="Times New Roman" panose="02020603050405020304" pitchFamily="18" charset="0"/>
                <a:cs typeface="Times New Roman" panose="02020603050405020304" pitchFamily="18" charset="0"/>
              </a:rPr>
              <a:t>        ],</a:t>
            </a:r>
          </a:p>
          <a:p>
            <a:r>
              <a:rPr lang="en-IN" sz="1400" dirty="0">
                <a:latin typeface="Times New Roman" panose="02020603050405020304" pitchFamily="18" charset="0"/>
                <a:cs typeface="Times New Roman" panose="02020603050405020304" pitchFamily="18" charset="0"/>
              </a:rPr>
              <a:t>      ),</a:t>
            </a:r>
          </a:p>
          <a:p>
            <a:r>
              <a:rPr lang="en-IN" sz="1400" dirty="0">
                <a:latin typeface="Times New Roman" panose="02020603050405020304" pitchFamily="18" charset="0"/>
                <a:cs typeface="Times New Roman" panose="02020603050405020304" pitchFamily="18" charset="0"/>
              </a:rPr>
              <a:t>    );</a:t>
            </a:r>
          </a:p>
          <a:p>
            <a:r>
              <a:rPr lang="en-IN" sz="1400" dirty="0">
                <a:latin typeface="Times New Roman" panose="02020603050405020304" pitchFamily="18" charset="0"/>
                <a:cs typeface="Times New Roman" panose="02020603050405020304" pitchFamily="18" charset="0"/>
              </a:rPr>
              <a:t>  }</a:t>
            </a:r>
          </a:p>
          <a:p>
            <a:r>
              <a:rPr lang="en-IN" sz="14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105378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727DDA-C840-4036-BC0C-9F8FE9402979}"/>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                      DESCRIPTION</a:t>
            </a:r>
          </a:p>
        </p:txBody>
      </p:sp>
      <p:sp>
        <p:nvSpPr>
          <p:cNvPr id="3" name="Content Placeholder 2">
            <a:extLst>
              <a:ext uri="{FF2B5EF4-FFF2-40B4-BE49-F238E27FC236}">
                <a16:creationId xmlns:a16="http://schemas.microsoft.com/office/drawing/2014/main" id="{057929BC-B025-4F06-81E7-FD419951C94E}"/>
              </a:ext>
            </a:extLst>
          </p:cNvPr>
          <p:cNvSpPr>
            <a:spLocks noGrp="1"/>
          </p:cNvSpPr>
          <p:nvPr>
            <p:ph idx="1"/>
          </p:nvPr>
        </p:nvSpPr>
        <p:spPr>
          <a:xfrm>
            <a:off x="365760" y="924560"/>
            <a:ext cx="10988040" cy="5806440"/>
          </a:xfrm>
        </p:spPr>
        <p:txBody>
          <a:bodyPr>
            <a:normAutofit/>
          </a:bodyPr>
          <a:lstStyle/>
          <a:p>
            <a:pPr marL="0" indent="0">
              <a:buNone/>
            </a:pP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Adaptive Mail is a comprehensive sample project designed to showcase the capabilities of the Android Compose UI toolkit by creating a flexible and user-friendly email client application. This app allows users to register and log in, providing a secure way to access their personal account. </a:t>
            </a:r>
          </a:p>
          <a:p>
            <a:r>
              <a:rPr lang="en-US" dirty="0">
                <a:latin typeface="Times New Roman" panose="02020603050405020304" pitchFamily="18" charset="0"/>
                <a:cs typeface="Times New Roman" panose="02020603050405020304" pitchFamily="18" charset="0"/>
              </a:rPr>
              <a:t>Once logged in, users are brought to the main interface, where they can seamlessly interact with their email history, view previously sent messages, and compose new emails. To send an email, users can enter a subject line and message body, which is stored and easily accessible for future reference.</a:t>
            </a:r>
          </a:p>
          <a:p>
            <a:r>
              <a:rPr lang="en-US" dirty="0">
                <a:latin typeface="Times New Roman" panose="02020603050405020304" pitchFamily="18" charset="0"/>
                <a:cs typeface="Times New Roman" panose="02020603050405020304" pitchFamily="18" charset="0"/>
              </a:rPr>
              <a:t>The app employs a modular architecture, integrating a database to manage message history, ensuring that data flows smoothly between the interface and backend. This project not only highlights the potential of Compose UI for building a conversational and visually engaging interface but also introduces essential concepts in data management and user interactions in Android development. </a:t>
            </a:r>
          </a:p>
          <a:p>
            <a:r>
              <a:rPr lang="en-US" dirty="0">
                <a:latin typeface="Times New Roman" panose="02020603050405020304" pitchFamily="18" charset="0"/>
                <a:cs typeface="Times New Roman" panose="02020603050405020304" pitchFamily="18" charset="0"/>
              </a:rPr>
              <a:t>By completing this project, developers will gain experience in setting up Android Studio projects, managing dependencies, creating and connecting databases, and configuring app permissions in AndroidManifest.xml. </a:t>
            </a:r>
          </a:p>
          <a:p>
            <a:r>
              <a:rPr lang="en-US" dirty="0">
                <a:latin typeface="Times New Roman" panose="02020603050405020304" pitchFamily="18" charset="0"/>
                <a:cs typeface="Times New Roman" panose="02020603050405020304" pitchFamily="18" charset="0"/>
              </a:rPr>
              <a:t>Adaptive Mail is ideal for learning the core skills needed to build robust, responsive, and dynamic applications using modern Android development tools and Compose UI.</a:t>
            </a:r>
          </a:p>
        </p:txBody>
      </p:sp>
    </p:spTree>
    <p:extLst>
      <p:ext uri="{BB962C8B-B14F-4D97-AF65-F5344CB8AC3E}">
        <p14:creationId xmlns:p14="http://schemas.microsoft.com/office/powerpoint/2010/main" val="38844530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DDB46E-E638-14EB-7769-BBB7EC34F1E6}"/>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1129656D-A7ED-D528-E9BB-4A915EE536DB}"/>
              </a:ext>
            </a:extLst>
          </p:cNvPr>
          <p:cNvSpPr txBox="1"/>
          <p:nvPr/>
        </p:nvSpPr>
        <p:spPr>
          <a:xfrm>
            <a:off x="0" y="-1"/>
            <a:ext cx="9151620" cy="6186309"/>
          </a:xfrm>
          <a:prstGeom prst="rect">
            <a:avLst/>
          </a:prstGeom>
          <a:noFill/>
        </p:spPr>
        <p:txBody>
          <a:bodyPr wrap="square">
            <a:spAutoFit/>
          </a:bodyPr>
          <a:lstStyle/>
          <a:p>
            <a:r>
              <a:rPr lang="en-IN" b="1" i="0" dirty="0" err="1">
                <a:solidFill>
                  <a:srgbClr val="1F2328"/>
                </a:solidFill>
                <a:effectLst/>
                <a:latin typeface="Times New Roman" panose="02020603050405020304" pitchFamily="18" charset="0"/>
                <a:cs typeface="Times New Roman" panose="02020603050405020304" pitchFamily="18" charset="0"/>
              </a:rPr>
              <a:t>profile_screen.dart</a:t>
            </a:r>
            <a:endParaRPr lang="en-IN" dirty="0">
              <a:latin typeface="Times New Roman" panose="02020603050405020304" pitchFamily="18" charset="0"/>
              <a:cs typeface="Times New Roman" panose="02020603050405020304" pitchFamily="18" charset="0"/>
            </a:endParaRPr>
          </a:p>
          <a:p>
            <a:endParaRPr lang="en-IN" sz="1400" dirty="0">
              <a:latin typeface="Times New Roman" panose="02020603050405020304" pitchFamily="18" charset="0"/>
              <a:cs typeface="Times New Roman" panose="02020603050405020304" pitchFamily="18" charset="0"/>
            </a:endParaRPr>
          </a:p>
          <a:p>
            <a:r>
              <a:rPr lang="en-IN" sz="1400" dirty="0">
                <a:latin typeface="Times New Roman" panose="02020603050405020304" pitchFamily="18" charset="0"/>
                <a:cs typeface="Times New Roman" panose="02020603050405020304" pitchFamily="18" charset="0"/>
              </a:rPr>
              <a:t>import '</a:t>
            </a:r>
            <a:r>
              <a:rPr lang="en-IN" sz="1400" dirty="0" err="1">
                <a:latin typeface="Times New Roman" panose="02020603050405020304" pitchFamily="18" charset="0"/>
                <a:cs typeface="Times New Roman" panose="02020603050405020304" pitchFamily="18" charset="0"/>
              </a:rPr>
              <a:t>package:flutter</a:t>
            </a:r>
            <a:r>
              <a:rPr lang="en-IN" sz="1400" dirty="0">
                <a:latin typeface="Times New Roman" panose="02020603050405020304" pitchFamily="18" charset="0"/>
                <a:cs typeface="Times New Roman" panose="02020603050405020304" pitchFamily="18" charset="0"/>
              </a:rPr>
              <a:t>/</a:t>
            </a:r>
            <a:r>
              <a:rPr lang="en-IN" sz="1400" dirty="0" err="1">
                <a:latin typeface="Times New Roman" panose="02020603050405020304" pitchFamily="18" charset="0"/>
                <a:cs typeface="Times New Roman" panose="02020603050405020304" pitchFamily="18" charset="0"/>
              </a:rPr>
              <a:t>material.dart</a:t>
            </a:r>
            <a:r>
              <a:rPr lang="en-IN" sz="1400" dirty="0">
                <a:latin typeface="Times New Roman" panose="02020603050405020304" pitchFamily="18" charset="0"/>
                <a:cs typeface="Times New Roman" panose="02020603050405020304" pitchFamily="18" charset="0"/>
              </a:rPr>
              <a:t>';</a:t>
            </a:r>
          </a:p>
          <a:p>
            <a:r>
              <a:rPr lang="en-IN" sz="1400" dirty="0">
                <a:latin typeface="Times New Roman" panose="02020603050405020304" pitchFamily="18" charset="0"/>
                <a:cs typeface="Times New Roman" panose="02020603050405020304" pitchFamily="18" charset="0"/>
              </a:rPr>
              <a:t>class </a:t>
            </a:r>
            <a:r>
              <a:rPr lang="en-IN" sz="1400" dirty="0" err="1">
                <a:latin typeface="Times New Roman" panose="02020603050405020304" pitchFamily="18" charset="0"/>
                <a:cs typeface="Times New Roman" panose="02020603050405020304" pitchFamily="18" charset="0"/>
              </a:rPr>
              <a:t>ProfileScreen</a:t>
            </a:r>
            <a:r>
              <a:rPr lang="en-IN" sz="1400" dirty="0">
                <a:latin typeface="Times New Roman" panose="02020603050405020304" pitchFamily="18" charset="0"/>
                <a:cs typeface="Times New Roman" panose="02020603050405020304" pitchFamily="18" charset="0"/>
              </a:rPr>
              <a:t> extends </a:t>
            </a:r>
            <a:r>
              <a:rPr lang="en-IN" sz="1400" dirty="0" err="1">
                <a:latin typeface="Times New Roman" panose="02020603050405020304" pitchFamily="18" charset="0"/>
                <a:cs typeface="Times New Roman" panose="02020603050405020304" pitchFamily="18" charset="0"/>
              </a:rPr>
              <a:t>StatelessWidget</a:t>
            </a:r>
            <a:r>
              <a:rPr lang="en-IN" sz="1400" dirty="0">
                <a:latin typeface="Times New Roman" panose="02020603050405020304" pitchFamily="18" charset="0"/>
                <a:cs typeface="Times New Roman" panose="02020603050405020304" pitchFamily="18" charset="0"/>
              </a:rPr>
              <a:t> {</a:t>
            </a:r>
          </a:p>
          <a:p>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const</a:t>
            </a: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ProfileScreen</a:t>
            </a:r>
            <a:r>
              <a:rPr lang="en-IN" sz="1400" dirty="0">
                <a:latin typeface="Times New Roman" panose="02020603050405020304" pitchFamily="18" charset="0"/>
                <a:cs typeface="Times New Roman" panose="02020603050405020304" pitchFamily="18" charset="0"/>
              </a:rPr>
              <a:t>({Key? key}) : super(key: key);</a:t>
            </a:r>
          </a:p>
          <a:p>
            <a:r>
              <a:rPr lang="en-IN" sz="1400" dirty="0">
                <a:latin typeface="Times New Roman" panose="02020603050405020304" pitchFamily="18" charset="0"/>
                <a:cs typeface="Times New Roman" panose="02020603050405020304" pitchFamily="18" charset="0"/>
              </a:rPr>
              <a:t>  @override</a:t>
            </a:r>
          </a:p>
          <a:p>
            <a:r>
              <a:rPr lang="en-IN" sz="1400" dirty="0">
                <a:latin typeface="Times New Roman" panose="02020603050405020304" pitchFamily="18" charset="0"/>
                <a:cs typeface="Times New Roman" panose="02020603050405020304" pitchFamily="18" charset="0"/>
              </a:rPr>
              <a:t>  Widget build(</a:t>
            </a:r>
            <a:r>
              <a:rPr lang="en-IN" sz="1400" dirty="0" err="1">
                <a:latin typeface="Times New Roman" panose="02020603050405020304" pitchFamily="18" charset="0"/>
                <a:cs typeface="Times New Roman" panose="02020603050405020304" pitchFamily="18" charset="0"/>
              </a:rPr>
              <a:t>BuildContext</a:t>
            </a:r>
            <a:r>
              <a:rPr lang="en-IN" sz="1400" dirty="0">
                <a:latin typeface="Times New Roman" panose="02020603050405020304" pitchFamily="18" charset="0"/>
                <a:cs typeface="Times New Roman" panose="02020603050405020304" pitchFamily="18" charset="0"/>
              </a:rPr>
              <a:t> context) {</a:t>
            </a:r>
          </a:p>
          <a:p>
            <a:r>
              <a:rPr lang="en-IN" sz="1400" dirty="0">
                <a:latin typeface="Times New Roman" panose="02020603050405020304" pitchFamily="18" charset="0"/>
                <a:cs typeface="Times New Roman" panose="02020603050405020304" pitchFamily="18" charset="0"/>
              </a:rPr>
              <a:t>    return Scaffold(</a:t>
            </a:r>
          </a:p>
          <a:p>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backgroundColor</a:t>
            </a: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Colors.blueGrey</a:t>
            </a:r>
            <a:r>
              <a:rPr lang="en-IN" sz="1400" dirty="0">
                <a:latin typeface="Times New Roman" panose="02020603050405020304" pitchFamily="18" charset="0"/>
                <a:cs typeface="Times New Roman" panose="02020603050405020304" pitchFamily="18" charset="0"/>
              </a:rPr>
              <a:t>[50], // Light background </a:t>
            </a:r>
            <a:r>
              <a:rPr lang="en-IN" sz="1400" dirty="0" err="1">
                <a:latin typeface="Times New Roman" panose="02020603050405020304" pitchFamily="18" charset="0"/>
                <a:cs typeface="Times New Roman" panose="02020603050405020304" pitchFamily="18" charset="0"/>
              </a:rPr>
              <a:t>color</a:t>
            </a:r>
            <a:endParaRPr lang="en-IN" sz="1400" dirty="0">
              <a:latin typeface="Times New Roman" panose="02020603050405020304" pitchFamily="18" charset="0"/>
              <a:cs typeface="Times New Roman" panose="02020603050405020304" pitchFamily="18" charset="0"/>
            </a:endParaRPr>
          </a:p>
          <a:p>
            <a:r>
              <a:rPr lang="en-IN" sz="1400" dirty="0">
                <a:latin typeface="Times New Roman" panose="02020603050405020304" pitchFamily="18" charset="0"/>
                <a:cs typeface="Times New Roman" panose="02020603050405020304" pitchFamily="18" charset="0"/>
              </a:rPr>
              <a:t>      body: Padding(</a:t>
            </a:r>
          </a:p>
          <a:p>
            <a:r>
              <a:rPr lang="en-IN" sz="1400" dirty="0">
                <a:latin typeface="Times New Roman" panose="02020603050405020304" pitchFamily="18" charset="0"/>
                <a:cs typeface="Times New Roman" panose="02020603050405020304" pitchFamily="18" charset="0"/>
              </a:rPr>
              <a:t>        padding: </a:t>
            </a:r>
            <a:r>
              <a:rPr lang="en-IN" sz="1400" dirty="0" err="1">
                <a:latin typeface="Times New Roman" panose="02020603050405020304" pitchFamily="18" charset="0"/>
                <a:cs typeface="Times New Roman" panose="02020603050405020304" pitchFamily="18" charset="0"/>
              </a:rPr>
              <a:t>const</a:t>
            </a: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EdgeInsets.all</a:t>
            </a:r>
            <a:r>
              <a:rPr lang="en-IN" sz="1400" dirty="0">
                <a:latin typeface="Times New Roman" panose="02020603050405020304" pitchFamily="18" charset="0"/>
                <a:cs typeface="Times New Roman" panose="02020603050405020304" pitchFamily="18" charset="0"/>
              </a:rPr>
              <a:t>(16.0),</a:t>
            </a:r>
          </a:p>
          <a:p>
            <a:r>
              <a:rPr lang="en-IN" sz="1400" dirty="0">
                <a:latin typeface="Times New Roman" panose="02020603050405020304" pitchFamily="18" charset="0"/>
                <a:cs typeface="Times New Roman" panose="02020603050405020304" pitchFamily="18" charset="0"/>
              </a:rPr>
              <a:t>        child: </a:t>
            </a:r>
            <a:r>
              <a:rPr lang="en-IN" sz="1400" dirty="0" err="1">
                <a:latin typeface="Times New Roman" panose="02020603050405020304" pitchFamily="18" charset="0"/>
                <a:cs typeface="Times New Roman" panose="02020603050405020304" pitchFamily="18" charset="0"/>
              </a:rPr>
              <a:t>SingleChildScrollView</a:t>
            </a:r>
            <a:r>
              <a:rPr lang="en-IN" sz="1400" dirty="0">
                <a:latin typeface="Times New Roman" panose="02020603050405020304" pitchFamily="18" charset="0"/>
                <a:cs typeface="Times New Roman" panose="02020603050405020304" pitchFamily="18" charset="0"/>
              </a:rPr>
              <a:t>(</a:t>
            </a:r>
          </a:p>
          <a:p>
            <a:r>
              <a:rPr lang="en-IN" sz="1400" dirty="0">
                <a:latin typeface="Times New Roman" panose="02020603050405020304" pitchFamily="18" charset="0"/>
                <a:cs typeface="Times New Roman" panose="02020603050405020304" pitchFamily="18" charset="0"/>
              </a:rPr>
              <a:t>          child: Column(</a:t>
            </a:r>
          </a:p>
          <a:p>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crossAxisAlignment</a:t>
            </a: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CrossAxisAlignment.start</a:t>
            </a:r>
            <a:r>
              <a:rPr lang="en-IN" sz="1400" dirty="0">
                <a:latin typeface="Times New Roman" panose="02020603050405020304" pitchFamily="18" charset="0"/>
                <a:cs typeface="Times New Roman" panose="02020603050405020304" pitchFamily="18" charset="0"/>
              </a:rPr>
              <a:t>,</a:t>
            </a:r>
          </a:p>
          <a:p>
            <a:r>
              <a:rPr lang="en-IN" sz="1400" dirty="0">
                <a:latin typeface="Times New Roman" panose="02020603050405020304" pitchFamily="18" charset="0"/>
                <a:cs typeface="Times New Roman" panose="02020603050405020304" pitchFamily="18" charset="0"/>
              </a:rPr>
              <a:t>            children: [</a:t>
            </a:r>
          </a:p>
          <a:p>
            <a:r>
              <a:rPr lang="en-IN" sz="1400" dirty="0">
                <a:latin typeface="Times New Roman" panose="02020603050405020304" pitchFamily="18" charset="0"/>
                <a:cs typeface="Times New Roman" panose="02020603050405020304" pitchFamily="18" charset="0"/>
              </a:rPr>
              <a:t>              // Profile Photo</a:t>
            </a:r>
          </a:p>
          <a:p>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Center</a:t>
            </a:r>
            <a:r>
              <a:rPr lang="en-IN" sz="1400" dirty="0">
                <a:latin typeface="Times New Roman" panose="02020603050405020304" pitchFamily="18" charset="0"/>
                <a:cs typeface="Times New Roman" panose="02020603050405020304" pitchFamily="18" charset="0"/>
              </a:rPr>
              <a:t>(</a:t>
            </a:r>
          </a:p>
          <a:p>
            <a:r>
              <a:rPr lang="en-IN" sz="1400" dirty="0">
                <a:latin typeface="Times New Roman" panose="02020603050405020304" pitchFamily="18" charset="0"/>
                <a:cs typeface="Times New Roman" panose="02020603050405020304" pitchFamily="18" charset="0"/>
              </a:rPr>
              <a:t>                child: </a:t>
            </a:r>
            <a:r>
              <a:rPr lang="en-IN" sz="1400" dirty="0" err="1">
                <a:latin typeface="Times New Roman" panose="02020603050405020304" pitchFamily="18" charset="0"/>
                <a:cs typeface="Times New Roman" panose="02020603050405020304" pitchFamily="18" charset="0"/>
              </a:rPr>
              <a:t>ClipOval</a:t>
            </a:r>
            <a:r>
              <a:rPr lang="en-IN" sz="1400" dirty="0">
                <a:latin typeface="Times New Roman" panose="02020603050405020304" pitchFamily="18" charset="0"/>
                <a:cs typeface="Times New Roman" panose="02020603050405020304" pitchFamily="18" charset="0"/>
              </a:rPr>
              <a:t>(</a:t>
            </a:r>
          </a:p>
          <a:p>
            <a:r>
              <a:rPr lang="en-IN" sz="1400" dirty="0">
                <a:latin typeface="Times New Roman" panose="02020603050405020304" pitchFamily="18" charset="0"/>
                <a:cs typeface="Times New Roman" panose="02020603050405020304" pitchFamily="18" charset="0"/>
              </a:rPr>
              <a:t>                  child: </a:t>
            </a:r>
            <a:r>
              <a:rPr lang="en-IN" sz="1400" dirty="0" err="1">
                <a:latin typeface="Times New Roman" panose="02020603050405020304" pitchFamily="18" charset="0"/>
                <a:cs typeface="Times New Roman" panose="02020603050405020304" pitchFamily="18" charset="0"/>
              </a:rPr>
              <a:t>Image.network</a:t>
            </a:r>
            <a:r>
              <a:rPr lang="en-IN" sz="1400" dirty="0">
                <a:latin typeface="Times New Roman" panose="02020603050405020304" pitchFamily="18" charset="0"/>
                <a:cs typeface="Times New Roman" panose="02020603050405020304" pitchFamily="18" charset="0"/>
              </a:rPr>
              <a:t>(</a:t>
            </a:r>
          </a:p>
          <a:p>
            <a:r>
              <a:rPr lang="en-IN" sz="1400" dirty="0">
                <a:latin typeface="Times New Roman" panose="02020603050405020304" pitchFamily="18" charset="0"/>
                <a:cs typeface="Times New Roman" panose="02020603050405020304" pitchFamily="18" charset="0"/>
              </a:rPr>
              <a:t>                    'https://via.placeholder.com/150', // Placeholder image</a:t>
            </a:r>
          </a:p>
          <a:p>
            <a:r>
              <a:rPr lang="en-IN" sz="1400" dirty="0">
                <a:latin typeface="Times New Roman" panose="02020603050405020304" pitchFamily="18" charset="0"/>
                <a:cs typeface="Times New Roman" panose="02020603050405020304" pitchFamily="18" charset="0"/>
              </a:rPr>
              <a:t>                    width: 100,</a:t>
            </a:r>
          </a:p>
          <a:p>
            <a:r>
              <a:rPr lang="en-IN" sz="1400" dirty="0">
                <a:latin typeface="Times New Roman" panose="02020603050405020304" pitchFamily="18" charset="0"/>
                <a:cs typeface="Times New Roman" panose="02020603050405020304" pitchFamily="18" charset="0"/>
              </a:rPr>
              <a:t>                    height: 100,</a:t>
            </a:r>
          </a:p>
          <a:p>
            <a:r>
              <a:rPr lang="en-IN" sz="1400" dirty="0">
                <a:latin typeface="Times New Roman" panose="02020603050405020304" pitchFamily="18" charset="0"/>
                <a:cs typeface="Times New Roman" panose="02020603050405020304" pitchFamily="18" charset="0"/>
              </a:rPr>
              <a:t>                    fit: </a:t>
            </a:r>
            <a:r>
              <a:rPr lang="en-IN" sz="1400" dirty="0" err="1">
                <a:latin typeface="Times New Roman" panose="02020603050405020304" pitchFamily="18" charset="0"/>
                <a:cs typeface="Times New Roman" panose="02020603050405020304" pitchFamily="18" charset="0"/>
              </a:rPr>
              <a:t>BoxFit.cover</a:t>
            </a:r>
            <a:r>
              <a:rPr lang="en-IN" sz="1400" dirty="0">
                <a:latin typeface="Times New Roman" panose="02020603050405020304" pitchFamily="18" charset="0"/>
                <a:cs typeface="Times New Roman" panose="02020603050405020304" pitchFamily="18" charset="0"/>
              </a:rPr>
              <a:t>,</a:t>
            </a:r>
          </a:p>
          <a:p>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errorBuilder</a:t>
            </a:r>
            <a:r>
              <a:rPr lang="en-IN" sz="1400" dirty="0">
                <a:latin typeface="Times New Roman" panose="02020603050405020304" pitchFamily="18" charset="0"/>
                <a:cs typeface="Times New Roman" panose="02020603050405020304" pitchFamily="18" charset="0"/>
              </a:rPr>
              <a:t>: (context, error, </a:t>
            </a:r>
            <a:r>
              <a:rPr lang="en-IN" sz="1400" dirty="0" err="1">
                <a:latin typeface="Times New Roman" panose="02020603050405020304" pitchFamily="18" charset="0"/>
                <a:cs typeface="Times New Roman" panose="02020603050405020304" pitchFamily="18" charset="0"/>
              </a:rPr>
              <a:t>stackTrace</a:t>
            </a:r>
            <a:r>
              <a:rPr lang="en-IN" sz="1400" dirty="0">
                <a:latin typeface="Times New Roman" panose="02020603050405020304" pitchFamily="18" charset="0"/>
                <a:cs typeface="Times New Roman" panose="02020603050405020304" pitchFamily="18" charset="0"/>
              </a:rPr>
              <a:t>) {</a:t>
            </a:r>
          </a:p>
          <a:p>
            <a:r>
              <a:rPr lang="en-IN" sz="1400" dirty="0">
                <a:latin typeface="Times New Roman" panose="02020603050405020304" pitchFamily="18" charset="0"/>
                <a:cs typeface="Times New Roman" panose="02020603050405020304" pitchFamily="18" charset="0"/>
              </a:rPr>
              <a:t>                      return </a:t>
            </a:r>
            <a:r>
              <a:rPr lang="en-IN" sz="1400" dirty="0" err="1">
                <a:latin typeface="Times New Roman" panose="02020603050405020304" pitchFamily="18" charset="0"/>
                <a:cs typeface="Times New Roman" panose="02020603050405020304" pitchFamily="18" charset="0"/>
              </a:rPr>
              <a:t>const</a:t>
            </a: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CircleAvatar</a:t>
            </a:r>
            <a:r>
              <a:rPr lang="en-IN" sz="1400" dirty="0">
                <a:latin typeface="Times New Roman" panose="02020603050405020304" pitchFamily="18" charset="0"/>
                <a:cs typeface="Times New Roman" panose="02020603050405020304" pitchFamily="18" charset="0"/>
              </a:rPr>
              <a:t>(</a:t>
            </a:r>
          </a:p>
          <a:p>
            <a:r>
              <a:rPr lang="en-IN" sz="1400" dirty="0">
                <a:latin typeface="Times New Roman" panose="02020603050405020304" pitchFamily="18" charset="0"/>
                <a:cs typeface="Times New Roman" panose="02020603050405020304" pitchFamily="18" charset="0"/>
              </a:rPr>
              <a:t>                        radius: 50,</a:t>
            </a:r>
          </a:p>
          <a:p>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backgroundColor</a:t>
            </a: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Colors.grey</a:t>
            </a:r>
            <a:r>
              <a:rPr lang="en-IN" sz="1400" dirty="0">
                <a:latin typeface="Times New Roman" panose="02020603050405020304" pitchFamily="18" charset="0"/>
                <a:cs typeface="Times New Roman" panose="02020603050405020304" pitchFamily="18" charset="0"/>
              </a:rPr>
              <a:t>,</a:t>
            </a:r>
          </a:p>
          <a:p>
            <a:r>
              <a:rPr lang="en-IN" sz="1400" dirty="0">
                <a:latin typeface="Times New Roman" panose="02020603050405020304" pitchFamily="18" charset="0"/>
                <a:cs typeface="Times New Roman" panose="02020603050405020304" pitchFamily="18" charset="0"/>
              </a:rPr>
              <a:t>                        child: Icon(</a:t>
            </a:r>
            <a:r>
              <a:rPr lang="en-IN" sz="1400" dirty="0" err="1">
                <a:latin typeface="Times New Roman" panose="02020603050405020304" pitchFamily="18" charset="0"/>
                <a:cs typeface="Times New Roman" panose="02020603050405020304" pitchFamily="18" charset="0"/>
              </a:rPr>
              <a:t>Icons.person</a:t>
            </a:r>
            <a:r>
              <a:rPr lang="en-IN" sz="1400" dirty="0">
                <a:latin typeface="Times New Roman" panose="02020603050405020304" pitchFamily="18" charset="0"/>
                <a:cs typeface="Times New Roman" panose="02020603050405020304" pitchFamily="18" charset="0"/>
              </a:rPr>
              <a:t>, size: 50, </a:t>
            </a:r>
            <a:r>
              <a:rPr lang="en-IN" sz="1400" dirty="0" err="1">
                <a:latin typeface="Times New Roman" panose="02020603050405020304" pitchFamily="18" charset="0"/>
                <a:cs typeface="Times New Roman" panose="02020603050405020304" pitchFamily="18" charset="0"/>
              </a:rPr>
              <a:t>color</a:t>
            </a: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Colors.white</a:t>
            </a:r>
            <a:r>
              <a:rPr lang="en-IN" sz="14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1523738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BE8D2C-317D-E779-F208-6679C698FFF2}"/>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582D3145-5989-67DD-5C99-C345278E9EDE}"/>
              </a:ext>
            </a:extLst>
          </p:cNvPr>
          <p:cNvSpPr txBox="1"/>
          <p:nvPr/>
        </p:nvSpPr>
        <p:spPr>
          <a:xfrm>
            <a:off x="0" y="71119"/>
            <a:ext cx="9151620" cy="6771084"/>
          </a:xfrm>
          <a:prstGeom prst="rect">
            <a:avLst/>
          </a:prstGeom>
          <a:noFill/>
        </p:spPr>
        <p:txBody>
          <a:bodyPr wrap="square">
            <a:spAutoFit/>
          </a:bodyPr>
          <a:lstStyle/>
          <a:p>
            <a:r>
              <a:rPr lang="en-IN" sz="1400" dirty="0" err="1">
                <a:latin typeface="Times New Roman" panose="02020603050405020304" pitchFamily="18" charset="0"/>
                <a:cs typeface="Times New Roman" panose="02020603050405020304" pitchFamily="18" charset="0"/>
              </a:rPr>
              <a:t>const</a:t>
            </a: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SizedBox</a:t>
            </a:r>
            <a:r>
              <a:rPr lang="en-IN" sz="1400" dirty="0">
                <a:latin typeface="Times New Roman" panose="02020603050405020304" pitchFamily="18" charset="0"/>
                <a:cs typeface="Times New Roman" panose="02020603050405020304" pitchFamily="18" charset="0"/>
              </a:rPr>
              <a:t>(height: 20),</a:t>
            </a:r>
          </a:p>
          <a:p>
            <a:r>
              <a:rPr lang="en-IN" sz="1400" dirty="0">
                <a:latin typeface="Times New Roman" panose="02020603050405020304" pitchFamily="18" charset="0"/>
                <a:cs typeface="Times New Roman" panose="02020603050405020304" pitchFamily="18" charset="0"/>
              </a:rPr>
              <a:t>              // First Name</a:t>
            </a:r>
          </a:p>
          <a:p>
            <a:r>
              <a:rPr lang="en-IN" sz="1400" dirty="0">
                <a:latin typeface="Times New Roman" panose="02020603050405020304" pitchFamily="18" charset="0"/>
                <a:cs typeface="Times New Roman" panose="02020603050405020304" pitchFamily="18" charset="0"/>
              </a:rPr>
              <a:t>              _</a:t>
            </a:r>
            <a:r>
              <a:rPr lang="en-IN" sz="1400" dirty="0" err="1">
                <a:latin typeface="Times New Roman" panose="02020603050405020304" pitchFamily="18" charset="0"/>
                <a:cs typeface="Times New Roman" panose="02020603050405020304" pitchFamily="18" charset="0"/>
              </a:rPr>
              <a:t>buildProfileField</a:t>
            </a:r>
            <a:r>
              <a:rPr lang="en-IN" sz="1400" dirty="0">
                <a:latin typeface="Times New Roman" panose="02020603050405020304" pitchFamily="18" charset="0"/>
                <a:cs typeface="Times New Roman" panose="02020603050405020304" pitchFamily="18" charset="0"/>
              </a:rPr>
              <a:t>(</a:t>
            </a:r>
          </a:p>
          <a:p>
            <a:r>
              <a:rPr lang="en-IN" sz="1400" dirty="0">
                <a:latin typeface="Times New Roman" panose="02020603050405020304" pitchFamily="18" charset="0"/>
                <a:cs typeface="Times New Roman" panose="02020603050405020304" pitchFamily="18" charset="0"/>
              </a:rPr>
              <a:t>                icon: </a:t>
            </a:r>
            <a:r>
              <a:rPr lang="en-IN" sz="1400" dirty="0" err="1">
                <a:latin typeface="Times New Roman" panose="02020603050405020304" pitchFamily="18" charset="0"/>
                <a:cs typeface="Times New Roman" panose="02020603050405020304" pitchFamily="18" charset="0"/>
              </a:rPr>
              <a:t>Icons.person</a:t>
            </a:r>
            <a:r>
              <a:rPr lang="en-IN" sz="1400" dirty="0">
                <a:latin typeface="Times New Roman" panose="02020603050405020304" pitchFamily="18" charset="0"/>
                <a:cs typeface="Times New Roman" panose="02020603050405020304" pitchFamily="18" charset="0"/>
              </a:rPr>
              <a:t>,</a:t>
            </a:r>
          </a:p>
          <a:p>
            <a:r>
              <a:rPr lang="en-IN" sz="1400" dirty="0">
                <a:latin typeface="Times New Roman" panose="02020603050405020304" pitchFamily="18" charset="0"/>
                <a:cs typeface="Times New Roman" panose="02020603050405020304" pitchFamily="18" charset="0"/>
              </a:rPr>
              <a:t>                title: 'First Name',</a:t>
            </a:r>
          </a:p>
          <a:p>
            <a:r>
              <a:rPr lang="en-IN" sz="1400" dirty="0">
                <a:latin typeface="Times New Roman" panose="02020603050405020304" pitchFamily="18" charset="0"/>
                <a:cs typeface="Times New Roman" panose="02020603050405020304" pitchFamily="18" charset="0"/>
              </a:rPr>
              <a:t>                value: 'John',),</a:t>
            </a:r>
          </a:p>
          <a:p>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const</a:t>
            </a: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SizedBox</a:t>
            </a:r>
            <a:r>
              <a:rPr lang="en-IN" sz="1400" dirty="0">
                <a:latin typeface="Times New Roman" panose="02020603050405020304" pitchFamily="18" charset="0"/>
                <a:cs typeface="Times New Roman" panose="02020603050405020304" pitchFamily="18" charset="0"/>
              </a:rPr>
              <a:t>(height: 10),</a:t>
            </a:r>
          </a:p>
          <a:p>
            <a:r>
              <a:rPr lang="en-IN" sz="1400" dirty="0">
                <a:latin typeface="Times New Roman" panose="02020603050405020304" pitchFamily="18" charset="0"/>
                <a:cs typeface="Times New Roman" panose="02020603050405020304" pitchFamily="18" charset="0"/>
              </a:rPr>
              <a:t>              // Last Name</a:t>
            </a:r>
          </a:p>
          <a:p>
            <a:r>
              <a:rPr lang="en-IN" sz="1400" dirty="0">
                <a:latin typeface="Times New Roman" panose="02020603050405020304" pitchFamily="18" charset="0"/>
                <a:cs typeface="Times New Roman" panose="02020603050405020304" pitchFamily="18" charset="0"/>
              </a:rPr>
              <a:t>              _</a:t>
            </a:r>
            <a:r>
              <a:rPr lang="en-IN" sz="1400" dirty="0" err="1">
                <a:latin typeface="Times New Roman" panose="02020603050405020304" pitchFamily="18" charset="0"/>
                <a:cs typeface="Times New Roman" panose="02020603050405020304" pitchFamily="18" charset="0"/>
              </a:rPr>
              <a:t>buildProfileField</a:t>
            </a:r>
            <a:r>
              <a:rPr lang="en-IN" sz="1400" dirty="0">
                <a:latin typeface="Times New Roman" panose="02020603050405020304" pitchFamily="18" charset="0"/>
                <a:cs typeface="Times New Roman" panose="02020603050405020304" pitchFamily="18" charset="0"/>
              </a:rPr>
              <a:t>(</a:t>
            </a:r>
          </a:p>
          <a:p>
            <a:r>
              <a:rPr lang="en-IN" sz="1400" dirty="0">
                <a:latin typeface="Times New Roman" panose="02020603050405020304" pitchFamily="18" charset="0"/>
                <a:cs typeface="Times New Roman" panose="02020603050405020304" pitchFamily="18" charset="0"/>
              </a:rPr>
              <a:t>                icon: </a:t>
            </a:r>
            <a:r>
              <a:rPr lang="en-IN" sz="1400" dirty="0" err="1">
                <a:latin typeface="Times New Roman" panose="02020603050405020304" pitchFamily="18" charset="0"/>
                <a:cs typeface="Times New Roman" panose="02020603050405020304" pitchFamily="18" charset="0"/>
              </a:rPr>
              <a:t>Icons.person_outline</a:t>
            </a:r>
            <a:r>
              <a:rPr lang="en-IN" sz="1400" dirty="0">
                <a:latin typeface="Times New Roman" panose="02020603050405020304" pitchFamily="18" charset="0"/>
                <a:cs typeface="Times New Roman" panose="02020603050405020304" pitchFamily="18" charset="0"/>
              </a:rPr>
              <a:t>,</a:t>
            </a:r>
          </a:p>
          <a:p>
            <a:r>
              <a:rPr lang="en-IN" sz="1400" dirty="0">
                <a:latin typeface="Times New Roman" panose="02020603050405020304" pitchFamily="18" charset="0"/>
                <a:cs typeface="Times New Roman" panose="02020603050405020304" pitchFamily="18" charset="0"/>
              </a:rPr>
              <a:t>                title: 'Last Name',</a:t>
            </a:r>
          </a:p>
          <a:p>
            <a:r>
              <a:rPr lang="en-IN" sz="1400" dirty="0">
                <a:latin typeface="Times New Roman" panose="02020603050405020304" pitchFamily="18" charset="0"/>
                <a:cs typeface="Times New Roman" panose="02020603050405020304" pitchFamily="18" charset="0"/>
              </a:rPr>
              <a:t>                value: 'Doe',),</a:t>
            </a:r>
          </a:p>
          <a:p>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const</a:t>
            </a: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SizedBox</a:t>
            </a:r>
            <a:r>
              <a:rPr lang="en-IN" sz="1400" dirty="0">
                <a:latin typeface="Times New Roman" panose="02020603050405020304" pitchFamily="18" charset="0"/>
                <a:cs typeface="Times New Roman" panose="02020603050405020304" pitchFamily="18" charset="0"/>
              </a:rPr>
              <a:t>(height: 10),</a:t>
            </a:r>
          </a:p>
          <a:p>
            <a:r>
              <a:rPr lang="en-IN" sz="1400" dirty="0">
                <a:latin typeface="Times New Roman" panose="02020603050405020304" pitchFamily="18" charset="0"/>
                <a:cs typeface="Times New Roman" panose="02020603050405020304" pitchFamily="18" charset="0"/>
              </a:rPr>
              <a:t>              // Email</a:t>
            </a:r>
          </a:p>
          <a:p>
            <a:r>
              <a:rPr lang="en-IN" sz="1400" dirty="0">
                <a:latin typeface="Times New Roman" panose="02020603050405020304" pitchFamily="18" charset="0"/>
                <a:cs typeface="Times New Roman" panose="02020603050405020304" pitchFamily="18" charset="0"/>
              </a:rPr>
              <a:t>              _</a:t>
            </a:r>
            <a:r>
              <a:rPr lang="en-IN" sz="1400" dirty="0" err="1">
                <a:latin typeface="Times New Roman" panose="02020603050405020304" pitchFamily="18" charset="0"/>
                <a:cs typeface="Times New Roman" panose="02020603050405020304" pitchFamily="18" charset="0"/>
              </a:rPr>
              <a:t>buildProfileField</a:t>
            </a:r>
            <a:r>
              <a:rPr lang="en-IN" sz="1400" dirty="0">
                <a:latin typeface="Times New Roman" panose="02020603050405020304" pitchFamily="18" charset="0"/>
                <a:cs typeface="Times New Roman" panose="02020603050405020304" pitchFamily="18" charset="0"/>
              </a:rPr>
              <a:t>(</a:t>
            </a:r>
          </a:p>
          <a:p>
            <a:r>
              <a:rPr lang="en-IN" sz="1400" dirty="0">
                <a:latin typeface="Times New Roman" panose="02020603050405020304" pitchFamily="18" charset="0"/>
                <a:cs typeface="Times New Roman" panose="02020603050405020304" pitchFamily="18" charset="0"/>
              </a:rPr>
              <a:t>                icon: </a:t>
            </a:r>
            <a:r>
              <a:rPr lang="en-IN" sz="1400" dirty="0" err="1">
                <a:latin typeface="Times New Roman" panose="02020603050405020304" pitchFamily="18" charset="0"/>
                <a:cs typeface="Times New Roman" panose="02020603050405020304" pitchFamily="18" charset="0"/>
              </a:rPr>
              <a:t>Icons.email</a:t>
            </a:r>
            <a:r>
              <a:rPr lang="en-IN" sz="1400" dirty="0">
                <a:latin typeface="Times New Roman" panose="02020603050405020304" pitchFamily="18" charset="0"/>
                <a:cs typeface="Times New Roman" panose="02020603050405020304" pitchFamily="18" charset="0"/>
              </a:rPr>
              <a:t>,</a:t>
            </a:r>
          </a:p>
          <a:p>
            <a:r>
              <a:rPr lang="en-IN" sz="1400" dirty="0">
                <a:latin typeface="Times New Roman" panose="02020603050405020304" pitchFamily="18" charset="0"/>
                <a:cs typeface="Times New Roman" panose="02020603050405020304" pitchFamily="18" charset="0"/>
              </a:rPr>
              <a:t>                title: 'Email',</a:t>
            </a:r>
          </a:p>
          <a:p>
            <a:r>
              <a:rPr lang="en-IN" sz="1400" dirty="0">
                <a:latin typeface="Times New Roman" panose="02020603050405020304" pitchFamily="18" charset="0"/>
                <a:cs typeface="Times New Roman" panose="02020603050405020304" pitchFamily="18" charset="0"/>
              </a:rPr>
              <a:t>                value: 'johndoe@example.com',),</a:t>
            </a:r>
          </a:p>
          <a:p>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const</a:t>
            </a: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SizedBox</a:t>
            </a:r>
            <a:r>
              <a:rPr lang="en-IN" sz="1400" dirty="0">
                <a:latin typeface="Times New Roman" panose="02020603050405020304" pitchFamily="18" charset="0"/>
                <a:cs typeface="Times New Roman" panose="02020603050405020304" pitchFamily="18" charset="0"/>
              </a:rPr>
              <a:t>(height: 10),</a:t>
            </a:r>
          </a:p>
          <a:p>
            <a:r>
              <a:rPr lang="en-IN" sz="1400" dirty="0">
                <a:latin typeface="Times New Roman" panose="02020603050405020304" pitchFamily="18" charset="0"/>
                <a:cs typeface="Times New Roman" panose="02020603050405020304" pitchFamily="18" charset="0"/>
              </a:rPr>
              <a:t>              // Phone Number</a:t>
            </a:r>
          </a:p>
          <a:p>
            <a:r>
              <a:rPr lang="en-IN" sz="1400" dirty="0">
                <a:latin typeface="Times New Roman" panose="02020603050405020304" pitchFamily="18" charset="0"/>
                <a:cs typeface="Times New Roman" panose="02020603050405020304" pitchFamily="18" charset="0"/>
              </a:rPr>
              <a:t>              _</a:t>
            </a:r>
            <a:r>
              <a:rPr lang="en-IN" sz="1400" dirty="0" err="1">
                <a:latin typeface="Times New Roman" panose="02020603050405020304" pitchFamily="18" charset="0"/>
                <a:cs typeface="Times New Roman" panose="02020603050405020304" pitchFamily="18" charset="0"/>
              </a:rPr>
              <a:t>buildProfileField</a:t>
            </a:r>
            <a:r>
              <a:rPr lang="en-IN" sz="1400" dirty="0">
                <a:latin typeface="Times New Roman" panose="02020603050405020304" pitchFamily="18" charset="0"/>
                <a:cs typeface="Times New Roman" panose="02020603050405020304" pitchFamily="18" charset="0"/>
              </a:rPr>
              <a:t>(</a:t>
            </a:r>
          </a:p>
          <a:p>
            <a:r>
              <a:rPr lang="en-IN" sz="1400" dirty="0">
                <a:latin typeface="Times New Roman" panose="02020603050405020304" pitchFamily="18" charset="0"/>
                <a:cs typeface="Times New Roman" panose="02020603050405020304" pitchFamily="18" charset="0"/>
              </a:rPr>
              <a:t>                icon: </a:t>
            </a:r>
            <a:r>
              <a:rPr lang="en-IN" sz="1400" dirty="0" err="1">
                <a:latin typeface="Times New Roman" panose="02020603050405020304" pitchFamily="18" charset="0"/>
                <a:cs typeface="Times New Roman" panose="02020603050405020304" pitchFamily="18" charset="0"/>
              </a:rPr>
              <a:t>Icons.phone</a:t>
            </a:r>
            <a:r>
              <a:rPr lang="en-IN" sz="1400" dirty="0">
                <a:latin typeface="Times New Roman" panose="02020603050405020304" pitchFamily="18" charset="0"/>
                <a:cs typeface="Times New Roman" panose="02020603050405020304" pitchFamily="18" charset="0"/>
              </a:rPr>
              <a:t>,</a:t>
            </a:r>
          </a:p>
          <a:p>
            <a:r>
              <a:rPr lang="en-IN" sz="1400" dirty="0">
                <a:latin typeface="Times New Roman" panose="02020603050405020304" pitchFamily="18" charset="0"/>
                <a:cs typeface="Times New Roman" panose="02020603050405020304" pitchFamily="18" charset="0"/>
              </a:rPr>
              <a:t>                title: 'Phone Number',</a:t>
            </a:r>
          </a:p>
          <a:p>
            <a:r>
              <a:rPr lang="en-IN" sz="1400" dirty="0">
                <a:latin typeface="Times New Roman" panose="02020603050405020304" pitchFamily="18" charset="0"/>
                <a:cs typeface="Times New Roman" panose="02020603050405020304" pitchFamily="18" charset="0"/>
              </a:rPr>
              <a:t>                value: '+1 (234) 567-8901’,),</a:t>
            </a:r>
          </a:p>
          <a:p>
            <a:r>
              <a:rPr lang="en-US" sz="1400" dirty="0">
                <a:latin typeface="Times New Roman" panose="02020603050405020304" pitchFamily="18" charset="0"/>
                <a:cs typeface="Times New Roman" panose="02020603050405020304" pitchFamily="18" charset="0"/>
              </a:rPr>
              <a:t>		const </a:t>
            </a:r>
            <a:r>
              <a:rPr lang="en-US" sz="1400" dirty="0" err="1">
                <a:latin typeface="Times New Roman" panose="02020603050405020304" pitchFamily="18" charset="0"/>
                <a:cs typeface="Times New Roman" panose="02020603050405020304" pitchFamily="18" charset="0"/>
              </a:rPr>
              <a:t>SizedBox</a:t>
            </a:r>
            <a:r>
              <a:rPr lang="en-US" sz="1400" dirty="0">
                <a:latin typeface="Times New Roman" panose="02020603050405020304" pitchFamily="18" charset="0"/>
                <a:cs typeface="Times New Roman" panose="02020603050405020304" pitchFamily="18" charset="0"/>
              </a:rPr>
              <a:t>(height: 10),</a:t>
            </a:r>
          </a:p>
          <a:p>
            <a:r>
              <a:rPr lang="en-US" sz="1400" dirty="0">
                <a:latin typeface="Times New Roman" panose="02020603050405020304" pitchFamily="18" charset="0"/>
                <a:cs typeface="Times New Roman" panose="02020603050405020304" pitchFamily="18" charset="0"/>
              </a:rPr>
              <a:t>              // Address</a:t>
            </a:r>
          </a:p>
          <a:p>
            <a:r>
              <a:rPr lang="en-US" sz="1400" dirty="0">
                <a:latin typeface="Times New Roman" panose="02020603050405020304" pitchFamily="18" charset="0"/>
                <a:cs typeface="Times New Roman" panose="02020603050405020304" pitchFamily="18" charset="0"/>
              </a:rPr>
              <a:t>              _</a:t>
            </a:r>
            <a:r>
              <a:rPr lang="en-US" sz="1400" dirty="0" err="1">
                <a:latin typeface="Times New Roman" panose="02020603050405020304" pitchFamily="18" charset="0"/>
                <a:cs typeface="Times New Roman" panose="02020603050405020304" pitchFamily="18" charset="0"/>
              </a:rPr>
              <a:t>buildProfileField</a:t>
            </a:r>
            <a:r>
              <a:rPr lang="en-US" sz="1400" dirty="0">
                <a:latin typeface="Times New Roman" panose="02020603050405020304" pitchFamily="18" charset="0"/>
                <a:cs typeface="Times New Roman" panose="02020603050405020304" pitchFamily="18" charset="0"/>
              </a:rPr>
              <a:t>(</a:t>
            </a:r>
          </a:p>
          <a:p>
            <a:r>
              <a:rPr lang="en-US" sz="1400" dirty="0">
                <a:latin typeface="Times New Roman" panose="02020603050405020304" pitchFamily="18" charset="0"/>
                <a:cs typeface="Times New Roman" panose="02020603050405020304" pitchFamily="18" charset="0"/>
              </a:rPr>
              <a:t>                icon: </a:t>
            </a:r>
            <a:r>
              <a:rPr lang="en-US" sz="1400" dirty="0" err="1">
                <a:latin typeface="Times New Roman" panose="02020603050405020304" pitchFamily="18" charset="0"/>
                <a:cs typeface="Times New Roman" panose="02020603050405020304" pitchFamily="18" charset="0"/>
              </a:rPr>
              <a:t>Icons.home</a:t>
            </a:r>
            <a:r>
              <a:rPr lang="en-US" sz="1400" dirty="0">
                <a:latin typeface="Times New Roman" panose="02020603050405020304" pitchFamily="18" charset="0"/>
                <a:cs typeface="Times New Roman" panose="02020603050405020304" pitchFamily="18" charset="0"/>
              </a:rPr>
              <a:t>,</a:t>
            </a:r>
          </a:p>
          <a:p>
            <a:r>
              <a:rPr lang="en-US" sz="1400" dirty="0">
                <a:latin typeface="Times New Roman" panose="02020603050405020304" pitchFamily="18" charset="0"/>
                <a:cs typeface="Times New Roman" panose="02020603050405020304" pitchFamily="18" charset="0"/>
              </a:rPr>
              <a:t>                title: 'Address',</a:t>
            </a:r>
          </a:p>
          <a:p>
            <a:r>
              <a:rPr lang="en-US" sz="1400" dirty="0">
                <a:latin typeface="Times New Roman" panose="02020603050405020304" pitchFamily="18" charset="0"/>
                <a:cs typeface="Times New Roman" panose="02020603050405020304" pitchFamily="18" charset="0"/>
              </a:rPr>
              <a:t>                value: '123 Main St, Springfield, USA',),</a:t>
            </a:r>
            <a:endParaRPr lang="en-IN" sz="1400" dirty="0">
              <a:latin typeface="Times New Roman" panose="02020603050405020304" pitchFamily="18" charset="0"/>
              <a:cs typeface="Times New Roman" panose="02020603050405020304" pitchFamily="18" charset="0"/>
            </a:endParaRPr>
          </a:p>
          <a:p>
            <a:endParaRPr lang="en-IN"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806268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BD474D-6992-DBEF-D70B-6CCFD4F025EC}"/>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41460E20-1F45-CE61-B115-0D049267541F}"/>
              </a:ext>
            </a:extLst>
          </p:cNvPr>
          <p:cNvSpPr txBox="1"/>
          <p:nvPr/>
        </p:nvSpPr>
        <p:spPr>
          <a:xfrm>
            <a:off x="0" y="0"/>
            <a:ext cx="9151620" cy="6771084"/>
          </a:xfrm>
          <a:prstGeom prst="rect">
            <a:avLst/>
          </a:prstGeom>
          <a:noFill/>
        </p:spPr>
        <p:txBody>
          <a:bodyPr wrap="square">
            <a:spAutoFit/>
          </a:bodyPr>
          <a:lstStyle/>
          <a:p>
            <a:r>
              <a:rPr lang="en-IN" sz="1400" dirty="0" err="1">
                <a:latin typeface="Times New Roman" panose="02020603050405020304" pitchFamily="18" charset="0"/>
                <a:cs typeface="Times New Roman" panose="02020603050405020304" pitchFamily="18" charset="0"/>
              </a:rPr>
              <a:t>const</a:t>
            </a: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SizedBox</a:t>
            </a:r>
            <a:r>
              <a:rPr lang="en-IN" sz="1400" dirty="0">
                <a:latin typeface="Times New Roman" panose="02020603050405020304" pitchFamily="18" charset="0"/>
                <a:cs typeface="Times New Roman" panose="02020603050405020304" pitchFamily="18" charset="0"/>
              </a:rPr>
              <a:t>(height: 20),</a:t>
            </a:r>
          </a:p>
          <a:p>
            <a:r>
              <a:rPr lang="en-IN" sz="1400" dirty="0">
                <a:latin typeface="Times New Roman" panose="02020603050405020304" pitchFamily="18" charset="0"/>
                <a:cs typeface="Times New Roman" panose="02020603050405020304" pitchFamily="18" charset="0"/>
              </a:rPr>
              <a:t>              // Additional Info Section</a:t>
            </a:r>
          </a:p>
          <a:p>
            <a:r>
              <a:rPr lang="en-IN" sz="1400" dirty="0">
                <a:latin typeface="Times New Roman" panose="02020603050405020304" pitchFamily="18" charset="0"/>
                <a:cs typeface="Times New Roman" panose="02020603050405020304" pitchFamily="18" charset="0"/>
              </a:rPr>
              <a:t>              _</a:t>
            </a:r>
            <a:r>
              <a:rPr lang="en-IN" sz="1400" dirty="0" err="1">
                <a:latin typeface="Times New Roman" panose="02020603050405020304" pitchFamily="18" charset="0"/>
                <a:cs typeface="Times New Roman" panose="02020603050405020304" pitchFamily="18" charset="0"/>
              </a:rPr>
              <a:t>buildProfileField</a:t>
            </a:r>
            <a:r>
              <a:rPr lang="en-IN" sz="1400" dirty="0">
                <a:latin typeface="Times New Roman" panose="02020603050405020304" pitchFamily="18" charset="0"/>
                <a:cs typeface="Times New Roman" panose="02020603050405020304" pitchFamily="18" charset="0"/>
              </a:rPr>
              <a:t>(</a:t>
            </a:r>
          </a:p>
          <a:p>
            <a:r>
              <a:rPr lang="en-IN" sz="1400" dirty="0">
                <a:latin typeface="Times New Roman" panose="02020603050405020304" pitchFamily="18" charset="0"/>
                <a:cs typeface="Times New Roman" panose="02020603050405020304" pitchFamily="18" charset="0"/>
              </a:rPr>
              <a:t>                icon: Icons.info,</a:t>
            </a:r>
          </a:p>
          <a:p>
            <a:r>
              <a:rPr lang="en-IN" sz="1400" dirty="0">
                <a:latin typeface="Times New Roman" panose="02020603050405020304" pitchFamily="18" charset="0"/>
                <a:cs typeface="Times New Roman" panose="02020603050405020304" pitchFamily="18" charset="0"/>
              </a:rPr>
              <a:t>                title: 'Additional Info',</a:t>
            </a:r>
          </a:p>
          <a:p>
            <a:r>
              <a:rPr lang="en-IN" sz="1400" dirty="0">
                <a:latin typeface="Times New Roman" panose="02020603050405020304" pitchFamily="18" charset="0"/>
                <a:cs typeface="Times New Roman" panose="02020603050405020304" pitchFamily="18" charset="0"/>
              </a:rPr>
              <a:t>                value:</a:t>
            </a:r>
          </a:p>
          <a:p>
            <a:r>
              <a:rPr lang="en-IN" sz="1400" dirty="0">
                <a:latin typeface="Times New Roman" panose="02020603050405020304" pitchFamily="18" charset="0"/>
                <a:cs typeface="Times New Roman" panose="02020603050405020304" pitchFamily="18" charset="0"/>
              </a:rPr>
              <a:t>                'Lorem ipsum </a:t>
            </a:r>
            <a:r>
              <a:rPr lang="en-IN" sz="1400" dirty="0" err="1">
                <a:latin typeface="Times New Roman" panose="02020603050405020304" pitchFamily="18" charset="0"/>
                <a:cs typeface="Times New Roman" panose="02020603050405020304" pitchFamily="18" charset="0"/>
              </a:rPr>
              <a:t>dolor</a:t>
            </a:r>
            <a:r>
              <a:rPr lang="en-IN" sz="1400" dirty="0">
                <a:latin typeface="Times New Roman" panose="02020603050405020304" pitchFamily="18" charset="0"/>
                <a:cs typeface="Times New Roman" panose="02020603050405020304" pitchFamily="18" charset="0"/>
              </a:rPr>
              <a:t> sit </a:t>
            </a:r>
            <a:r>
              <a:rPr lang="en-IN" sz="1400" dirty="0" err="1">
                <a:latin typeface="Times New Roman" panose="02020603050405020304" pitchFamily="18" charset="0"/>
                <a:cs typeface="Times New Roman" panose="02020603050405020304" pitchFamily="18" charset="0"/>
              </a:rPr>
              <a:t>amet</a:t>
            </a: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consectetur</a:t>
            </a: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adipiscing</a:t>
            </a: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elit</a:t>
            </a:r>
            <a:r>
              <a:rPr lang="en-IN" sz="1400" dirty="0">
                <a:latin typeface="Times New Roman" panose="02020603050405020304" pitchFamily="18" charset="0"/>
                <a:cs typeface="Times New Roman" panose="02020603050405020304" pitchFamily="18" charset="0"/>
              </a:rPr>
              <a:t>. Integer nec </a:t>
            </a:r>
            <a:r>
              <a:rPr lang="en-IN" sz="1400" dirty="0" err="1">
                <a:latin typeface="Times New Roman" panose="02020603050405020304" pitchFamily="18" charset="0"/>
                <a:cs typeface="Times New Roman" panose="02020603050405020304" pitchFamily="18" charset="0"/>
              </a:rPr>
              <a:t>odio</a:t>
            </a: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Praesent</a:t>
            </a:r>
            <a:r>
              <a:rPr lang="en-IN" sz="1400" dirty="0">
                <a:latin typeface="Times New Roman" panose="02020603050405020304" pitchFamily="18" charset="0"/>
                <a:cs typeface="Times New Roman" panose="02020603050405020304" pitchFamily="18" charset="0"/>
              </a:rPr>
              <a:t> libero. Sed cursus ante </a:t>
            </a:r>
            <a:r>
              <a:rPr lang="en-IN" sz="1400" dirty="0" err="1">
                <a:latin typeface="Times New Roman" panose="02020603050405020304" pitchFamily="18" charset="0"/>
                <a:cs typeface="Times New Roman" panose="02020603050405020304" pitchFamily="18" charset="0"/>
              </a:rPr>
              <a:t>dapibus</a:t>
            </a:r>
            <a:r>
              <a:rPr lang="en-IN" sz="1400" dirty="0">
                <a:latin typeface="Times New Roman" panose="02020603050405020304" pitchFamily="18" charset="0"/>
                <a:cs typeface="Times New Roman" panose="02020603050405020304" pitchFamily="18" charset="0"/>
              </a:rPr>
              <a:t> diam.',),],),),),);}</a:t>
            </a:r>
          </a:p>
          <a:p>
            <a:r>
              <a:rPr lang="en-IN" sz="1400" dirty="0">
                <a:latin typeface="Times New Roman" panose="02020603050405020304" pitchFamily="18" charset="0"/>
                <a:cs typeface="Times New Roman" panose="02020603050405020304" pitchFamily="18" charset="0"/>
              </a:rPr>
              <a:t>  Widget _</a:t>
            </a:r>
            <a:r>
              <a:rPr lang="en-IN" sz="1400" dirty="0" err="1">
                <a:latin typeface="Times New Roman" panose="02020603050405020304" pitchFamily="18" charset="0"/>
                <a:cs typeface="Times New Roman" panose="02020603050405020304" pitchFamily="18" charset="0"/>
              </a:rPr>
              <a:t>buildProfileField</a:t>
            </a:r>
            <a:r>
              <a:rPr lang="en-IN" sz="1400" dirty="0">
                <a:latin typeface="Times New Roman" panose="02020603050405020304" pitchFamily="18" charset="0"/>
                <a:cs typeface="Times New Roman" panose="02020603050405020304" pitchFamily="18" charset="0"/>
              </a:rPr>
              <a:t>({required </a:t>
            </a:r>
            <a:r>
              <a:rPr lang="en-IN" sz="1400" dirty="0" err="1">
                <a:latin typeface="Times New Roman" panose="02020603050405020304" pitchFamily="18" charset="0"/>
                <a:cs typeface="Times New Roman" panose="02020603050405020304" pitchFamily="18" charset="0"/>
              </a:rPr>
              <a:t>IconData</a:t>
            </a:r>
            <a:r>
              <a:rPr lang="en-IN" sz="1400" dirty="0">
                <a:latin typeface="Times New Roman" panose="02020603050405020304" pitchFamily="18" charset="0"/>
                <a:cs typeface="Times New Roman" panose="02020603050405020304" pitchFamily="18" charset="0"/>
              </a:rPr>
              <a:t> icon, required String title, required String value}) {</a:t>
            </a:r>
          </a:p>
          <a:p>
            <a:r>
              <a:rPr lang="en-IN" sz="1400" dirty="0">
                <a:latin typeface="Times New Roman" panose="02020603050405020304" pitchFamily="18" charset="0"/>
                <a:cs typeface="Times New Roman" panose="02020603050405020304" pitchFamily="18" charset="0"/>
              </a:rPr>
              <a:t>    return Container(</a:t>
            </a:r>
          </a:p>
          <a:p>
            <a:r>
              <a:rPr lang="en-IN" sz="1400" dirty="0">
                <a:latin typeface="Times New Roman" panose="02020603050405020304" pitchFamily="18" charset="0"/>
                <a:cs typeface="Times New Roman" panose="02020603050405020304" pitchFamily="18" charset="0"/>
              </a:rPr>
              <a:t>      decoration: </a:t>
            </a:r>
            <a:r>
              <a:rPr lang="en-IN" sz="1400" dirty="0" err="1">
                <a:latin typeface="Times New Roman" panose="02020603050405020304" pitchFamily="18" charset="0"/>
                <a:cs typeface="Times New Roman" panose="02020603050405020304" pitchFamily="18" charset="0"/>
              </a:rPr>
              <a:t>BoxDecoration</a:t>
            </a:r>
            <a:r>
              <a:rPr lang="en-IN" sz="1400" dirty="0">
                <a:latin typeface="Times New Roman" panose="02020603050405020304" pitchFamily="18" charset="0"/>
                <a:cs typeface="Times New Roman" panose="02020603050405020304" pitchFamily="18" charset="0"/>
              </a:rPr>
              <a:t>(</a:t>
            </a:r>
          </a:p>
          <a:p>
            <a:r>
              <a:rPr lang="en-IN" sz="1400" dirty="0">
                <a:latin typeface="Times New Roman" panose="02020603050405020304" pitchFamily="18" charset="0"/>
                <a:cs typeface="Times New Roman" panose="02020603050405020304" pitchFamily="18" charset="0"/>
              </a:rPr>
              <a:t>        gradient: </a:t>
            </a:r>
            <a:r>
              <a:rPr lang="en-IN" sz="1400" dirty="0" err="1">
                <a:latin typeface="Times New Roman" panose="02020603050405020304" pitchFamily="18" charset="0"/>
                <a:cs typeface="Times New Roman" panose="02020603050405020304" pitchFamily="18" charset="0"/>
              </a:rPr>
              <a:t>const</a:t>
            </a: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LinearGradient</a:t>
            </a:r>
            <a:r>
              <a:rPr lang="en-IN" sz="1400" dirty="0">
                <a:latin typeface="Times New Roman" panose="02020603050405020304" pitchFamily="18" charset="0"/>
                <a:cs typeface="Times New Roman" panose="02020603050405020304" pitchFamily="18" charset="0"/>
              </a:rPr>
              <a:t>(</a:t>
            </a:r>
          </a:p>
          <a:p>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colors</a:t>
            </a: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Colors.deepPurple</a:t>
            </a: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Colors.purpleAccent</a:t>
            </a:r>
            <a:r>
              <a:rPr lang="en-IN" sz="1400" dirty="0">
                <a:latin typeface="Times New Roman" panose="02020603050405020304" pitchFamily="18" charset="0"/>
                <a:cs typeface="Times New Roman" panose="02020603050405020304" pitchFamily="18" charset="0"/>
              </a:rPr>
              <a:t>],</a:t>
            </a:r>
          </a:p>
          <a:p>
            <a:r>
              <a:rPr lang="en-IN" sz="1400" dirty="0">
                <a:latin typeface="Times New Roman" panose="02020603050405020304" pitchFamily="18" charset="0"/>
                <a:cs typeface="Times New Roman" panose="02020603050405020304" pitchFamily="18" charset="0"/>
              </a:rPr>
              <a:t>          begin: </a:t>
            </a:r>
            <a:r>
              <a:rPr lang="en-IN" sz="1400" dirty="0" err="1">
                <a:latin typeface="Times New Roman" panose="02020603050405020304" pitchFamily="18" charset="0"/>
                <a:cs typeface="Times New Roman" panose="02020603050405020304" pitchFamily="18" charset="0"/>
              </a:rPr>
              <a:t>Alignment.topLeft</a:t>
            </a:r>
            <a:r>
              <a:rPr lang="en-IN" sz="1400" dirty="0">
                <a:latin typeface="Times New Roman" panose="02020603050405020304" pitchFamily="18" charset="0"/>
                <a:cs typeface="Times New Roman" panose="02020603050405020304" pitchFamily="18" charset="0"/>
              </a:rPr>
              <a:t>,</a:t>
            </a:r>
          </a:p>
          <a:p>
            <a:r>
              <a:rPr lang="en-IN" sz="1400" dirty="0">
                <a:latin typeface="Times New Roman" panose="02020603050405020304" pitchFamily="18" charset="0"/>
                <a:cs typeface="Times New Roman" panose="02020603050405020304" pitchFamily="18" charset="0"/>
              </a:rPr>
              <a:t>          end: </a:t>
            </a:r>
            <a:r>
              <a:rPr lang="en-IN" sz="1400" dirty="0" err="1">
                <a:latin typeface="Times New Roman" panose="02020603050405020304" pitchFamily="18" charset="0"/>
                <a:cs typeface="Times New Roman" panose="02020603050405020304" pitchFamily="18" charset="0"/>
              </a:rPr>
              <a:t>Alignment.bottomRight</a:t>
            </a:r>
            <a:r>
              <a:rPr lang="en-IN" sz="1400" dirty="0">
                <a:latin typeface="Times New Roman" panose="02020603050405020304" pitchFamily="18" charset="0"/>
                <a:cs typeface="Times New Roman" panose="02020603050405020304" pitchFamily="18" charset="0"/>
              </a:rPr>
              <a:t>,),</a:t>
            </a:r>
          </a:p>
          <a:p>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borderRadius</a:t>
            </a: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BorderRadius.circular</a:t>
            </a:r>
            <a:r>
              <a:rPr lang="en-IN" sz="1400" dirty="0">
                <a:latin typeface="Times New Roman" panose="02020603050405020304" pitchFamily="18" charset="0"/>
                <a:cs typeface="Times New Roman" panose="02020603050405020304" pitchFamily="18" charset="0"/>
              </a:rPr>
              <a:t>(10),),</a:t>
            </a:r>
          </a:p>
          <a:p>
            <a:r>
              <a:rPr lang="en-IN" sz="1400" dirty="0">
                <a:latin typeface="Times New Roman" panose="02020603050405020304" pitchFamily="18" charset="0"/>
                <a:cs typeface="Times New Roman" panose="02020603050405020304" pitchFamily="18" charset="0"/>
              </a:rPr>
              <a:t>      child: Card(</a:t>
            </a:r>
          </a:p>
          <a:p>
            <a:r>
              <a:rPr lang="en-IN" sz="1400" dirty="0">
                <a:latin typeface="Times New Roman" panose="02020603050405020304" pitchFamily="18" charset="0"/>
                <a:cs typeface="Times New Roman" panose="02020603050405020304" pitchFamily="18" charset="0"/>
              </a:rPr>
              <a:t>        elevation: 2,</a:t>
            </a:r>
          </a:p>
          <a:p>
            <a:r>
              <a:rPr lang="en-IN" sz="1400" dirty="0">
                <a:latin typeface="Times New Roman" panose="02020603050405020304" pitchFamily="18" charset="0"/>
                <a:cs typeface="Times New Roman" panose="02020603050405020304" pitchFamily="18" charset="0"/>
              </a:rPr>
              <a:t>        shape: </a:t>
            </a:r>
            <a:r>
              <a:rPr lang="en-IN" sz="1400" dirty="0" err="1">
                <a:latin typeface="Times New Roman" panose="02020603050405020304" pitchFamily="18" charset="0"/>
                <a:cs typeface="Times New Roman" panose="02020603050405020304" pitchFamily="18" charset="0"/>
              </a:rPr>
              <a:t>RoundedRectangleBorder</a:t>
            </a:r>
            <a:r>
              <a:rPr lang="en-IN" sz="1400" dirty="0">
                <a:latin typeface="Times New Roman" panose="02020603050405020304" pitchFamily="18" charset="0"/>
                <a:cs typeface="Times New Roman" panose="02020603050405020304" pitchFamily="18" charset="0"/>
              </a:rPr>
              <a:t>(</a:t>
            </a:r>
          </a:p>
          <a:p>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borderRadius</a:t>
            </a: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BorderRadius.circular</a:t>
            </a:r>
            <a:r>
              <a:rPr lang="en-IN" sz="1400" dirty="0">
                <a:latin typeface="Times New Roman" panose="02020603050405020304" pitchFamily="18" charset="0"/>
                <a:cs typeface="Times New Roman" panose="02020603050405020304" pitchFamily="18" charset="0"/>
              </a:rPr>
              <a:t>(10),</a:t>
            </a:r>
          </a:p>
          <a:p>
            <a:r>
              <a:rPr lang="en-IN" sz="1400" dirty="0">
                <a:latin typeface="Times New Roman" panose="02020603050405020304" pitchFamily="18" charset="0"/>
                <a:cs typeface="Times New Roman" panose="02020603050405020304" pitchFamily="18" charset="0"/>
              </a:rPr>
              <a:t>        ),</a:t>
            </a:r>
          </a:p>
          <a:p>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color</a:t>
            </a: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Colors.transparent</a:t>
            </a:r>
            <a:r>
              <a:rPr lang="en-IN" sz="1400" dirty="0">
                <a:latin typeface="Times New Roman" panose="02020603050405020304" pitchFamily="18" charset="0"/>
                <a:cs typeface="Times New Roman" panose="02020603050405020304" pitchFamily="18" charset="0"/>
              </a:rPr>
              <a:t>, // Make card background transparent to show gradient</a:t>
            </a:r>
          </a:p>
          <a:p>
            <a:r>
              <a:rPr lang="en-IN" sz="1400" dirty="0">
                <a:latin typeface="Times New Roman" panose="02020603050405020304" pitchFamily="18" charset="0"/>
                <a:cs typeface="Times New Roman" panose="02020603050405020304" pitchFamily="18" charset="0"/>
              </a:rPr>
              <a:t>        child: Padding(</a:t>
            </a:r>
          </a:p>
          <a:p>
            <a:r>
              <a:rPr lang="en-IN" sz="1400" dirty="0">
                <a:latin typeface="Times New Roman" panose="02020603050405020304" pitchFamily="18" charset="0"/>
                <a:cs typeface="Times New Roman" panose="02020603050405020304" pitchFamily="18" charset="0"/>
              </a:rPr>
              <a:t>          padding: </a:t>
            </a:r>
            <a:r>
              <a:rPr lang="en-IN" sz="1400" dirty="0" err="1">
                <a:latin typeface="Times New Roman" panose="02020603050405020304" pitchFamily="18" charset="0"/>
                <a:cs typeface="Times New Roman" panose="02020603050405020304" pitchFamily="18" charset="0"/>
              </a:rPr>
              <a:t>const</a:t>
            </a: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EdgeInsets.all</a:t>
            </a:r>
            <a:r>
              <a:rPr lang="en-IN" sz="1400" dirty="0">
                <a:latin typeface="Times New Roman" panose="02020603050405020304" pitchFamily="18" charset="0"/>
                <a:cs typeface="Times New Roman" panose="02020603050405020304" pitchFamily="18" charset="0"/>
              </a:rPr>
              <a:t>(16.0),</a:t>
            </a:r>
          </a:p>
          <a:p>
            <a:r>
              <a:rPr lang="en-IN" sz="1400" dirty="0">
                <a:latin typeface="Times New Roman" panose="02020603050405020304" pitchFamily="18" charset="0"/>
                <a:cs typeface="Times New Roman" panose="02020603050405020304" pitchFamily="18" charset="0"/>
              </a:rPr>
              <a:t>          child: Row(</a:t>
            </a:r>
          </a:p>
          <a:p>
            <a:r>
              <a:rPr lang="en-IN" sz="1400" dirty="0">
                <a:latin typeface="Times New Roman" panose="02020603050405020304" pitchFamily="18" charset="0"/>
                <a:cs typeface="Times New Roman" panose="02020603050405020304" pitchFamily="18" charset="0"/>
              </a:rPr>
              <a:t>            children: [</a:t>
            </a:r>
          </a:p>
          <a:p>
            <a:r>
              <a:rPr lang="en-IN" sz="1400" dirty="0">
                <a:latin typeface="Times New Roman" panose="02020603050405020304" pitchFamily="18" charset="0"/>
                <a:cs typeface="Times New Roman" panose="02020603050405020304" pitchFamily="18" charset="0"/>
              </a:rPr>
              <a:t>              Icon(icon, size: 30, </a:t>
            </a:r>
            <a:r>
              <a:rPr lang="en-IN" sz="1400" dirty="0" err="1">
                <a:latin typeface="Times New Roman" panose="02020603050405020304" pitchFamily="18" charset="0"/>
                <a:cs typeface="Times New Roman" panose="02020603050405020304" pitchFamily="18" charset="0"/>
              </a:rPr>
              <a:t>color</a:t>
            </a: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Colors.white</a:t>
            </a:r>
            <a:r>
              <a:rPr lang="en-IN" sz="1400" dirty="0">
                <a:latin typeface="Times New Roman" panose="02020603050405020304" pitchFamily="18" charset="0"/>
                <a:cs typeface="Times New Roman" panose="02020603050405020304" pitchFamily="18" charset="0"/>
              </a:rPr>
              <a:t>),</a:t>
            </a:r>
          </a:p>
          <a:p>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const</a:t>
            </a: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SizedBox</a:t>
            </a:r>
            <a:r>
              <a:rPr lang="en-IN" sz="1400" dirty="0">
                <a:latin typeface="Times New Roman" panose="02020603050405020304" pitchFamily="18" charset="0"/>
                <a:cs typeface="Times New Roman" panose="02020603050405020304" pitchFamily="18" charset="0"/>
              </a:rPr>
              <a:t>(width: 10),</a:t>
            </a:r>
          </a:p>
          <a:p>
            <a:r>
              <a:rPr lang="en-IN" sz="1400" dirty="0">
                <a:latin typeface="Times New Roman" panose="02020603050405020304" pitchFamily="18" charset="0"/>
                <a:cs typeface="Times New Roman" panose="02020603050405020304" pitchFamily="18" charset="0"/>
              </a:rPr>
              <a:t>              Expanded(</a:t>
            </a:r>
          </a:p>
          <a:p>
            <a:r>
              <a:rPr lang="en-IN" sz="1400" dirty="0">
                <a:latin typeface="Times New Roman" panose="02020603050405020304" pitchFamily="18" charset="0"/>
                <a:cs typeface="Times New Roman" panose="02020603050405020304" pitchFamily="18" charset="0"/>
              </a:rPr>
              <a:t>                child: Column(</a:t>
            </a:r>
          </a:p>
        </p:txBody>
      </p:sp>
    </p:spTree>
    <p:extLst>
      <p:ext uri="{BB962C8B-B14F-4D97-AF65-F5344CB8AC3E}">
        <p14:creationId xmlns:p14="http://schemas.microsoft.com/office/powerpoint/2010/main" val="10866785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9C9342-27C5-87BE-E17F-BF354387B5AD}"/>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1099009E-B255-EC63-877B-E1FADC83BA9C}"/>
              </a:ext>
            </a:extLst>
          </p:cNvPr>
          <p:cNvSpPr txBox="1"/>
          <p:nvPr/>
        </p:nvSpPr>
        <p:spPr>
          <a:xfrm>
            <a:off x="71120" y="0"/>
            <a:ext cx="9080500" cy="4401205"/>
          </a:xfrm>
          <a:prstGeom prst="rect">
            <a:avLst/>
          </a:prstGeom>
          <a:noFill/>
        </p:spPr>
        <p:txBody>
          <a:bodyPr wrap="square">
            <a:spAutoFit/>
          </a:bodyPr>
          <a:lstStyle/>
          <a:p>
            <a:r>
              <a:rPr lang="en-IN" sz="1400" dirty="0" err="1">
                <a:latin typeface="Times New Roman" panose="02020603050405020304" pitchFamily="18" charset="0"/>
                <a:cs typeface="Times New Roman" panose="02020603050405020304" pitchFamily="18" charset="0"/>
              </a:rPr>
              <a:t>crossAxisAlignment</a:t>
            </a: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CrossAxisAlignment.start</a:t>
            </a:r>
            <a:r>
              <a:rPr lang="en-IN" sz="1400" dirty="0">
                <a:latin typeface="Times New Roman" panose="02020603050405020304" pitchFamily="18" charset="0"/>
                <a:cs typeface="Times New Roman" panose="02020603050405020304" pitchFamily="18" charset="0"/>
              </a:rPr>
              <a:t>,</a:t>
            </a:r>
          </a:p>
          <a:p>
            <a:r>
              <a:rPr lang="en-IN" sz="1400" dirty="0">
                <a:latin typeface="Times New Roman" panose="02020603050405020304" pitchFamily="18" charset="0"/>
                <a:cs typeface="Times New Roman" panose="02020603050405020304" pitchFamily="18" charset="0"/>
              </a:rPr>
              <a:t>                  children: [</a:t>
            </a:r>
          </a:p>
          <a:p>
            <a:r>
              <a:rPr lang="en-IN" sz="1400" dirty="0">
                <a:latin typeface="Times New Roman" panose="02020603050405020304" pitchFamily="18" charset="0"/>
                <a:cs typeface="Times New Roman" panose="02020603050405020304" pitchFamily="18" charset="0"/>
              </a:rPr>
              <a:t>                    Text(</a:t>
            </a:r>
          </a:p>
          <a:p>
            <a:r>
              <a:rPr lang="en-IN" sz="1400" dirty="0">
                <a:latin typeface="Times New Roman" panose="02020603050405020304" pitchFamily="18" charset="0"/>
                <a:cs typeface="Times New Roman" panose="02020603050405020304" pitchFamily="18" charset="0"/>
              </a:rPr>
              <a:t>                      title,</a:t>
            </a:r>
          </a:p>
          <a:p>
            <a:r>
              <a:rPr lang="en-IN" sz="1400" dirty="0">
                <a:latin typeface="Times New Roman" panose="02020603050405020304" pitchFamily="18" charset="0"/>
                <a:cs typeface="Times New Roman" panose="02020603050405020304" pitchFamily="18" charset="0"/>
              </a:rPr>
              <a:t>                      style: </a:t>
            </a:r>
            <a:r>
              <a:rPr lang="en-IN" sz="1400" dirty="0" err="1">
                <a:latin typeface="Times New Roman" panose="02020603050405020304" pitchFamily="18" charset="0"/>
                <a:cs typeface="Times New Roman" panose="02020603050405020304" pitchFamily="18" charset="0"/>
              </a:rPr>
              <a:t>const</a:t>
            </a: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TextStyle</a:t>
            </a:r>
            <a:r>
              <a:rPr lang="en-IN" sz="1400" dirty="0">
                <a:latin typeface="Times New Roman" panose="02020603050405020304" pitchFamily="18" charset="0"/>
                <a:cs typeface="Times New Roman" panose="02020603050405020304" pitchFamily="18" charset="0"/>
              </a:rPr>
              <a:t>(</a:t>
            </a:r>
            <a:r>
              <a:rPr lang="en-IN" sz="1400" dirty="0" err="1">
                <a:latin typeface="Times New Roman" panose="02020603050405020304" pitchFamily="18" charset="0"/>
                <a:cs typeface="Times New Roman" panose="02020603050405020304" pitchFamily="18" charset="0"/>
              </a:rPr>
              <a:t>fontSize</a:t>
            </a:r>
            <a:r>
              <a:rPr lang="en-IN" sz="1400" dirty="0">
                <a:latin typeface="Times New Roman" panose="02020603050405020304" pitchFamily="18" charset="0"/>
                <a:cs typeface="Times New Roman" panose="02020603050405020304" pitchFamily="18" charset="0"/>
              </a:rPr>
              <a:t>: 18, </a:t>
            </a:r>
            <a:r>
              <a:rPr lang="en-IN" sz="1400" dirty="0" err="1">
                <a:latin typeface="Times New Roman" panose="02020603050405020304" pitchFamily="18" charset="0"/>
                <a:cs typeface="Times New Roman" panose="02020603050405020304" pitchFamily="18" charset="0"/>
              </a:rPr>
              <a:t>fontWeight</a:t>
            </a: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FontWeight.bold</a:t>
            </a: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color</a:t>
            </a: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Colors.white</a:t>
            </a:r>
            <a:r>
              <a:rPr lang="en-IN" sz="1400" dirty="0">
                <a:latin typeface="Times New Roman" panose="02020603050405020304" pitchFamily="18" charset="0"/>
                <a:cs typeface="Times New Roman" panose="02020603050405020304" pitchFamily="18" charset="0"/>
              </a:rPr>
              <a:t>),</a:t>
            </a:r>
          </a:p>
          <a:p>
            <a:r>
              <a:rPr lang="en-IN" sz="1400" dirty="0">
                <a:latin typeface="Times New Roman" panose="02020603050405020304" pitchFamily="18" charset="0"/>
                <a:cs typeface="Times New Roman" panose="02020603050405020304" pitchFamily="18" charset="0"/>
              </a:rPr>
              <a:t>                    ),</a:t>
            </a:r>
          </a:p>
          <a:p>
            <a:r>
              <a:rPr lang="en-IN" sz="1400" dirty="0">
                <a:latin typeface="Times New Roman" panose="02020603050405020304" pitchFamily="18" charset="0"/>
                <a:cs typeface="Times New Roman" panose="02020603050405020304" pitchFamily="18" charset="0"/>
              </a:rPr>
              <a:t>                    Text(</a:t>
            </a:r>
          </a:p>
          <a:p>
            <a:r>
              <a:rPr lang="en-IN" sz="1400" dirty="0">
                <a:latin typeface="Times New Roman" panose="02020603050405020304" pitchFamily="18" charset="0"/>
                <a:cs typeface="Times New Roman" panose="02020603050405020304" pitchFamily="18" charset="0"/>
              </a:rPr>
              <a:t>                      value,</a:t>
            </a:r>
          </a:p>
          <a:p>
            <a:r>
              <a:rPr lang="en-IN" sz="1400" dirty="0">
                <a:latin typeface="Times New Roman" panose="02020603050405020304" pitchFamily="18" charset="0"/>
                <a:cs typeface="Times New Roman" panose="02020603050405020304" pitchFamily="18" charset="0"/>
              </a:rPr>
              <a:t>                      style: </a:t>
            </a:r>
            <a:r>
              <a:rPr lang="en-IN" sz="1400" dirty="0" err="1">
                <a:latin typeface="Times New Roman" panose="02020603050405020304" pitchFamily="18" charset="0"/>
                <a:cs typeface="Times New Roman" panose="02020603050405020304" pitchFamily="18" charset="0"/>
              </a:rPr>
              <a:t>const</a:t>
            </a: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TextStyle</a:t>
            </a:r>
            <a:r>
              <a:rPr lang="en-IN" sz="1400" dirty="0">
                <a:latin typeface="Times New Roman" panose="02020603050405020304" pitchFamily="18" charset="0"/>
                <a:cs typeface="Times New Roman" panose="02020603050405020304" pitchFamily="18" charset="0"/>
              </a:rPr>
              <a:t>(</a:t>
            </a:r>
            <a:r>
              <a:rPr lang="en-IN" sz="1400" dirty="0" err="1">
                <a:latin typeface="Times New Roman" panose="02020603050405020304" pitchFamily="18" charset="0"/>
                <a:cs typeface="Times New Roman" panose="02020603050405020304" pitchFamily="18" charset="0"/>
              </a:rPr>
              <a:t>fontSize</a:t>
            </a:r>
            <a:r>
              <a:rPr lang="en-IN" sz="1400" dirty="0">
                <a:latin typeface="Times New Roman" panose="02020603050405020304" pitchFamily="18" charset="0"/>
                <a:cs typeface="Times New Roman" panose="02020603050405020304" pitchFamily="18" charset="0"/>
              </a:rPr>
              <a:t>: 16, </a:t>
            </a:r>
            <a:r>
              <a:rPr lang="en-IN" sz="1400" dirty="0" err="1">
                <a:latin typeface="Times New Roman" panose="02020603050405020304" pitchFamily="18" charset="0"/>
                <a:cs typeface="Times New Roman" panose="02020603050405020304" pitchFamily="18" charset="0"/>
              </a:rPr>
              <a:t>color</a:t>
            </a: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Colors.white</a:t>
            </a:r>
            <a:r>
              <a:rPr lang="en-IN" sz="1400" dirty="0">
                <a:latin typeface="Times New Roman" panose="02020603050405020304" pitchFamily="18" charset="0"/>
                <a:cs typeface="Times New Roman" panose="02020603050405020304" pitchFamily="18" charset="0"/>
              </a:rPr>
              <a:t>),</a:t>
            </a:r>
          </a:p>
          <a:p>
            <a:r>
              <a:rPr lang="en-IN" sz="1400" dirty="0">
                <a:latin typeface="Times New Roman" panose="02020603050405020304" pitchFamily="18" charset="0"/>
                <a:cs typeface="Times New Roman" panose="02020603050405020304" pitchFamily="18" charset="0"/>
              </a:rPr>
              <a:t>                    ),</a:t>
            </a:r>
          </a:p>
          <a:p>
            <a:r>
              <a:rPr lang="en-IN" sz="1400" dirty="0">
                <a:latin typeface="Times New Roman" panose="02020603050405020304" pitchFamily="18" charset="0"/>
                <a:cs typeface="Times New Roman" panose="02020603050405020304" pitchFamily="18" charset="0"/>
              </a:rPr>
              <a:t>                  ],</a:t>
            </a:r>
          </a:p>
          <a:p>
            <a:r>
              <a:rPr lang="en-IN" sz="1400" dirty="0">
                <a:latin typeface="Times New Roman" panose="02020603050405020304" pitchFamily="18" charset="0"/>
                <a:cs typeface="Times New Roman" panose="02020603050405020304" pitchFamily="18" charset="0"/>
              </a:rPr>
              <a:t>                ),</a:t>
            </a:r>
          </a:p>
          <a:p>
            <a:r>
              <a:rPr lang="en-IN" sz="1400" dirty="0">
                <a:latin typeface="Times New Roman" panose="02020603050405020304" pitchFamily="18" charset="0"/>
                <a:cs typeface="Times New Roman" panose="02020603050405020304" pitchFamily="18" charset="0"/>
              </a:rPr>
              <a:t>              ),</a:t>
            </a:r>
          </a:p>
          <a:p>
            <a:r>
              <a:rPr lang="en-IN" sz="1400" dirty="0">
                <a:latin typeface="Times New Roman" panose="02020603050405020304" pitchFamily="18" charset="0"/>
                <a:cs typeface="Times New Roman" panose="02020603050405020304" pitchFamily="18" charset="0"/>
              </a:rPr>
              <a:t>            ],</a:t>
            </a:r>
          </a:p>
          <a:p>
            <a:r>
              <a:rPr lang="en-IN" sz="1400" dirty="0">
                <a:latin typeface="Times New Roman" panose="02020603050405020304" pitchFamily="18" charset="0"/>
                <a:cs typeface="Times New Roman" panose="02020603050405020304" pitchFamily="18" charset="0"/>
              </a:rPr>
              <a:t>          ),</a:t>
            </a:r>
          </a:p>
          <a:p>
            <a:r>
              <a:rPr lang="en-IN" sz="1400" dirty="0">
                <a:latin typeface="Times New Roman" panose="02020603050405020304" pitchFamily="18" charset="0"/>
                <a:cs typeface="Times New Roman" panose="02020603050405020304" pitchFamily="18" charset="0"/>
              </a:rPr>
              <a:t>        ),</a:t>
            </a:r>
          </a:p>
          <a:p>
            <a:r>
              <a:rPr lang="en-IN" sz="1400" dirty="0">
                <a:latin typeface="Times New Roman" panose="02020603050405020304" pitchFamily="18" charset="0"/>
                <a:cs typeface="Times New Roman" panose="02020603050405020304" pitchFamily="18" charset="0"/>
              </a:rPr>
              <a:t>      ),</a:t>
            </a:r>
          </a:p>
          <a:p>
            <a:r>
              <a:rPr lang="en-IN" sz="1400" dirty="0">
                <a:latin typeface="Times New Roman" panose="02020603050405020304" pitchFamily="18" charset="0"/>
                <a:cs typeface="Times New Roman" panose="02020603050405020304" pitchFamily="18" charset="0"/>
              </a:rPr>
              <a:t>    );</a:t>
            </a:r>
          </a:p>
          <a:p>
            <a:r>
              <a:rPr lang="en-IN" sz="1400" dirty="0">
                <a:latin typeface="Times New Roman" panose="02020603050405020304" pitchFamily="18" charset="0"/>
                <a:cs typeface="Times New Roman" panose="02020603050405020304" pitchFamily="18" charset="0"/>
              </a:rPr>
              <a:t>  }</a:t>
            </a:r>
          </a:p>
          <a:p>
            <a:r>
              <a:rPr lang="en-IN" sz="14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2494141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FB2C10-EA49-8EDA-F758-50FD99B8B97E}"/>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D16871AB-071A-DD46-A4DF-B1E3FAA1245C}"/>
              </a:ext>
            </a:extLst>
          </p:cNvPr>
          <p:cNvSpPr txBox="1"/>
          <p:nvPr/>
        </p:nvSpPr>
        <p:spPr>
          <a:xfrm>
            <a:off x="0" y="0"/>
            <a:ext cx="9151620" cy="6771084"/>
          </a:xfrm>
          <a:prstGeom prst="rect">
            <a:avLst/>
          </a:prstGeom>
          <a:noFill/>
        </p:spPr>
        <p:txBody>
          <a:bodyPr wrap="square">
            <a:spAutoFit/>
          </a:bodyPr>
          <a:lstStyle/>
          <a:p>
            <a:r>
              <a:rPr lang="en-IN" b="1" i="0" dirty="0" err="1">
                <a:solidFill>
                  <a:srgbClr val="1F2328"/>
                </a:solidFill>
                <a:effectLst/>
                <a:latin typeface="Times New Roman" panose="02020603050405020304" pitchFamily="18" charset="0"/>
                <a:cs typeface="Times New Roman" panose="02020603050405020304" pitchFamily="18" charset="0"/>
              </a:rPr>
              <a:t>send_mail_screen.dart</a:t>
            </a:r>
            <a:endParaRPr lang="en-IN" b="1" i="0" dirty="0">
              <a:solidFill>
                <a:srgbClr val="1F2328"/>
              </a:solidFill>
              <a:effectLst/>
              <a:latin typeface="Times New Roman" panose="02020603050405020304" pitchFamily="18" charset="0"/>
              <a:cs typeface="Times New Roman" panose="02020603050405020304" pitchFamily="18" charset="0"/>
            </a:endParaRPr>
          </a:p>
          <a:p>
            <a:endParaRPr lang="en-IN" sz="1400" b="1" i="0" dirty="0">
              <a:solidFill>
                <a:srgbClr val="1F2328"/>
              </a:solidFill>
              <a:effectLst/>
              <a:latin typeface="Times New Roman" panose="02020603050405020304" pitchFamily="18" charset="0"/>
              <a:cs typeface="Times New Roman" panose="02020603050405020304" pitchFamily="18" charset="0"/>
            </a:endParaRPr>
          </a:p>
          <a:p>
            <a:r>
              <a:rPr lang="en-IN" sz="1400" dirty="0">
                <a:solidFill>
                  <a:srgbClr val="1F2328"/>
                </a:solidFill>
                <a:latin typeface="Times New Roman" panose="02020603050405020304" pitchFamily="18" charset="0"/>
                <a:cs typeface="Times New Roman" panose="02020603050405020304" pitchFamily="18" charset="0"/>
              </a:rPr>
              <a:t>import '</a:t>
            </a:r>
            <a:r>
              <a:rPr lang="en-IN" sz="1400" dirty="0" err="1">
                <a:solidFill>
                  <a:srgbClr val="1F2328"/>
                </a:solidFill>
                <a:latin typeface="Times New Roman" panose="02020603050405020304" pitchFamily="18" charset="0"/>
                <a:cs typeface="Times New Roman" panose="02020603050405020304" pitchFamily="18" charset="0"/>
              </a:rPr>
              <a:t>package:flutter</a:t>
            </a:r>
            <a:r>
              <a:rPr lang="en-IN" sz="1400" dirty="0">
                <a:solidFill>
                  <a:srgbClr val="1F2328"/>
                </a:solidFill>
                <a:latin typeface="Times New Roman" panose="02020603050405020304" pitchFamily="18" charset="0"/>
                <a:cs typeface="Times New Roman" panose="02020603050405020304" pitchFamily="18" charset="0"/>
              </a:rPr>
              <a:t>/</a:t>
            </a:r>
            <a:r>
              <a:rPr lang="en-IN" sz="1400" dirty="0" err="1">
                <a:solidFill>
                  <a:srgbClr val="1F2328"/>
                </a:solidFill>
                <a:latin typeface="Times New Roman" panose="02020603050405020304" pitchFamily="18" charset="0"/>
                <a:cs typeface="Times New Roman" panose="02020603050405020304" pitchFamily="18" charset="0"/>
              </a:rPr>
              <a:t>material.dart</a:t>
            </a:r>
            <a:r>
              <a:rPr lang="en-IN" sz="1400" dirty="0">
                <a:solidFill>
                  <a:srgbClr val="1F2328"/>
                </a:solidFill>
                <a:latin typeface="Times New Roman" panose="02020603050405020304" pitchFamily="18" charset="0"/>
                <a:cs typeface="Times New Roman" panose="02020603050405020304" pitchFamily="18" charset="0"/>
              </a:rPr>
              <a:t>';</a:t>
            </a:r>
          </a:p>
          <a:p>
            <a:r>
              <a:rPr lang="en-IN" sz="1400" dirty="0">
                <a:solidFill>
                  <a:srgbClr val="1F2328"/>
                </a:solidFill>
                <a:latin typeface="Times New Roman" panose="02020603050405020304" pitchFamily="18" charset="0"/>
                <a:cs typeface="Times New Roman" panose="02020603050405020304" pitchFamily="18" charset="0"/>
              </a:rPr>
              <a:t>import '</a:t>
            </a:r>
            <a:r>
              <a:rPr lang="en-IN" sz="1400" dirty="0" err="1">
                <a:solidFill>
                  <a:srgbClr val="1F2328"/>
                </a:solidFill>
                <a:latin typeface="Times New Roman" panose="02020603050405020304" pitchFamily="18" charset="0"/>
                <a:cs typeface="Times New Roman" panose="02020603050405020304" pitchFamily="18" charset="0"/>
              </a:rPr>
              <a:t>package:provider</a:t>
            </a:r>
            <a:r>
              <a:rPr lang="en-IN" sz="1400" dirty="0">
                <a:solidFill>
                  <a:srgbClr val="1F2328"/>
                </a:solidFill>
                <a:latin typeface="Times New Roman" panose="02020603050405020304" pitchFamily="18" charset="0"/>
                <a:cs typeface="Times New Roman" panose="02020603050405020304" pitchFamily="18" charset="0"/>
              </a:rPr>
              <a:t>/</a:t>
            </a:r>
            <a:r>
              <a:rPr lang="en-IN" sz="1400" dirty="0" err="1">
                <a:solidFill>
                  <a:srgbClr val="1F2328"/>
                </a:solidFill>
                <a:latin typeface="Times New Roman" panose="02020603050405020304" pitchFamily="18" charset="0"/>
                <a:cs typeface="Times New Roman" panose="02020603050405020304" pitchFamily="18" charset="0"/>
              </a:rPr>
              <a:t>provider.dart</a:t>
            </a:r>
            <a:r>
              <a:rPr lang="en-IN" sz="1400" dirty="0">
                <a:solidFill>
                  <a:srgbClr val="1F2328"/>
                </a:solidFill>
                <a:latin typeface="Times New Roman" panose="02020603050405020304" pitchFamily="18" charset="0"/>
                <a:cs typeface="Times New Roman" panose="02020603050405020304" pitchFamily="18" charset="0"/>
              </a:rPr>
              <a:t>';</a:t>
            </a:r>
          </a:p>
          <a:p>
            <a:r>
              <a:rPr lang="en-IN" sz="1400" dirty="0">
                <a:solidFill>
                  <a:srgbClr val="1F2328"/>
                </a:solidFill>
                <a:latin typeface="Times New Roman" panose="02020603050405020304" pitchFamily="18" charset="0"/>
                <a:cs typeface="Times New Roman" panose="02020603050405020304" pitchFamily="18" charset="0"/>
              </a:rPr>
              <a:t>import '</a:t>
            </a:r>
            <a:r>
              <a:rPr lang="en-IN" sz="1400" dirty="0" err="1">
                <a:solidFill>
                  <a:srgbClr val="1F2328"/>
                </a:solidFill>
                <a:latin typeface="Times New Roman" panose="02020603050405020304" pitchFamily="18" charset="0"/>
                <a:cs typeface="Times New Roman" panose="02020603050405020304" pitchFamily="18" charset="0"/>
              </a:rPr>
              <a:t>package:mail_client</a:t>
            </a:r>
            <a:r>
              <a:rPr lang="en-IN" sz="1400" dirty="0">
                <a:solidFill>
                  <a:srgbClr val="1F2328"/>
                </a:solidFill>
                <a:latin typeface="Times New Roman" panose="02020603050405020304" pitchFamily="18" charset="0"/>
                <a:cs typeface="Times New Roman" panose="02020603050405020304" pitchFamily="18" charset="0"/>
              </a:rPr>
              <a:t>/providers/</a:t>
            </a:r>
            <a:r>
              <a:rPr lang="en-IN" sz="1400" dirty="0" err="1">
                <a:solidFill>
                  <a:srgbClr val="1F2328"/>
                </a:solidFill>
                <a:latin typeface="Times New Roman" panose="02020603050405020304" pitchFamily="18" charset="0"/>
                <a:cs typeface="Times New Roman" panose="02020603050405020304" pitchFamily="18" charset="0"/>
              </a:rPr>
              <a:t>email_provider.dart</a:t>
            </a:r>
            <a:r>
              <a:rPr lang="en-IN" sz="1400" dirty="0">
                <a:solidFill>
                  <a:srgbClr val="1F2328"/>
                </a:solidFill>
                <a:latin typeface="Times New Roman" panose="02020603050405020304" pitchFamily="18" charset="0"/>
                <a:cs typeface="Times New Roman" panose="02020603050405020304" pitchFamily="18" charset="0"/>
              </a:rPr>
              <a:t>';</a:t>
            </a:r>
          </a:p>
          <a:p>
            <a:r>
              <a:rPr lang="en-IN" sz="1400" dirty="0">
                <a:solidFill>
                  <a:srgbClr val="1F2328"/>
                </a:solidFill>
                <a:latin typeface="Times New Roman" panose="02020603050405020304" pitchFamily="18" charset="0"/>
                <a:cs typeface="Times New Roman" panose="02020603050405020304" pitchFamily="18" charset="0"/>
              </a:rPr>
              <a:t>import '</a:t>
            </a:r>
            <a:r>
              <a:rPr lang="en-IN" sz="1400" dirty="0" err="1">
                <a:solidFill>
                  <a:srgbClr val="1F2328"/>
                </a:solidFill>
                <a:latin typeface="Times New Roman" panose="02020603050405020304" pitchFamily="18" charset="0"/>
                <a:cs typeface="Times New Roman" panose="02020603050405020304" pitchFamily="18" charset="0"/>
              </a:rPr>
              <a:t>package:file_picker</a:t>
            </a:r>
            <a:r>
              <a:rPr lang="en-IN" sz="1400" dirty="0">
                <a:solidFill>
                  <a:srgbClr val="1F2328"/>
                </a:solidFill>
                <a:latin typeface="Times New Roman" panose="02020603050405020304" pitchFamily="18" charset="0"/>
                <a:cs typeface="Times New Roman" panose="02020603050405020304" pitchFamily="18" charset="0"/>
              </a:rPr>
              <a:t>/</a:t>
            </a:r>
            <a:r>
              <a:rPr lang="en-IN" sz="1400" dirty="0" err="1">
                <a:solidFill>
                  <a:srgbClr val="1F2328"/>
                </a:solidFill>
                <a:latin typeface="Times New Roman" panose="02020603050405020304" pitchFamily="18" charset="0"/>
                <a:cs typeface="Times New Roman" panose="02020603050405020304" pitchFamily="18" charset="0"/>
              </a:rPr>
              <a:t>file_picker.dart</a:t>
            </a:r>
            <a:r>
              <a:rPr lang="en-IN" sz="1400" dirty="0">
                <a:solidFill>
                  <a:srgbClr val="1F2328"/>
                </a:solidFill>
                <a:latin typeface="Times New Roman" panose="02020603050405020304" pitchFamily="18" charset="0"/>
                <a:cs typeface="Times New Roman" panose="02020603050405020304" pitchFamily="18" charset="0"/>
              </a:rPr>
              <a:t>';</a:t>
            </a:r>
          </a:p>
          <a:p>
            <a:r>
              <a:rPr lang="en-IN" sz="1400" dirty="0">
                <a:solidFill>
                  <a:srgbClr val="1F2328"/>
                </a:solidFill>
                <a:latin typeface="Times New Roman" panose="02020603050405020304" pitchFamily="18" charset="0"/>
                <a:cs typeface="Times New Roman" panose="02020603050405020304" pitchFamily="18" charset="0"/>
              </a:rPr>
              <a:t>import '</a:t>
            </a:r>
            <a:r>
              <a:rPr lang="en-IN" sz="1400" dirty="0" err="1">
                <a:solidFill>
                  <a:srgbClr val="1F2328"/>
                </a:solidFill>
                <a:latin typeface="Times New Roman" panose="02020603050405020304" pitchFamily="18" charset="0"/>
                <a:cs typeface="Times New Roman" panose="02020603050405020304" pitchFamily="18" charset="0"/>
              </a:rPr>
              <a:t>dart:io</a:t>
            </a:r>
            <a:r>
              <a:rPr lang="en-IN" sz="1400" dirty="0">
                <a:solidFill>
                  <a:srgbClr val="1F2328"/>
                </a:solidFill>
                <a:latin typeface="Times New Roman" panose="02020603050405020304" pitchFamily="18" charset="0"/>
                <a:cs typeface="Times New Roman" panose="02020603050405020304" pitchFamily="18" charset="0"/>
              </a:rPr>
              <a:t>';</a:t>
            </a:r>
          </a:p>
          <a:p>
            <a:endParaRPr lang="en-IN" sz="1400" dirty="0">
              <a:solidFill>
                <a:srgbClr val="1F2328"/>
              </a:solidFill>
              <a:latin typeface="Times New Roman" panose="02020603050405020304" pitchFamily="18" charset="0"/>
              <a:cs typeface="Times New Roman" panose="02020603050405020304" pitchFamily="18" charset="0"/>
            </a:endParaRPr>
          </a:p>
          <a:p>
            <a:r>
              <a:rPr lang="en-IN" sz="1400" dirty="0">
                <a:solidFill>
                  <a:srgbClr val="1F2328"/>
                </a:solidFill>
                <a:latin typeface="Times New Roman" panose="02020603050405020304" pitchFamily="18" charset="0"/>
                <a:cs typeface="Times New Roman" panose="02020603050405020304" pitchFamily="18" charset="0"/>
              </a:rPr>
              <a:t>class </a:t>
            </a:r>
            <a:r>
              <a:rPr lang="en-IN" sz="1400" dirty="0" err="1">
                <a:solidFill>
                  <a:srgbClr val="1F2328"/>
                </a:solidFill>
                <a:latin typeface="Times New Roman" panose="02020603050405020304" pitchFamily="18" charset="0"/>
                <a:cs typeface="Times New Roman" panose="02020603050405020304" pitchFamily="18" charset="0"/>
              </a:rPr>
              <a:t>SendMailScreen</a:t>
            </a:r>
            <a:r>
              <a:rPr lang="en-IN" sz="1400" dirty="0">
                <a:solidFill>
                  <a:srgbClr val="1F2328"/>
                </a:solidFill>
                <a:latin typeface="Times New Roman" panose="02020603050405020304" pitchFamily="18" charset="0"/>
                <a:cs typeface="Times New Roman" panose="02020603050405020304" pitchFamily="18" charset="0"/>
              </a:rPr>
              <a:t> extends </a:t>
            </a:r>
            <a:r>
              <a:rPr lang="en-IN" sz="1400" dirty="0" err="1">
                <a:solidFill>
                  <a:srgbClr val="1F2328"/>
                </a:solidFill>
                <a:latin typeface="Times New Roman" panose="02020603050405020304" pitchFamily="18" charset="0"/>
                <a:cs typeface="Times New Roman" panose="02020603050405020304" pitchFamily="18" charset="0"/>
              </a:rPr>
              <a:t>StatefulWidget</a:t>
            </a:r>
            <a:r>
              <a:rPr lang="en-IN" sz="1400" dirty="0">
                <a:solidFill>
                  <a:srgbClr val="1F2328"/>
                </a:solidFill>
                <a:latin typeface="Times New Roman" panose="02020603050405020304" pitchFamily="18" charset="0"/>
                <a:cs typeface="Times New Roman" panose="02020603050405020304" pitchFamily="18" charset="0"/>
              </a:rPr>
              <a:t> {</a:t>
            </a:r>
          </a:p>
          <a:p>
            <a:r>
              <a:rPr lang="en-IN" sz="1400" dirty="0">
                <a:solidFill>
                  <a:srgbClr val="1F2328"/>
                </a:solidFill>
                <a:latin typeface="Times New Roman" panose="02020603050405020304" pitchFamily="18" charset="0"/>
                <a:cs typeface="Times New Roman" panose="02020603050405020304" pitchFamily="18" charset="0"/>
              </a:rPr>
              <a:t>  </a:t>
            </a:r>
            <a:r>
              <a:rPr lang="en-IN" sz="1400" dirty="0" err="1">
                <a:solidFill>
                  <a:srgbClr val="1F2328"/>
                </a:solidFill>
                <a:latin typeface="Times New Roman" panose="02020603050405020304" pitchFamily="18" charset="0"/>
                <a:cs typeface="Times New Roman" panose="02020603050405020304" pitchFamily="18" charset="0"/>
              </a:rPr>
              <a:t>const</a:t>
            </a:r>
            <a:r>
              <a:rPr lang="en-IN" sz="1400" dirty="0">
                <a:solidFill>
                  <a:srgbClr val="1F2328"/>
                </a:solidFill>
                <a:latin typeface="Times New Roman" panose="02020603050405020304" pitchFamily="18" charset="0"/>
                <a:cs typeface="Times New Roman" panose="02020603050405020304" pitchFamily="18" charset="0"/>
              </a:rPr>
              <a:t> </a:t>
            </a:r>
            <a:r>
              <a:rPr lang="en-IN" sz="1400" dirty="0" err="1">
                <a:solidFill>
                  <a:srgbClr val="1F2328"/>
                </a:solidFill>
                <a:latin typeface="Times New Roman" panose="02020603050405020304" pitchFamily="18" charset="0"/>
                <a:cs typeface="Times New Roman" panose="02020603050405020304" pitchFamily="18" charset="0"/>
              </a:rPr>
              <a:t>SendMailScreen</a:t>
            </a:r>
            <a:r>
              <a:rPr lang="en-IN" sz="1400" dirty="0">
                <a:solidFill>
                  <a:srgbClr val="1F2328"/>
                </a:solidFill>
                <a:latin typeface="Times New Roman" panose="02020603050405020304" pitchFamily="18" charset="0"/>
                <a:cs typeface="Times New Roman" panose="02020603050405020304" pitchFamily="18" charset="0"/>
              </a:rPr>
              <a:t>({Key? key}) : super(key: key);</a:t>
            </a:r>
          </a:p>
          <a:p>
            <a:endParaRPr lang="en-IN" sz="1400" dirty="0">
              <a:solidFill>
                <a:srgbClr val="1F2328"/>
              </a:solidFill>
              <a:latin typeface="Times New Roman" panose="02020603050405020304" pitchFamily="18" charset="0"/>
              <a:cs typeface="Times New Roman" panose="02020603050405020304" pitchFamily="18" charset="0"/>
            </a:endParaRPr>
          </a:p>
          <a:p>
            <a:r>
              <a:rPr lang="en-IN" sz="1400" dirty="0">
                <a:solidFill>
                  <a:srgbClr val="1F2328"/>
                </a:solidFill>
                <a:latin typeface="Times New Roman" panose="02020603050405020304" pitchFamily="18" charset="0"/>
                <a:cs typeface="Times New Roman" panose="02020603050405020304" pitchFamily="18" charset="0"/>
              </a:rPr>
              <a:t>  @override</a:t>
            </a:r>
          </a:p>
          <a:p>
            <a:r>
              <a:rPr lang="en-IN" sz="1400" dirty="0">
                <a:solidFill>
                  <a:srgbClr val="1F2328"/>
                </a:solidFill>
                <a:latin typeface="Times New Roman" panose="02020603050405020304" pitchFamily="18" charset="0"/>
                <a:cs typeface="Times New Roman" panose="02020603050405020304" pitchFamily="18" charset="0"/>
              </a:rPr>
              <a:t>  _</a:t>
            </a:r>
            <a:r>
              <a:rPr lang="en-IN" sz="1400" dirty="0" err="1">
                <a:solidFill>
                  <a:srgbClr val="1F2328"/>
                </a:solidFill>
                <a:latin typeface="Times New Roman" panose="02020603050405020304" pitchFamily="18" charset="0"/>
                <a:cs typeface="Times New Roman" panose="02020603050405020304" pitchFamily="18" charset="0"/>
              </a:rPr>
              <a:t>SendMailScreenState</a:t>
            </a:r>
            <a:r>
              <a:rPr lang="en-IN" sz="1400" dirty="0">
                <a:solidFill>
                  <a:srgbClr val="1F2328"/>
                </a:solidFill>
                <a:latin typeface="Times New Roman" panose="02020603050405020304" pitchFamily="18" charset="0"/>
                <a:cs typeface="Times New Roman" panose="02020603050405020304" pitchFamily="18" charset="0"/>
              </a:rPr>
              <a:t> </a:t>
            </a:r>
            <a:r>
              <a:rPr lang="en-IN" sz="1400" dirty="0" err="1">
                <a:solidFill>
                  <a:srgbClr val="1F2328"/>
                </a:solidFill>
                <a:latin typeface="Times New Roman" panose="02020603050405020304" pitchFamily="18" charset="0"/>
                <a:cs typeface="Times New Roman" panose="02020603050405020304" pitchFamily="18" charset="0"/>
              </a:rPr>
              <a:t>createState</a:t>
            </a:r>
            <a:r>
              <a:rPr lang="en-IN" sz="1400" dirty="0">
                <a:solidFill>
                  <a:srgbClr val="1F2328"/>
                </a:solidFill>
                <a:latin typeface="Times New Roman" panose="02020603050405020304" pitchFamily="18" charset="0"/>
                <a:cs typeface="Times New Roman" panose="02020603050405020304" pitchFamily="18" charset="0"/>
              </a:rPr>
              <a:t>() =&gt; _</a:t>
            </a:r>
            <a:r>
              <a:rPr lang="en-IN" sz="1400" dirty="0" err="1">
                <a:solidFill>
                  <a:srgbClr val="1F2328"/>
                </a:solidFill>
                <a:latin typeface="Times New Roman" panose="02020603050405020304" pitchFamily="18" charset="0"/>
                <a:cs typeface="Times New Roman" panose="02020603050405020304" pitchFamily="18" charset="0"/>
              </a:rPr>
              <a:t>SendMailScreenState</a:t>
            </a:r>
            <a:r>
              <a:rPr lang="en-IN" sz="1400" dirty="0">
                <a:solidFill>
                  <a:srgbClr val="1F2328"/>
                </a:solidFill>
                <a:latin typeface="Times New Roman" panose="02020603050405020304" pitchFamily="18" charset="0"/>
                <a:cs typeface="Times New Roman" panose="02020603050405020304" pitchFamily="18" charset="0"/>
              </a:rPr>
              <a:t>();</a:t>
            </a:r>
          </a:p>
          <a:p>
            <a:r>
              <a:rPr lang="en-IN" sz="1400" dirty="0">
                <a:solidFill>
                  <a:srgbClr val="1F2328"/>
                </a:solidFill>
                <a:latin typeface="Times New Roman" panose="02020603050405020304" pitchFamily="18" charset="0"/>
                <a:cs typeface="Times New Roman" panose="02020603050405020304" pitchFamily="18" charset="0"/>
              </a:rPr>
              <a:t>}</a:t>
            </a:r>
          </a:p>
          <a:p>
            <a:endParaRPr lang="en-IN" sz="1400" dirty="0">
              <a:solidFill>
                <a:srgbClr val="1F2328"/>
              </a:solidFill>
              <a:latin typeface="Times New Roman" panose="02020603050405020304" pitchFamily="18" charset="0"/>
              <a:cs typeface="Times New Roman" panose="02020603050405020304" pitchFamily="18" charset="0"/>
            </a:endParaRPr>
          </a:p>
          <a:p>
            <a:r>
              <a:rPr lang="en-IN" sz="1400" dirty="0">
                <a:solidFill>
                  <a:srgbClr val="1F2328"/>
                </a:solidFill>
                <a:latin typeface="Times New Roman" panose="02020603050405020304" pitchFamily="18" charset="0"/>
                <a:cs typeface="Times New Roman" panose="02020603050405020304" pitchFamily="18" charset="0"/>
              </a:rPr>
              <a:t>class _</a:t>
            </a:r>
            <a:r>
              <a:rPr lang="en-IN" sz="1400" dirty="0" err="1">
                <a:solidFill>
                  <a:srgbClr val="1F2328"/>
                </a:solidFill>
                <a:latin typeface="Times New Roman" panose="02020603050405020304" pitchFamily="18" charset="0"/>
                <a:cs typeface="Times New Roman" panose="02020603050405020304" pitchFamily="18" charset="0"/>
              </a:rPr>
              <a:t>SendMailScreenState</a:t>
            </a:r>
            <a:r>
              <a:rPr lang="en-IN" sz="1400" dirty="0">
                <a:solidFill>
                  <a:srgbClr val="1F2328"/>
                </a:solidFill>
                <a:latin typeface="Times New Roman" panose="02020603050405020304" pitchFamily="18" charset="0"/>
                <a:cs typeface="Times New Roman" panose="02020603050405020304" pitchFamily="18" charset="0"/>
              </a:rPr>
              <a:t> extends State&lt;</a:t>
            </a:r>
            <a:r>
              <a:rPr lang="en-IN" sz="1400" dirty="0" err="1">
                <a:solidFill>
                  <a:srgbClr val="1F2328"/>
                </a:solidFill>
                <a:latin typeface="Times New Roman" panose="02020603050405020304" pitchFamily="18" charset="0"/>
                <a:cs typeface="Times New Roman" panose="02020603050405020304" pitchFamily="18" charset="0"/>
              </a:rPr>
              <a:t>SendMailScreen</a:t>
            </a:r>
            <a:r>
              <a:rPr lang="en-IN" sz="1400" dirty="0">
                <a:solidFill>
                  <a:srgbClr val="1F2328"/>
                </a:solidFill>
                <a:latin typeface="Times New Roman" panose="02020603050405020304" pitchFamily="18" charset="0"/>
                <a:cs typeface="Times New Roman" panose="02020603050405020304" pitchFamily="18" charset="0"/>
              </a:rPr>
              <a:t>&gt; {</a:t>
            </a:r>
          </a:p>
          <a:p>
            <a:r>
              <a:rPr lang="en-IN" sz="1400" dirty="0">
                <a:solidFill>
                  <a:srgbClr val="1F2328"/>
                </a:solidFill>
                <a:latin typeface="Times New Roman" panose="02020603050405020304" pitchFamily="18" charset="0"/>
                <a:cs typeface="Times New Roman" panose="02020603050405020304" pitchFamily="18" charset="0"/>
              </a:rPr>
              <a:t>  final </a:t>
            </a:r>
            <a:r>
              <a:rPr lang="en-IN" sz="1400" dirty="0" err="1">
                <a:solidFill>
                  <a:srgbClr val="1F2328"/>
                </a:solidFill>
                <a:latin typeface="Times New Roman" panose="02020603050405020304" pitchFamily="18" charset="0"/>
                <a:cs typeface="Times New Roman" panose="02020603050405020304" pitchFamily="18" charset="0"/>
              </a:rPr>
              <a:t>TextEditingController</a:t>
            </a:r>
            <a:r>
              <a:rPr lang="en-IN" sz="1400" dirty="0">
                <a:solidFill>
                  <a:srgbClr val="1F2328"/>
                </a:solidFill>
                <a:latin typeface="Times New Roman" panose="02020603050405020304" pitchFamily="18" charset="0"/>
                <a:cs typeface="Times New Roman" panose="02020603050405020304" pitchFamily="18" charset="0"/>
              </a:rPr>
              <a:t> _</a:t>
            </a:r>
            <a:r>
              <a:rPr lang="en-IN" sz="1400" dirty="0" err="1">
                <a:solidFill>
                  <a:srgbClr val="1F2328"/>
                </a:solidFill>
                <a:latin typeface="Times New Roman" panose="02020603050405020304" pitchFamily="18" charset="0"/>
                <a:cs typeface="Times New Roman" panose="02020603050405020304" pitchFamily="18" charset="0"/>
              </a:rPr>
              <a:t>recipientController</a:t>
            </a:r>
            <a:r>
              <a:rPr lang="en-IN" sz="1400" dirty="0">
                <a:solidFill>
                  <a:srgbClr val="1F2328"/>
                </a:solidFill>
                <a:latin typeface="Times New Roman" panose="02020603050405020304" pitchFamily="18" charset="0"/>
                <a:cs typeface="Times New Roman" panose="02020603050405020304" pitchFamily="18" charset="0"/>
              </a:rPr>
              <a:t> = </a:t>
            </a:r>
            <a:r>
              <a:rPr lang="en-IN" sz="1400" dirty="0" err="1">
                <a:solidFill>
                  <a:srgbClr val="1F2328"/>
                </a:solidFill>
                <a:latin typeface="Times New Roman" panose="02020603050405020304" pitchFamily="18" charset="0"/>
                <a:cs typeface="Times New Roman" panose="02020603050405020304" pitchFamily="18" charset="0"/>
              </a:rPr>
              <a:t>TextEditingController</a:t>
            </a:r>
            <a:r>
              <a:rPr lang="en-IN" sz="1400" dirty="0">
                <a:solidFill>
                  <a:srgbClr val="1F2328"/>
                </a:solidFill>
                <a:latin typeface="Times New Roman" panose="02020603050405020304" pitchFamily="18" charset="0"/>
                <a:cs typeface="Times New Roman" panose="02020603050405020304" pitchFamily="18" charset="0"/>
              </a:rPr>
              <a:t>();</a:t>
            </a:r>
          </a:p>
          <a:p>
            <a:r>
              <a:rPr lang="en-IN" sz="1400" dirty="0">
                <a:solidFill>
                  <a:srgbClr val="1F2328"/>
                </a:solidFill>
                <a:latin typeface="Times New Roman" panose="02020603050405020304" pitchFamily="18" charset="0"/>
                <a:cs typeface="Times New Roman" panose="02020603050405020304" pitchFamily="18" charset="0"/>
              </a:rPr>
              <a:t>  final </a:t>
            </a:r>
            <a:r>
              <a:rPr lang="en-IN" sz="1400" dirty="0" err="1">
                <a:solidFill>
                  <a:srgbClr val="1F2328"/>
                </a:solidFill>
                <a:latin typeface="Times New Roman" panose="02020603050405020304" pitchFamily="18" charset="0"/>
                <a:cs typeface="Times New Roman" panose="02020603050405020304" pitchFamily="18" charset="0"/>
              </a:rPr>
              <a:t>TextEditingController</a:t>
            </a:r>
            <a:r>
              <a:rPr lang="en-IN" sz="1400" dirty="0">
                <a:solidFill>
                  <a:srgbClr val="1F2328"/>
                </a:solidFill>
                <a:latin typeface="Times New Roman" panose="02020603050405020304" pitchFamily="18" charset="0"/>
                <a:cs typeface="Times New Roman" panose="02020603050405020304" pitchFamily="18" charset="0"/>
              </a:rPr>
              <a:t> _</a:t>
            </a:r>
            <a:r>
              <a:rPr lang="en-IN" sz="1400" dirty="0" err="1">
                <a:solidFill>
                  <a:srgbClr val="1F2328"/>
                </a:solidFill>
                <a:latin typeface="Times New Roman" panose="02020603050405020304" pitchFamily="18" charset="0"/>
                <a:cs typeface="Times New Roman" panose="02020603050405020304" pitchFamily="18" charset="0"/>
              </a:rPr>
              <a:t>subjectController</a:t>
            </a:r>
            <a:r>
              <a:rPr lang="en-IN" sz="1400" dirty="0">
                <a:solidFill>
                  <a:srgbClr val="1F2328"/>
                </a:solidFill>
                <a:latin typeface="Times New Roman" panose="02020603050405020304" pitchFamily="18" charset="0"/>
                <a:cs typeface="Times New Roman" panose="02020603050405020304" pitchFamily="18" charset="0"/>
              </a:rPr>
              <a:t> = </a:t>
            </a:r>
            <a:r>
              <a:rPr lang="en-IN" sz="1400" dirty="0" err="1">
                <a:solidFill>
                  <a:srgbClr val="1F2328"/>
                </a:solidFill>
                <a:latin typeface="Times New Roman" panose="02020603050405020304" pitchFamily="18" charset="0"/>
                <a:cs typeface="Times New Roman" panose="02020603050405020304" pitchFamily="18" charset="0"/>
              </a:rPr>
              <a:t>TextEditingController</a:t>
            </a:r>
            <a:r>
              <a:rPr lang="en-IN" sz="1400" dirty="0">
                <a:solidFill>
                  <a:srgbClr val="1F2328"/>
                </a:solidFill>
                <a:latin typeface="Times New Roman" panose="02020603050405020304" pitchFamily="18" charset="0"/>
                <a:cs typeface="Times New Roman" panose="02020603050405020304" pitchFamily="18" charset="0"/>
              </a:rPr>
              <a:t>();</a:t>
            </a:r>
          </a:p>
          <a:p>
            <a:r>
              <a:rPr lang="en-IN" sz="1400" dirty="0">
                <a:solidFill>
                  <a:srgbClr val="1F2328"/>
                </a:solidFill>
                <a:latin typeface="Times New Roman" panose="02020603050405020304" pitchFamily="18" charset="0"/>
                <a:cs typeface="Times New Roman" panose="02020603050405020304" pitchFamily="18" charset="0"/>
              </a:rPr>
              <a:t>  final </a:t>
            </a:r>
            <a:r>
              <a:rPr lang="en-IN" sz="1400" dirty="0" err="1">
                <a:solidFill>
                  <a:srgbClr val="1F2328"/>
                </a:solidFill>
                <a:latin typeface="Times New Roman" panose="02020603050405020304" pitchFamily="18" charset="0"/>
                <a:cs typeface="Times New Roman" panose="02020603050405020304" pitchFamily="18" charset="0"/>
              </a:rPr>
              <a:t>TextEditingController</a:t>
            </a:r>
            <a:r>
              <a:rPr lang="en-IN" sz="1400" dirty="0">
                <a:solidFill>
                  <a:srgbClr val="1F2328"/>
                </a:solidFill>
                <a:latin typeface="Times New Roman" panose="02020603050405020304" pitchFamily="18" charset="0"/>
                <a:cs typeface="Times New Roman" panose="02020603050405020304" pitchFamily="18" charset="0"/>
              </a:rPr>
              <a:t> _</a:t>
            </a:r>
            <a:r>
              <a:rPr lang="en-IN" sz="1400" dirty="0" err="1">
                <a:solidFill>
                  <a:srgbClr val="1F2328"/>
                </a:solidFill>
                <a:latin typeface="Times New Roman" panose="02020603050405020304" pitchFamily="18" charset="0"/>
                <a:cs typeface="Times New Roman" panose="02020603050405020304" pitchFamily="18" charset="0"/>
              </a:rPr>
              <a:t>msgBodyController</a:t>
            </a:r>
            <a:r>
              <a:rPr lang="en-IN" sz="1400" dirty="0">
                <a:solidFill>
                  <a:srgbClr val="1F2328"/>
                </a:solidFill>
                <a:latin typeface="Times New Roman" panose="02020603050405020304" pitchFamily="18" charset="0"/>
                <a:cs typeface="Times New Roman" panose="02020603050405020304" pitchFamily="18" charset="0"/>
              </a:rPr>
              <a:t> = </a:t>
            </a:r>
            <a:r>
              <a:rPr lang="en-IN" sz="1400" dirty="0" err="1">
                <a:solidFill>
                  <a:srgbClr val="1F2328"/>
                </a:solidFill>
                <a:latin typeface="Times New Roman" panose="02020603050405020304" pitchFamily="18" charset="0"/>
                <a:cs typeface="Times New Roman" panose="02020603050405020304" pitchFamily="18" charset="0"/>
              </a:rPr>
              <a:t>TextEditingController</a:t>
            </a:r>
            <a:r>
              <a:rPr lang="en-IN" sz="1400" dirty="0">
                <a:solidFill>
                  <a:srgbClr val="1F2328"/>
                </a:solidFill>
                <a:latin typeface="Times New Roman" panose="02020603050405020304" pitchFamily="18" charset="0"/>
                <a:cs typeface="Times New Roman" panose="02020603050405020304" pitchFamily="18" charset="0"/>
              </a:rPr>
              <a:t>();</a:t>
            </a:r>
          </a:p>
          <a:p>
            <a:r>
              <a:rPr lang="en-IN" sz="1400" dirty="0">
                <a:solidFill>
                  <a:srgbClr val="1F2328"/>
                </a:solidFill>
                <a:latin typeface="Times New Roman" panose="02020603050405020304" pitchFamily="18" charset="0"/>
                <a:cs typeface="Times New Roman" panose="02020603050405020304" pitchFamily="18" charset="0"/>
              </a:rPr>
              <a:t>  List&lt;File&gt; _attachments = [];</a:t>
            </a:r>
          </a:p>
          <a:p>
            <a:endParaRPr lang="en-IN" sz="1400" dirty="0">
              <a:solidFill>
                <a:srgbClr val="1F2328"/>
              </a:solidFill>
              <a:latin typeface="Times New Roman" panose="02020603050405020304" pitchFamily="18" charset="0"/>
              <a:cs typeface="Times New Roman" panose="02020603050405020304" pitchFamily="18" charset="0"/>
            </a:endParaRPr>
          </a:p>
          <a:p>
            <a:r>
              <a:rPr lang="en-IN" sz="1400" dirty="0">
                <a:solidFill>
                  <a:srgbClr val="1F2328"/>
                </a:solidFill>
                <a:latin typeface="Times New Roman" panose="02020603050405020304" pitchFamily="18" charset="0"/>
                <a:cs typeface="Times New Roman" panose="02020603050405020304" pitchFamily="18" charset="0"/>
              </a:rPr>
              <a:t>  // Method to pick files from the device</a:t>
            </a:r>
          </a:p>
          <a:p>
            <a:r>
              <a:rPr lang="en-IN" sz="1400" dirty="0">
                <a:solidFill>
                  <a:srgbClr val="1F2328"/>
                </a:solidFill>
                <a:latin typeface="Times New Roman" panose="02020603050405020304" pitchFamily="18" charset="0"/>
                <a:cs typeface="Times New Roman" panose="02020603050405020304" pitchFamily="18" charset="0"/>
              </a:rPr>
              <a:t>  Future&lt;void&gt; _</a:t>
            </a:r>
            <a:r>
              <a:rPr lang="en-IN" sz="1400" dirty="0" err="1">
                <a:solidFill>
                  <a:srgbClr val="1F2328"/>
                </a:solidFill>
                <a:latin typeface="Times New Roman" panose="02020603050405020304" pitchFamily="18" charset="0"/>
                <a:cs typeface="Times New Roman" panose="02020603050405020304" pitchFamily="18" charset="0"/>
              </a:rPr>
              <a:t>pickFiles</a:t>
            </a:r>
            <a:r>
              <a:rPr lang="en-IN" sz="1400" dirty="0">
                <a:solidFill>
                  <a:srgbClr val="1F2328"/>
                </a:solidFill>
                <a:latin typeface="Times New Roman" panose="02020603050405020304" pitchFamily="18" charset="0"/>
                <a:cs typeface="Times New Roman" panose="02020603050405020304" pitchFamily="18" charset="0"/>
              </a:rPr>
              <a:t>() async {</a:t>
            </a:r>
          </a:p>
          <a:p>
            <a:r>
              <a:rPr lang="en-IN" sz="1400" dirty="0">
                <a:solidFill>
                  <a:srgbClr val="1F2328"/>
                </a:solidFill>
                <a:latin typeface="Times New Roman" panose="02020603050405020304" pitchFamily="18" charset="0"/>
                <a:cs typeface="Times New Roman" panose="02020603050405020304" pitchFamily="18" charset="0"/>
              </a:rPr>
              <a:t>    try {</a:t>
            </a:r>
          </a:p>
          <a:p>
            <a:r>
              <a:rPr lang="en-IN" sz="1400" dirty="0">
                <a:solidFill>
                  <a:srgbClr val="1F2328"/>
                </a:solidFill>
                <a:latin typeface="Times New Roman" panose="02020603050405020304" pitchFamily="18" charset="0"/>
                <a:cs typeface="Times New Roman" panose="02020603050405020304" pitchFamily="18" charset="0"/>
              </a:rPr>
              <a:t>      </a:t>
            </a:r>
            <a:r>
              <a:rPr lang="en-IN" sz="1400" dirty="0" err="1">
                <a:solidFill>
                  <a:srgbClr val="1F2328"/>
                </a:solidFill>
                <a:latin typeface="Times New Roman" panose="02020603050405020304" pitchFamily="18" charset="0"/>
                <a:cs typeface="Times New Roman" panose="02020603050405020304" pitchFamily="18" charset="0"/>
              </a:rPr>
              <a:t>FilePickerResult</a:t>
            </a:r>
            <a:r>
              <a:rPr lang="en-IN" sz="1400" dirty="0">
                <a:solidFill>
                  <a:srgbClr val="1F2328"/>
                </a:solidFill>
                <a:latin typeface="Times New Roman" panose="02020603050405020304" pitchFamily="18" charset="0"/>
                <a:cs typeface="Times New Roman" panose="02020603050405020304" pitchFamily="18" charset="0"/>
              </a:rPr>
              <a:t>? result = await </a:t>
            </a:r>
            <a:r>
              <a:rPr lang="en-IN" sz="1400" dirty="0" err="1">
                <a:solidFill>
                  <a:srgbClr val="1F2328"/>
                </a:solidFill>
                <a:latin typeface="Times New Roman" panose="02020603050405020304" pitchFamily="18" charset="0"/>
                <a:cs typeface="Times New Roman" panose="02020603050405020304" pitchFamily="18" charset="0"/>
              </a:rPr>
              <a:t>FilePicker.platform.pickFiles</a:t>
            </a:r>
            <a:r>
              <a:rPr lang="en-IN" sz="1400" dirty="0">
                <a:solidFill>
                  <a:srgbClr val="1F2328"/>
                </a:solidFill>
                <a:latin typeface="Times New Roman" panose="02020603050405020304" pitchFamily="18" charset="0"/>
                <a:cs typeface="Times New Roman" panose="02020603050405020304" pitchFamily="18" charset="0"/>
              </a:rPr>
              <a:t>(</a:t>
            </a:r>
            <a:r>
              <a:rPr lang="en-IN" sz="1400" dirty="0" err="1">
                <a:solidFill>
                  <a:srgbClr val="1F2328"/>
                </a:solidFill>
                <a:latin typeface="Times New Roman" panose="02020603050405020304" pitchFamily="18" charset="0"/>
                <a:cs typeface="Times New Roman" panose="02020603050405020304" pitchFamily="18" charset="0"/>
              </a:rPr>
              <a:t>allowMultiple</a:t>
            </a:r>
            <a:r>
              <a:rPr lang="en-IN" sz="1400" dirty="0">
                <a:solidFill>
                  <a:srgbClr val="1F2328"/>
                </a:solidFill>
                <a:latin typeface="Times New Roman" panose="02020603050405020304" pitchFamily="18" charset="0"/>
                <a:cs typeface="Times New Roman" panose="02020603050405020304" pitchFamily="18" charset="0"/>
              </a:rPr>
              <a:t>: true);</a:t>
            </a:r>
          </a:p>
          <a:p>
            <a:r>
              <a:rPr lang="en-IN" sz="1400" dirty="0">
                <a:solidFill>
                  <a:srgbClr val="1F2328"/>
                </a:solidFill>
                <a:latin typeface="Times New Roman" panose="02020603050405020304" pitchFamily="18" charset="0"/>
                <a:cs typeface="Times New Roman" panose="02020603050405020304" pitchFamily="18" charset="0"/>
              </a:rPr>
              <a:t>      if (result != null) {</a:t>
            </a:r>
          </a:p>
          <a:p>
            <a:r>
              <a:rPr lang="en-IN" sz="1400" dirty="0">
                <a:solidFill>
                  <a:srgbClr val="1F2328"/>
                </a:solidFill>
                <a:latin typeface="Times New Roman" panose="02020603050405020304" pitchFamily="18" charset="0"/>
                <a:cs typeface="Times New Roman" panose="02020603050405020304" pitchFamily="18" charset="0"/>
              </a:rPr>
              <a:t>        </a:t>
            </a:r>
            <a:r>
              <a:rPr lang="en-IN" sz="1400" dirty="0" err="1">
                <a:solidFill>
                  <a:srgbClr val="1F2328"/>
                </a:solidFill>
                <a:latin typeface="Times New Roman" panose="02020603050405020304" pitchFamily="18" charset="0"/>
                <a:cs typeface="Times New Roman" panose="02020603050405020304" pitchFamily="18" charset="0"/>
              </a:rPr>
              <a:t>setState</a:t>
            </a:r>
            <a:r>
              <a:rPr lang="en-IN" sz="1400" dirty="0">
                <a:solidFill>
                  <a:srgbClr val="1F2328"/>
                </a:solidFill>
                <a:latin typeface="Times New Roman" panose="02020603050405020304" pitchFamily="18" charset="0"/>
                <a:cs typeface="Times New Roman" panose="02020603050405020304" pitchFamily="18" charset="0"/>
              </a:rPr>
              <a:t>(() {</a:t>
            </a:r>
          </a:p>
          <a:p>
            <a:r>
              <a:rPr lang="en-IN" sz="1400" dirty="0">
                <a:solidFill>
                  <a:srgbClr val="1F2328"/>
                </a:solidFill>
                <a:latin typeface="Times New Roman" panose="02020603050405020304" pitchFamily="18" charset="0"/>
                <a:cs typeface="Times New Roman" panose="02020603050405020304" pitchFamily="18" charset="0"/>
              </a:rPr>
              <a:t>          _attachments = </a:t>
            </a:r>
            <a:r>
              <a:rPr lang="en-IN" sz="1400" dirty="0" err="1">
                <a:solidFill>
                  <a:srgbClr val="1F2328"/>
                </a:solidFill>
                <a:latin typeface="Times New Roman" panose="02020603050405020304" pitchFamily="18" charset="0"/>
                <a:cs typeface="Times New Roman" panose="02020603050405020304" pitchFamily="18" charset="0"/>
              </a:rPr>
              <a:t>result.paths.map</a:t>
            </a:r>
            <a:r>
              <a:rPr lang="en-IN" sz="1400" dirty="0">
                <a:solidFill>
                  <a:srgbClr val="1F2328"/>
                </a:solidFill>
                <a:latin typeface="Times New Roman" panose="02020603050405020304" pitchFamily="18" charset="0"/>
                <a:cs typeface="Times New Roman" panose="02020603050405020304" pitchFamily="18" charset="0"/>
              </a:rPr>
              <a:t>((path) =&gt; File(path!)).</a:t>
            </a:r>
            <a:r>
              <a:rPr lang="en-IN" sz="1400" dirty="0" err="1">
                <a:solidFill>
                  <a:srgbClr val="1F2328"/>
                </a:solidFill>
                <a:latin typeface="Times New Roman" panose="02020603050405020304" pitchFamily="18" charset="0"/>
                <a:cs typeface="Times New Roman" panose="02020603050405020304" pitchFamily="18" charset="0"/>
              </a:rPr>
              <a:t>toList</a:t>
            </a:r>
            <a:r>
              <a:rPr lang="en-IN" sz="1400" dirty="0">
                <a:solidFill>
                  <a:srgbClr val="1F2328"/>
                </a:solidFill>
                <a:latin typeface="Times New Roman" panose="02020603050405020304" pitchFamily="18" charset="0"/>
                <a:cs typeface="Times New Roman" panose="02020603050405020304" pitchFamily="18" charset="0"/>
              </a:rPr>
              <a:t>();</a:t>
            </a:r>
          </a:p>
          <a:p>
            <a:r>
              <a:rPr lang="en-IN" sz="1400" dirty="0">
                <a:solidFill>
                  <a:srgbClr val="1F2328"/>
                </a:solidFill>
                <a:latin typeface="Times New Roman" panose="02020603050405020304" pitchFamily="18" charset="0"/>
                <a:cs typeface="Times New Roman" panose="02020603050405020304" pitchFamily="18" charset="0"/>
              </a:rPr>
              <a:t>        });</a:t>
            </a:r>
          </a:p>
          <a:p>
            <a:r>
              <a:rPr lang="en-IN" sz="1400" dirty="0">
                <a:solidFill>
                  <a:srgbClr val="1F2328"/>
                </a:solidFill>
                <a:latin typeface="Times New Roman" panose="02020603050405020304" pitchFamily="18" charset="0"/>
                <a:cs typeface="Times New Roman" panose="02020603050405020304" pitchFamily="18" charset="0"/>
              </a:rPr>
              <a:t>      }</a:t>
            </a:r>
          </a:p>
          <a:p>
            <a:endParaRPr lang="en-IN"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006421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88FA24-40A3-7648-30D9-8F275000DF9B}"/>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1A4D0F0A-C393-7AB2-AD90-B0737CE77574}"/>
              </a:ext>
            </a:extLst>
          </p:cNvPr>
          <p:cNvSpPr txBox="1"/>
          <p:nvPr/>
        </p:nvSpPr>
        <p:spPr>
          <a:xfrm>
            <a:off x="0" y="0"/>
            <a:ext cx="9151620" cy="6124754"/>
          </a:xfrm>
          <a:prstGeom prst="rect">
            <a:avLst/>
          </a:prstGeom>
          <a:noFill/>
        </p:spPr>
        <p:txBody>
          <a:bodyPr wrap="square">
            <a:spAutoFit/>
          </a:bodyPr>
          <a:lstStyle/>
          <a:p>
            <a:r>
              <a:rPr lang="en-IN" sz="1400" dirty="0">
                <a:latin typeface="Times New Roman" panose="02020603050405020304" pitchFamily="18" charset="0"/>
                <a:cs typeface="Times New Roman" panose="02020603050405020304" pitchFamily="18" charset="0"/>
              </a:rPr>
              <a:t>} catch (e) {</a:t>
            </a:r>
          </a:p>
          <a:p>
            <a:r>
              <a:rPr lang="en-IN" sz="1400" dirty="0">
                <a:latin typeface="Times New Roman" panose="02020603050405020304" pitchFamily="18" charset="0"/>
                <a:cs typeface="Times New Roman" panose="02020603050405020304" pitchFamily="18" charset="0"/>
              </a:rPr>
              <a:t>      print("Error picking files: $e");}}</a:t>
            </a:r>
          </a:p>
          <a:p>
            <a:r>
              <a:rPr lang="en-IN" sz="1400" dirty="0">
                <a:latin typeface="Times New Roman" panose="02020603050405020304" pitchFamily="18" charset="0"/>
                <a:cs typeface="Times New Roman" panose="02020603050405020304" pitchFamily="18" charset="0"/>
              </a:rPr>
              <a:t>// Method to remove an attachment</a:t>
            </a:r>
          </a:p>
          <a:p>
            <a:r>
              <a:rPr lang="en-IN" sz="1400" dirty="0">
                <a:latin typeface="Times New Roman" panose="02020603050405020304" pitchFamily="18" charset="0"/>
                <a:cs typeface="Times New Roman" panose="02020603050405020304" pitchFamily="18" charset="0"/>
              </a:rPr>
              <a:t>  void _</a:t>
            </a:r>
            <a:r>
              <a:rPr lang="en-IN" sz="1400" dirty="0" err="1">
                <a:latin typeface="Times New Roman" panose="02020603050405020304" pitchFamily="18" charset="0"/>
                <a:cs typeface="Times New Roman" panose="02020603050405020304" pitchFamily="18" charset="0"/>
              </a:rPr>
              <a:t>removeAttachment</a:t>
            </a:r>
            <a:r>
              <a:rPr lang="en-IN" sz="1400" dirty="0">
                <a:latin typeface="Times New Roman" panose="02020603050405020304" pitchFamily="18" charset="0"/>
                <a:cs typeface="Times New Roman" panose="02020603050405020304" pitchFamily="18" charset="0"/>
              </a:rPr>
              <a:t>(File file) {</a:t>
            </a:r>
          </a:p>
          <a:p>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setState</a:t>
            </a:r>
            <a:r>
              <a:rPr lang="en-IN" sz="1400" dirty="0">
                <a:latin typeface="Times New Roman" panose="02020603050405020304" pitchFamily="18" charset="0"/>
                <a:cs typeface="Times New Roman" panose="02020603050405020304" pitchFamily="18" charset="0"/>
              </a:rPr>
              <a:t>(() {</a:t>
            </a:r>
          </a:p>
          <a:p>
            <a:r>
              <a:rPr lang="en-IN" sz="1400" dirty="0">
                <a:latin typeface="Times New Roman" panose="02020603050405020304" pitchFamily="18" charset="0"/>
                <a:cs typeface="Times New Roman" panose="02020603050405020304" pitchFamily="18" charset="0"/>
              </a:rPr>
              <a:t>      _</a:t>
            </a:r>
            <a:r>
              <a:rPr lang="en-IN" sz="1400" dirty="0" err="1">
                <a:latin typeface="Times New Roman" panose="02020603050405020304" pitchFamily="18" charset="0"/>
                <a:cs typeface="Times New Roman" panose="02020603050405020304" pitchFamily="18" charset="0"/>
              </a:rPr>
              <a:t>attachments.remove</a:t>
            </a:r>
            <a:r>
              <a:rPr lang="en-IN" sz="1400" dirty="0">
                <a:latin typeface="Times New Roman" panose="02020603050405020304" pitchFamily="18" charset="0"/>
                <a:cs typeface="Times New Roman" panose="02020603050405020304" pitchFamily="18" charset="0"/>
              </a:rPr>
              <a:t>(file);}); }</a:t>
            </a:r>
          </a:p>
          <a:p>
            <a:r>
              <a:rPr lang="en-IN" sz="1400" dirty="0">
                <a:latin typeface="Times New Roman" panose="02020603050405020304" pitchFamily="18" charset="0"/>
                <a:cs typeface="Times New Roman" panose="02020603050405020304" pitchFamily="18" charset="0"/>
              </a:rPr>
              <a:t>  @override</a:t>
            </a:r>
          </a:p>
          <a:p>
            <a:r>
              <a:rPr lang="en-IN" sz="1400" dirty="0">
                <a:latin typeface="Times New Roman" panose="02020603050405020304" pitchFamily="18" charset="0"/>
                <a:cs typeface="Times New Roman" panose="02020603050405020304" pitchFamily="18" charset="0"/>
              </a:rPr>
              <a:t>  Widget build(</a:t>
            </a:r>
            <a:r>
              <a:rPr lang="en-IN" sz="1400" dirty="0" err="1">
                <a:latin typeface="Times New Roman" panose="02020603050405020304" pitchFamily="18" charset="0"/>
                <a:cs typeface="Times New Roman" panose="02020603050405020304" pitchFamily="18" charset="0"/>
              </a:rPr>
              <a:t>BuildContext</a:t>
            </a:r>
            <a:r>
              <a:rPr lang="en-IN" sz="1400" dirty="0">
                <a:latin typeface="Times New Roman" panose="02020603050405020304" pitchFamily="18" charset="0"/>
                <a:cs typeface="Times New Roman" panose="02020603050405020304" pitchFamily="18" charset="0"/>
              </a:rPr>
              <a:t> context) {</a:t>
            </a:r>
          </a:p>
          <a:p>
            <a:r>
              <a:rPr lang="en-IN" sz="1400" dirty="0">
                <a:latin typeface="Times New Roman" panose="02020603050405020304" pitchFamily="18" charset="0"/>
                <a:cs typeface="Times New Roman" panose="02020603050405020304" pitchFamily="18" charset="0"/>
              </a:rPr>
              <a:t>    final </a:t>
            </a:r>
            <a:r>
              <a:rPr lang="en-IN" sz="1400" dirty="0" err="1">
                <a:latin typeface="Times New Roman" panose="02020603050405020304" pitchFamily="18" charset="0"/>
                <a:cs typeface="Times New Roman" panose="02020603050405020304" pitchFamily="18" charset="0"/>
              </a:rPr>
              <a:t>emailProvider</a:t>
            </a:r>
            <a:r>
              <a:rPr lang="en-IN" sz="1400" dirty="0">
                <a:latin typeface="Times New Roman" panose="02020603050405020304" pitchFamily="18" charset="0"/>
                <a:cs typeface="Times New Roman" panose="02020603050405020304" pitchFamily="18" charset="0"/>
              </a:rPr>
              <a:t> = </a:t>
            </a:r>
            <a:r>
              <a:rPr lang="en-IN" sz="1400" dirty="0" err="1">
                <a:latin typeface="Times New Roman" panose="02020603050405020304" pitchFamily="18" charset="0"/>
                <a:cs typeface="Times New Roman" panose="02020603050405020304" pitchFamily="18" charset="0"/>
              </a:rPr>
              <a:t>Provider.of</a:t>
            </a:r>
            <a:r>
              <a:rPr lang="en-IN" sz="1400" dirty="0">
                <a:latin typeface="Times New Roman" panose="02020603050405020304" pitchFamily="18" charset="0"/>
                <a:cs typeface="Times New Roman" panose="02020603050405020304" pitchFamily="18" charset="0"/>
              </a:rPr>
              <a:t>&lt;</a:t>
            </a:r>
            <a:r>
              <a:rPr lang="en-IN" sz="1400" dirty="0" err="1">
                <a:latin typeface="Times New Roman" panose="02020603050405020304" pitchFamily="18" charset="0"/>
                <a:cs typeface="Times New Roman" panose="02020603050405020304" pitchFamily="18" charset="0"/>
              </a:rPr>
              <a:t>EmailProvider</a:t>
            </a:r>
            <a:r>
              <a:rPr lang="en-IN" sz="1400" dirty="0">
                <a:latin typeface="Times New Roman" panose="02020603050405020304" pitchFamily="18" charset="0"/>
                <a:cs typeface="Times New Roman" panose="02020603050405020304" pitchFamily="18" charset="0"/>
              </a:rPr>
              <a:t>&gt;(context);</a:t>
            </a:r>
          </a:p>
          <a:p>
            <a:r>
              <a:rPr lang="en-IN" sz="1400" dirty="0">
                <a:latin typeface="Times New Roman" panose="02020603050405020304" pitchFamily="18" charset="0"/>
                <a:cs typeface="Times New Roman" panose="02020603050405020304" pitchFamily="18" charset="0"/>
              </a:rPr>
              <a:t>    return Scaffold(</a:t>
            </a:r>
          </a:p>
          <a:p>
            <a:r>
              <a:rPr lang="en-IN" sz="1400" dirty="0">
                <a:latin typeface="Times New Roman" panose="02020603050405020304" pitchFamily="18" charset="0"/>
                <a:cs typeface="Times New Roman" panose="02020603050405020304" pitchFamily="18" charset="0"/>
              </a:rPr>
              <a:t>      body: </a:t>
            </a:r>
            <a:r>
              <a:rPr lang="en-IN" sz="1400" dirty="0" err="1">
                <a:latin typeface="Times New Roman" panose="02020603050405020304" pitchFamily="18" charset="0"/>
                <a:cs typeface="Times New Roman" panose="02020603050405020304" pitchFamily="18" charset="0"/>
              </a:rPr>
              <a:t>SingleChildScrollView</a:t>
            </a:r>
            <a:r>
              <a:rPr lang="en-IN" sz="1400" dirty="0">
                <a:latin typeface="Times New Roman" panose="02020603050405020304" pitchFamily="18" charset="0"/>
                <a:cs typeface="Times New Roman" panose="02020603050405020304" pitchFamily="18" charset="0"/>
              </a:rPr>
              <a:t>(</a:t>
            </a:r>
          </a:p>
          <a:p>
            <a:r>
              <a:rPr lang="en-IN" sz="1400" dirty="0">
                <a:latin typeface="Times New Roman" panose="02020603050405020304" pitchFamily="18" charset="0"/>
                <a:cs typeface="Times New Roman" panose="02020603050405020304" pitchFamily="18" charset="0"/>
              </a:rPr>
              <a:t>        child: Padding(</a:t>
            </a:r>
          </a:p>
          <a:p>
            <a:r>
              <a:rPr lang="en-IN" sz="1400" dirty="0">
                <a:latin typeface="Times New Roman" panose="02020603050405020304" pitchFamily="18" charset="0"/>
                <a:cs typeface="Times New Roman" panose="02020603050405020304" pitchFamily="18" charset="0"/>
              </a:rPr>
              <a:t>          padding: </a:t>
            </a:r>
            <a:r>
              <a:rPr lang="en-IN" sz="1400" dirty="0" err="1">
                <a:latin typeface="Times New Roman" panose="02020603050405020304" pitchFamily="18" charset="0"/>
                <a:cs typeface="Times New Roman" panose="02020603050405020304" pitchFamily="18" charset="0"/>
              </a:rPr>
              <a:t>const</a:t>
            </a: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EdgeInsets.all</a:t>
            </a:r>
            <a:r>
              <a:rPr lang="en-IN" sz="1400" dirty="0">
                <a:latin typeface="Times New Roman" panose="02020603050405020304" pitchFamily="18" charset="0"/>
                <a:cs typeface="Times New Roman" panose="02020603050405020304" pitchFamily="18" charset="0"/>
              </a:rPr>
              <a:t>(16.0),</a:t>
            </a:r>
          </a:p>
          <a:p>
            <a:r>
              <a:rPr lang="en-IN" sz="1400" dirty="0">
                <a:latin typeface="Times New Roman" panose="02020603050405020304" pitchFamily="18" charset="0"/>
                <a:cs typeface="Times New Roman" panose="02020603050405020304" pitchFamily="18" charset="0"/>
              </a:rPr>
              <a:t>          child: Column(</a:t>
            </a:r>
          </a:p>
          <a:p>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crossAxisAlignment</a:t>
            </a: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CrossAxisAlignment.stretch</a:t>
            </a:r>
            <a:r>
              <a:rPr lang="en-IN" sz="1400" dirty="0">
                <a:latin typeface="Times New Roman" panose="02020603050405020304" pitchFamily="18" charset="0"/>
                <a:cs typeface="Times New Roman" panose="02020603050405020304" pitchFamily="18" charset="0"/>
              </a:rPr>
              <a:t>,</a:t>
            </a:r>
          </a:p>
          <a:p>
            <a:r>
              <a:rPr lang="en-IN" sz="1400" dirty="0">
                <a:latin typeface="Times New Roman" panose="02020603050405020304" pitchFamily="18" charset="0"/>
                <a:cs typeface="Times New Roman" panose="02020603050405020304" pitchFamily="18" charset="0"/>
              </a:rPr>
              <a:t>            children: [</a:t>
            </a:r>
          </a:p>
          <a:p>
            <a:r>
              <a:rPr lang="en-IN" sz="1400" dirty="0">
                <a:latin typeface="Times New Roman" panose="02020603050405020304" pitchFamily="18" charset="0"/>
                <a:cs typeface="Times New Roman" panose="02020603050405020304" pitchFamily="18" charset="0"/>
              </a:rPr>
              <a:t>              _</a:t>
            </a:r>
            <a:r>
              <a:rPr lang="en-IN" sz="1400" dirty="0" err="1">
                <a:latin typeface="Times New Roman" panose="02020603050405020304" pitchFamily="18" charset="0"/>
                <a:cs typeface="Times New Roman" panose="02020603050405020304" pitchFamily="18" charset="0"/>
              </a:rPr>
              <a:t>buildTextField</a:t>
            </a:r>
            <a:r>
              <a:rPr lang="en-IN" sz="1400" dirty="0">
                <a:latin typeface="Times New Roman" panose="02020603050405020304" pitchFamily="18" charset="0"/>
                <a:cs typeface="Times New Roman" panose="02020603050405020304" pitchFamily="18" charset="0"/>
              </a:rPr>
              <a:t>('Recipient', _</a:t>
            </a:r>
            <a:r>
              <a:rPr lang="en-IN" sz="1400" dirty="0" err="1">
                <a:latin typeface="Times New Roman" panose="02020603050405020304" pitchFamily="18" charset="0"/>
                <a:cs typeface="Times New Roman" panose="02020603050405020304" pitchFamily="18" charset="0"/>
              </a:rPr>
              <a:t>recipientController</a:t>
            </a:r>
            <a:r>
              <a:rPr lang="en-IN" sz="1400" dirty="0">
                <a:latin typeface="Times New Roman" panose="02020603050405020304" pitchFamily="18" charset="0"/>
                <a:cs typeface="Times New Roman" panose="02020603050405020304" pitchFamily="18" charset="0"/>
              </a:rPr>
              <a:t>),</a:t>
            </a:r>
          </a:p>
          <a:p>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const</a:t>
            </a: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SizedBox</a:t>
            </a:r>
            <a:r>
              <a:rPr lang="en-IN" sz="1400" dirty="0">
                <a:latin typeface="Times New Roman" panose="02020603050405020304" pitchFamily="18" charset="0"/>
                <a:cs typeface="Times New Roman" panose="02020603050405020304" pitchFamily="18" charset="0"/>
              </a:rPr>
              <a:t>(height: 20),</a:t>
            </a:r>
          </a:p>
          <a:p>
            <a:r>
              <a:rPr lang="en-IN" sz="1400" dirty="0">
                <a:latin typeface="Times New Roman" panose="02020603050405020304" pitchFamily="18" charset="0"/>
                <a:cs typeface="Times New Roman" panose="02020603050405020304" pitchFamily="18" charset="0"/>
              </a:rPr>
              <a:t>              _</a:t>
            </a:r>
            <a:r>
              <a:rPr lang="en-IN" sz="1400" dirty="0" err="1">
                <a:latin typeface="Times New Roman" panose="02020603050405020304" pitchFamily="18" charset="0"/>
                <a:cs typeface="Times New Roman" panose="02020603050405020304" pitchFamily="18" charset="0"/>
              </a:rPr>
              <a:t>buildTextField</a:t>
            </a:r>
            <a:r>
              <a:rPr lang="en-IN" sz="1400" dirty="0">
                <a:latin typeface="Times New Roman" panose="02020603050405020304" pitchFamily="18" charset="0"/>
                <a:cs typeface="Times New Roman" panose="02020603050405020304" pitchFamily="18" charset="0"/>
              </a:rPr>
              <a:t>('Subject', _</a:t>
            </a:r>
            <a:r>
              <a:rPr lang="en-IN" sz="1400" dirty="0" err="1">
                <a:latin typeface="Times New Roman" panose="02020603050405020304" pitchFamily="18" charset="0"/>
                <a:cs typeface="Times New Roman" panose="02020603050405020304" pitchFamily="18" charset="0"/>
              </a:rPr>
              <a:t>subjectController</a:t>
            </a:r>
            <a:r>
              <a:rPr lang="en-IN" sz="1400" dirty="0">
                <a:latin typeface="Times New Roman" panose="02020603050405020304" pitchFamily="18" charset="0"/>
                <a:cs typeface="Times New Roman" panose="02020603050405020304" pitchFamily="18" charset="0"/>
              </a:rPr>
              <a:t>),</a:t>
            </a:r>
          </a:p>
          <a:p>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const</a:t>
            </a: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SizedBox</a:t>
            </a:r>
            <a:r>
              <a:rPr lang="en-IN" sz="1400" dirty="0">
                <a:latin typeface="Times New Roman" panose="02020603050405020304" pitchFamily="18" charset="0"/>
                <a:cs typeface="Times New Roman" panose="02020603050405020304" pitchFamily="18" charset="0"/>
              </a:rPr>
              <a:t>(height: 20),</a:t>
            </a:r>
          </a:p>
          <a:p>
            <a:r>
              <a:rPr lang="en-IN" sz="1400" dirty="0">
                <a:latin typeface="Times New Roman" panose="02020603050405020304" pitchFamily="18" charset="0"/>
                <a:cs typeface="Times New Roman" panose="02020603050405020304" pitchFamily="18" charset="0"/>
              </a:rPr>
              <a:t>              _</a:t>
            </a:r>
            <a:r>
              <a:rPr lang="en-IN" sz="1400" dirty="0" err="1">
                <a:latin typeface="Times New Roman" panose="02020603050405020304" pitchFamily="18" charset="0"/>
                <a:cs typeface="Times New Roman" panose="02020603050405020304" pitchFamily="18" charset="0"/>
              </a:rPr>
              <a:t>buildTextField</a:t>
            </a:r>
            <a:r>
              <a:rPr lang="en-IN" sz="1400" dirty="0">
                <a:latin typeface="Times New Roman" panose="02020603050405020304" pitchFamily="18" charset="0"/>
                <a:cs typeface="Times New Roman" panose="02020603050405020304" pitchFamily="18" charset="0"/>
              </a:rPr>
              <a:t>('Message Body', _</a:t>
            </a:r>
            <a:r>
              <a:rPr lang="en-IN" sz="1400" dirty="0" err="1">
                <a:latin typeface="Times New Roman" panose="02020603050405020304" pitchFamily="18" charset="0"/>
                <a:cs typeface="Times New Roman" panose="02020603050405020304" pitchFamily="18" charset="0"/>
              </a:rPr>
              <a:t>msgBodyController</a:t>
            </a: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maxLines</a:t>
            </a:r>
            <a:r>
              <a:rPr lang="en-IN" sz="1400" dirty="0">
                <a:latin typeface="Times New Roman" panose="02020603050405020304" pitchFamily="18" charset="0"/>
                <a:cs typeface="Times New Roman" panose="02020603050405020304" pitchFamily="18" charset="0"/>
              </a:rPr>
              <a:t>: 5),</a:t>
            </a:r>
          </a:p>
          <a:p>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const</a:t>
            </a: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SizedBox</a:t>
            </a:r>
            <a:r>
              <a:rPr lang="en-IN" sz="1400" dirty="0">
                <a:latin typeface="Times New Roman" panose="02020603050405020304" pitchFamily="18" charset="0"/>
                <a:cs typeface="Times New Roman" panose="02020603050405020304" pitchFamily="18" charset="0"/>
              </a:rPr>
              <a:t>(height: 20),</a:t>
            </a:r>
          </a:p>
          <a:p>
            <a:r>
              <a:rPr lang="en-IN" sz="1400" dirty="0">
                <a:latin typeface="Times New Roman" panose="02020603050405020304" pitchFamily="18" charset="0"/>
                <a:cs typeface="Times New Roman" panose="02020603050405020304" pitchFamily="18" charset="0"/>
              </a:rPr>
              <a:t>              _</a:t>
            </a:r>
            <a:r>
              <a:rPr lang="en-IN" sz="1400" dirty="0" err="1">
                <a:latin typeface="Times New Roman" panose="02020603050405020304" pitchFamily="18" charset="0"/>
                <a:cs typeface="Times New Roman" panose="02020603050405020304" pitchFamily="18" charset="0"/>
              </a:rPr>
              <a:t>buildFilePicker</a:t>
            </a:r>
            <a:r>
              <a:rPr lang="en-IN" sz="1400" dirty="0">
                <a:latin typeface="Times New Roman" panose="02020603050405020304" pitchFamily="18" charset="0"/>
                <a:cs typeface="Times New Roman" panose="02020603050405020304" pitchFamily="18" charset="0"/>
              </a:rPr>
              <a:t>(context),</a:t>
            </a:r>
          </a:p>
          <a:p>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const</a:t>
            </a: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SizedBox</a:t>
            </a:r>
            <a:r>
              <a:rPr lang="en-IN" sz="1400" dirty="0">
                <a:latin typeface="Times New Roman" panose="02020603050405020304" pitchFamily="18" charset="0"/>
                <a:cs typeface="Times New Roman" panose="02020603050405020304" pitchFamily="18" charset="0"/>
              </a:rPr>
              <a:t>(height: 20),</a:t>
            </a:r>
          </a:p>
          <a:p>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emailProvider.isSending</a:t>
            </a:r>
            <a:endParaRPr lang="en-IN" sz="1400" dirty="0">
              <a:latin typeface="Times New Roman" panose="02020603050405020304" pitchFamily="18" charset="0"/>
              <a:cs typeface="Times New Roman" panose="02020603050405020304" pitchFamily="18" charset="0"/>
            </a:endParaRPr>
          </a:p>
          <a:p>
            <a:r>
              <a:rPr lang="en-IN" sz="1400" dirty="0">
                <a:latin typeface="Times New Roman" panose="02020603050405020304" pitchFamily="18" charset="0"/>
                <a:cs typeface="Times New Roman" panose="02020603050405020304" pitchFamily="18" charset="0"/>
              </a:rPr>
              <a:t>                  ? </a:t>
            </a:r>
            <a:r>
              <a:rPr lang="en-IN" sz="1400" dirty="0" err="1">
                <a:latin typeface="Times New Roman" panose="02020603050405020304" pitchFamily="18" charset="0"/>
                <a:cs typeface="Times New Roman" panose="02020603050405020304" pitchFamily="18" charset="0"/>
              </a:rPr>
              <a:t>const</a:t>
            </a: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Center</a:t>
            </a:r>
            <a:r>
              <a:rPr lang="en-IN" sz="1400" dirty="0">
                <a:latin typeface="Times New Roman" panose="02020603050405020304" pitchFamily="18" charset="0"/>
                <a:cs typeface="Times New Roman" panose="02020603050405020304" pitchFamily="18" charset="0"/>
              </a:rPr>
              <a:t>(child: </a:t>
            </a:r>
            <a:r>
              <a:rPr lang="en-IN" sz="1400" dirty="0" err="1">
                <a:latin typeface="Times New Roman" panose="02020603050405020304" pitchFamily="18" charset="0"/>
                <a:cs typeface="Times New Roman" panose="02020603050405020304" pitchFamily="18" charset="0"/>
              </a:rPr>
              <a:t>CircularProgressIndicator</a:t>
            </a:r>
            <a:r>
              <a:rPr lang="en-IN" sz="1400" dirty="0">
                <a:latin typeface="Times New Roman" panose="02020603050405020304" pitchFamily="18" charset="0"/>
                <a:cs typeface="Times New Roman" panose="02020603050405020304" pitchFamily="18" charset="0"/>
              </a:rPr>
              <a:t>())</a:t>
            </a:r>
          </a:p>
          <a:p>
            <a:r>
              <a:rPr lang="en-IN" sz="1400" dirty="0">
                <a:latin typeface="Times New Roman" panose="02020603050405020304" pitchFamily="18" charset="0"/>
                <a:cs typeface="Times New Roman" panose="02020603050405020304" pitchFamily="18" charset="0"/>
              </a:rPr>
              <a:t>                  : _</a:t>
            </a:r>
            <a:r>
              <a:rPr lang="en-IN" sz="1400" dirty="0" err="1">
                <a:latin typeface="Times New Roman" panose="02020603050405020304" pitchFamily="18" charset="0"/>
                <a:cs typeface="Times New Roman" panose="02020603050405020304" pitchFamily="18" charset="0"/>
              </a:rPr>
              <a:t>buildSendButton</a:t>
            </a:r>
            <a:r>
              <a:rPr lang="en-IN" sz="1400" dirty="0">
                <a:latin typeface="Times New Roman" panose="02020603050405020304" pitchFamily="18" charset="0"/>
                <a:cs typeface="Times New Roman" panose="02020603050405020304" pitchFamily="18" charset="0"/>
              </a:rPr>
              <a:t>(</a:t>
            </a:r>
            <a:r>
              <a:rPr lang="en-IN" sz="1400" dirty="0" err="1">
                <a:latin typeface="Times New Roman" panose="02020603050405020304" pitchFamily="18" charset="0"/>
                <a:cs typeface="Times New Roman" panose="02020603050405020304" pitchFamily="18" charset="0"/>
              </a:rPr>
              <a:t>emailProvider</a:t>
            </a:r>
            <a:r>
              <a:rPr lang="en-IN" sz="14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9100343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A0A352-F03B-E814-34AC-66158197B1C3}"/>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7E085749-7054-6D6B-D87A-E13EE7968684}"/>
              </a:ext>
            </a:extLst>
          </p:cNvPr>
          <p:cNvSpPr txBox="1"/>
          <p:nvPr/>
        </p:nvSpPr>
        <p:spPr>
          <a:xfrm>
            <a:off x="0" y="0"/>
            <a:ext cx="9151620" cy="6771084"/>
          </a:xfrm>
          <a:prstGeom prst="rect">
            <a:avLst/>
          </a:prstGeom>
          <a:noFill/>
        </p:spPr>
        <p:txBody>
          <a:bodyPr wrap="square">
            <a:spAutoFit/>
          </a:bodyPr>
          <a:lstStyle/>
          <a:p>
            <a:r>
              <a:rPr lang="en-IN" sz="1400" dirty="0">
                <a:latin typeface="Times New Roman" panose="02020603050405020304" pitchFamily="18" charset="0"/>
                <a:cs typeface="Times New Roman" panose="02020603050405020304" pitchFamily="18" charset="0"/>
              </a:rPr>
              <a:t> // Build each text field with decoration</a:t>
            </a:r>
          </a:p>
          <a:p>
            <a:r>
              <a:rPr lang="en-IN" sz="1400" dirty="0">
                <a:latin typeface="Times New Roman" panose="02020603050405020304" pitchFamily="18" charset="0"/>
                <a:cs typeface="Times New Roman" panose="02020603050405020304" pitchFamily="18" charset="0"/>
              </a:rPr>
              <a:t>  Widget _</a:t>
            </a:r>
            <a:r>
              <a:rPr lang="en-IN" sz="1400" dirty="0" err="1">
                <a:latin typeface="Times New Roman" panose="02020603050405020304" pitchFamily="18" charset="0"/>
                <a:cs typeface="Times New Roman" panose="02020603050405020304" pitchFamily="18" charset="0"/>
              </a:rPr>
              <a:t>buildTextField</a:t>
            </a:r>
            <a:r>
              <a:rPr lang="en-IN" sz="1400" dirty="0">
                <a:latin typeface="Times New Roman" panose="02020603050405020304" pitchFamily="18" charset="0"/>
                <a:cs typeface="Times New Roman" panose="02020603050405020304" pitchFamily="18" charset="0"/>
              </a:rPr>
              <a:t>(String label, </a:t>
            </a:r>
            <a:r>
              <a:rPr lang="en-IN" sz="1400" dirty="0" err="1">
                <a:latin typeface="Times New Roman" panose="02020603050405020304" pitchFamily="18" charset="0"/>
                <a:cs typeface="Times New Roman" panose="02020603050405020304" pitchFamily="18" charset="0"/>
              </a:rPr>
              <a:t>TextEditingController</a:t>
            </a:r>
            <a:r>
              <a:rPr lang="en-IN" sz="1400" dirty="0">
                <a:latin typeface="Times New Roman" panose="02020603050405020304" pitchFamily="18" charset="0"/>
                <a:cs typeface="Times New Roman" panose="02020603050405020304" pitchFamily="18" charset="0"/>
              </a:rPr>
              <a:t> controller, {int </a:t>
            </a:r>
            <a:r>
              <a:rPr lang="en-IN" sz="1400" dirty="0" err="1">
                <a:latin typeface="Times New Roman" panose="02020603050405020304" pitchFamily="18" charset="0"/>
                <a:cs typeface="Times New Roman" panose="02020603050405020304" pitchFamily="18" charset="0"/>
              </a:rPr>
              <a:t>maxLines</a:t>
            </a:r>
            <a:r>
              <a:rPr lang="en-IN" sz="1400" dirty="0">
                <a:latin typeface="Times New Roman" panose="02020603050405020304" pitchFamily="18" charset="0"/>
                <a:cs typeface="Times New Roman" panose="02020603050405020304" pitchFamily="18" charset="0"/>
              </a:rPr>
              <a:t> = 1}) {</a:t>
            </a:r>
          </a:p>
          <a:p>
            <a:r>
              <a:rPr lang="en-IN" sz="1400" dirty="0">
                <a:latin typeface="Times New Roman" panose="02020603050405020304" pitchFamily="18" charset="0"/>
                <a:cs typeface="Times New Roman" panose="02020603050405020304" pitchFamily="18" charset="0"/>
              </a:rPr>
              <a:t>    return Container(</a:t>
            </a:r>
          </a:p>
          <a:p>
            <a:r>
              <a:rPr lang="en-IN" sz="1400" dirty="0">
                <a:latin typeface="Times New Roman" panose="02020603050405020304" pitchFamily="18" charset="0"/>
                <a:cs typeface="Times New Roman" panose="02020603050405020304" pitchFamily="18" charset="0"/>
              </a:rPr>
              <a:t>      decoration: </a:t>
            </a:r>
            <a:r>
              <a:rPr lang="en-IN" sz="1400" dirty="0" err="1">
                <a:latin typeface="Times New Roman" panose="02020603050405020304" pitchFamily="18" charset="0"/>
                <a:cs typeface="Times New Roman" panose="02020603050405020304" pitchFamily="18" charset="0"/>
              </a:rPr>
              <a:t>BoxDecoration</a:t>
            </a:r>
            <a:r>
              <a:rPr lang="en-IN" sz="1400" dirty="0">
                <a:latin typeface="Times New Roman" panose="02020603050405020304" pitchFamily="18" charset="0"/>
                <a:cs typeface="Times New Roman" panose="02020603050405020304" pitchFamily="18" charset="0"/>
              </a:rPr>
              <a:t>(</a:t>
            </a:r>
          </a:p>
          <a:p>
            <a:r>
              <a:rPr lang="en-IN" sz="1400" dirty="0">
                <a:latin typeface="Times New Roman" panose="02020603050405020304" pitchFamily="18" charset="0"/>
                <a:cs typeface="Times New Roman" panose="02020603050405020304" pitchFamily="18" charset="0"/>
              </a:rPr>
              <a:t>        border: </a:t>
            </a:r>
            <a:r>
              <a:rPr lang="en-IN" sz="1400" dirty="0" err="1">
                <a:latin typeface="Times New Roman" panose="02020603050405020304" pitchFamily="18" charset="0"/>
                <a:cs typeface="Times New Roman" panose="02020603050405020304" pitchFamily="18" charset="0"/>
              </a:rPr>
              <a:t>Border.all</a:t>
            </a:r>
            <a:r>
              <a:rPr lang="en-IN" sz="1400" dirty="0">
                <a:latin typeface="Times New Roman" panose="02020603050405020304" pitchFamily="18" charset="0"/>
                <a:cs typeface="Times New Roman" panose="02020603050405020304" pitchFamily="18" charset="0"/>
              </a:rPr>
              <a:t>(</a:t>
            </a:r>
            <a:r>
              <a:rPr lang="en-IN" sz="1400" dirty="0" err="1">
                <a:latin typeface="Times New Roman" panose="02020603050405020304" pitchFamily="18" charset="0"/>
                <a:cs typeface="Times New Roman" panose="02020603050405020304" pitchFamily="18" charset="0"/>
              </a:rPr>
              <a:t>color</a:t>
            </a: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Colors.deepPurple</a:t>
            </a:r>
            <a:r>
              <a:rPr lang="en-IN" sz="1400" dirty="0">
                <a:latin typeface="Times New Roman" panose="02020603050405020304" pitchFamily="18" charset="0"/>
                <a:cs typeface="Times New Roman" panose="02020603050405020304" pitchFamily="18" charset="0"/>
              </a:rPr>
              <a:t>),</a:t>
            </a:r>
          </a:p>
          <a:p>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borderRadius</a:t>
            </a: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BorderRadius.circular</a:t>
            </a:r>
            <a:r>
              <a:rPr lang="en-IN" sz="1400" dirty="0">
                <a:latin typeface="Times New Roman" panose="02020603050405020304" pitchFamily="18" charset="0"/>
                <a:cs typeface="Times New Roman" panose="02020603050405020304" pitchFamily="18" charset="0"/>
              </a:rPr>
              <a:t>(10),),</a:t>
            </a:r>
          </a:p>
          <a:p>
            <a:r>
              <a:rPr lang="en-IN" sz="1400" dirty="0">
                <a:latin typeface="Times New Roman" panose="02020603050405020304" pitchFamily="18" charset="0"/>
                <a:cs typeface="Times New Roman" panose="02020603050405020304" pitchFamily="18" charset="0"/>
              </a:rPr>
              <a:t>      child: </a:t>
            </a:r>
            <a:r>
              <a:rPr lang="en-IN" sz="1400" dirty="0" err="1">
                <a:latin typeface="Times New Roman" panose="02020603050405020304" pitchFamily="18" charset="0"/>
                <a:cs typeface="Times New Roman" panose="02020603050405020304" pitchFamily="18" charset="0"/>
              </a:rPr>
              <a:t>TextField</a:t>
            </a:r>
            <a:r>
              <a:rPr lang="en-IN" sz="1400" dirty="0">
                <a:latin typeface="Times New Roman" panose="02020603050405020304" pitchFamily="18" charset="0"/>
                <a:cs typeface="Times New Roman" panose="02020603050405020304" pitchFamily="18" charset="0"/>
              </a:rPr>
              <a:t>(</a:t>
            </a:r>
          </a:p>
          <a:p>
            <a:r>
              <a:rPr lang="en-IN" sz="1400" dirty="0">
                <a:latin typeface="Times New Roman" panose="02020603050405020304" pitchFamily="18" charset="0"/>
                <a:cs typeface="Times New Roman" panose="02020603050405020304" pitchFamily="18" charset="0"/>
              </a:rPr>
              <a:t>        controller: controller,</a:t>
            </a:r>
          </a:p>
          <a:p>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maxLines</a:t>
            </a: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maxLines</a:t>
            </a:r>
            <a:r>
              <a:rPr lang="en-IN" sz="1400" dirty="0">
                <a:latin typeface="Times New Roman" panose="02020603050405020304" pitchFamily="18" charset="0"/>
                <a:cs typeface="Times New Roman" panose="02020603050405020304" pitchFamily="18" charset="0"/>
              </a:rPr>
              <a:t>,</a:t>
            </a:r>
          </a:p>
          <a:p>
            <a:r>
              <a:rPr lang="en-IN" sz="1400" dirty="0">
                <a:latin typeface="Times New Roman" panose="02020603050405020304" pitchFamily="18" charset="0"/>
                <a:cs typeface="Times New Roman" panose="02020603050405020304" pitchFamily="18" charset="0"/>
              </a:rPr>
              <a:t>        decoration: </a:t>
            </a:r>
            <a:r>
              <a:rPr lang="en-IN" sz="1400" dirty="0" err="1">
                <a:latin typeface="Times New Roman" panose="02020603050405020304" pitchFamily="18" charset="0"/>
                <a:cs typeface="Times New Roman" panose="02020603050405020304" pitchFamily="18" charset="0"/>
              </a:rPr>
              <a:t>InputDecoration</a:t>
            </a:r>
            <a:r>
              <a:rPr lang="en-IN" sz="1400" dirty="0">
                <a:latin typeface="Times New Roman" panose="02020603050405020304" pitchFamily="18" charset="0"/>
                <a:cs typeface="Times New Roman" panose="02020603050405020304" pitchFamily="18" charset="0"/>
              </a:rPr>
              <a:t>(</a:t>
            </a:r>
          </a:p>
          <a:p>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labelText</a:t>
            </a:r>
            <a:r>
              <a:rPr lang="en-IN" sz="1400" dirty="0">
                <a:latin typeface="Times New Roman" panose="02020603050405020304" pitchFamily="18" charset="0"/>
                <a:cs typeface="Times New Roman" panose="02020603050405020304" pitchFamily="18" charset="0"/>
              </a:rPr>
              <a:t>: label,</a:t>
            </a:r>
          </a:p>
          <a:p>
            <a:r>
              <a:rPr lang="en-IN" sz="1400" dirty="0">
                <a:latin typeface="Times New Roman" panose="02020603050405020304" pitchFamily="18" charset="0"/>
                <a:cs typeface="Times New Roman" panose="02020603050405020304" pitchFamily="18" charset="0"/>
              </a:rPr>
              <a:t>          border: </a:t>
            </a:r>
            <a:r>
              <a:rPr lang="en-IN" sz="1400" dirty="0" err="1">
                <a:latin typeface="Times New Roman" panose="02020603050405020304" pitchFamily="18" charset="0"/>
                <a:cs typeface="Times New Roman" panose="02020603050405020304" pitchFamily="18" charset="0"/>
              </a:rPr>
              <a:t>InputBorder.none</a:t>
            </a:r>
            <a:r>
              <a:rPr lang="en-IN" sz="1400" dirty="0">
                <a:latin typeface="Times New Roman" panose="02020603050405020304" pitchFamily="18" charset="0"/>
                <a:cs typeface="Times New Roman" panose="02020603050405020304" pitchFamily="18" charset="0"/>
              </a:rPr>
              <a:t>,</a:t>
            </a:r>
          </a:p>
          <a:p>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contentPadding</a:t>
            </a: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const</a:t>
            </a: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EdgeInsets.all</a:t>
            </a:r>
            <a:r>
              <a:rPr lang="en-IN" sz="1400" dirty="0">
                <a:latin typeface="Times New Roman" panose="02020603050405020304" pitchFamily="18" charset="0"/>
                <a:cs typeface="Times New Roman" panose="02020603050405020304" pitchFamily="18" charset="0"/>
              </a:rPr>
              <a:t>(10),),),);}</a:t>
            </a:r>
          </a:p>
          <a:p>
            <a:r>
              <a:rPr lang="en-IN" sz="1400" dirty="0">
                <a:latin typeface="Times New Roman" panose="02020603050405020304" pitchFamily="18" charset="0"/>
                <a:cs typeface="Times New Roman" panose="02020603050405020304" pitchFamily="18" charset="0"/>
              </a:rPr>
              <a:t>Widget _</a:t>
            </a:r>
            <a:r>
              <a:rPr lang="en-IN" sz="1400" dirty="0" err="1">
                <a:latin typeface="Times New Roman" panose="02020603050405020304" pitchFamily="18" charset="0"/>
                <a:cs typeface="Times New Roman" panose="02020603050405020304" pitchFamily="18" charset="0"/>
              </a:rPr>
              <a:t>buildFilePicker</a:t>
            </a:r>
            <a:r>
              <a:rPr lang="en-IN" sz="1400" dirty="0">
                <a:latin typeface="Times New Roman" panose="02020603050405020304" pitchFamily="18" charset="0"/>
                <a:cs typeface="Times New Roman" panose="02020603050405020304" pitchFamily="18" charset="0"/>
              </a:rPr>
              <a:t>(</a:t>
            </a:r>
            <a:r>
              <a:rPr lang="en-IN" sz="1400" dirty="0" err="1">
                <a:latin typeface="Times New Roman" panose="02020603050405020304" pitchFamily="18" charset="0"/>
                <a:cs typeface="Times New Roman" panose="02020603050405020304" pitchFamily="18" charset="0"/>
              </a:rPr>
              <a:t>BuildContext</a:t>
            </a:r>
            <a:r>
              <a:rPr lang="en-IN" sz="1400" dirty="0">
                <a:latin typeface="Times New Roman" panose="02020603050405020304" pitchFamily="18" charset="0"/>
                <a:cs typeface="Times New Roman" panose="02020603050405020304" pitchFamily="18" charset="0"/>
              </a:rPr>
              <a:t> context) {</a:t>
            </a:r>
          </a:p>
          <a:p>
            <a:r>
              <a:rPr lang="en-IN" sz="1400" dirty="0">
                <a:latin typeface="Times New Roman" panose="02020603050405020304" pitchFamily="18" charset="0"/>
                <a:cs typeface="Times New Roman" panose="02020603050405020304" pitchFamily="18" charset="0"/>
              </a:rPr>
              <a:t>    return </a:t>
            </a:r>
            <a:r>
              <a:rPr lang="en-IN" sz="1400" dirty="0" err="1">
                <a:latin typeface="Times New Roman" panose="02020603050405020304" pitchFamily="18" charset="0"/>
                <a:cs typeface="Times New Roman" panose="02020603050405020304" pitchFamily="18" charset="0"/>
              </a:rPr>
              <a:t>GestureDetector</a:t>
            </a:r>
            <a:r>
              <a:rPr lang="en-IN" sz="1400" dirty="0">
                <a:latin typeface="Times New Roman" panose="02020603050405020304" pitchFamily="18" charset="0"/>
                <a:cs typeface="Times New Roman" panose="02020603050405020304" pitchFamily="18" charset="0"/>
              </a:rPr>
              <a:t>(</a:t>
            </a:r>
          </a:p>
          <a:p>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onTap</a:t>
            </a:r>
            <a:r>
              <a:rPr lang="en-IN" sz="1400" dirty="0">
                <a:latin typeface="Times New Roman" panose="02020603050405020304" pitchFamily="18" charset="0"/>
                <a:cs typeface="Times New Roman" panose="02020603050405020304" pitchFamily="18" charset="0"/>
              </a:rPr>
              <a:t>: _</a:t>
            </a:r>
            <a:r>
              <a:rPr lang="en-IN" sz="1400" dirty="0" err="1">
                <a:latin typeface="Times New Roman" panose="02020603050405020304" pitchFamily="18" charset="0"/>
                <a:cs typeface="Times New Roman" panose="02020603050405020304" pitchFamily="18" charset="0"/>
              </a:rPr>
              <a:t>pickFiles</a:t>
            </a:r>
            <a:r>
              <a:rPr lang="en-IN" sz="1400" dirty="0">
                <a:latin typeface="Times New Roman" panose="02020603050405020304" pitchFamily="18" charset="0"/>
                <a:cs typeface="Times New Roman" panose="02020603050405020304" pitchFamily="18" charset="0"/>
              </a:rPr>
              <a:t>,</a:t>
            </a:r>
          </a:p>
          <a:p>
            <a:r>
              <a:rPr lang="en-IN" sz="1400" dirty="0">
                <a:latin typeface="Times New Roman" panose="02020603050405020304" pitchFamily="18" charset="0"/>
                <a:cs typeface="Times New Roman" panose="02020603050405020304" pitchFamily="18" charset="0"/>
              </a:rPr>
              <a:t>      child: Container(</a:t>
            </a:r>
          </a:p>
          <a:p>
            <a:r>
              <a:rPr lang="en-IN" sz="1400" dirty="0">
                <a:latin typeface="Times New Roman" panose="02020603050405020304" pitchFamily="18" charset="0"/>
                <a:cs typeface="Times New Roman" panose="02020603050405020304" pitchFamily="18" charset="0"/>
              </a:rPr>
              <a:t>        padding: </a:t>
            </a:r>
            <a:r>
              <a:rPr lang="en-IN" sz="1400" dirty="0" err="1">
                <a:latin typeface="Times New Roman" panose="02020603050405020304" pitchFamily="18" charset="0"/>
                <a:cs typeface="Times New Roman" panose="02020603050405020304" pitchFamily="18" charset="0"/>
              </a:rPr>
              <a:t>const</a:t>
            </a: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EdgeInsets.all</a:t>
            </a:r>
            <a:r>
              <a:rPr lang="en-IN" sz="1400" dirty="0">
                <a:latin typeface="Times New Roman" panose="02020603050405020304" pitchFamily="18" charset="0"/>
                <a:cs typeface="Times New Roman" panose="02020603050405020304" pitchFamily="18" charset="0"/>
              </a:rPr>
              <a:t>(15),</a:t>
            </a:r>
          </a:p>
          <a:p>
            <a:r>
              <a:rPr lang="en-IN" sz="1400" dirty="0">
                <a:latin typeface="Times New Roman" panose="02020603050405020304" pitchFamily="18" charset="0"/>
                <a:cs typeface="Times New Roman" panose="02020603050405020304" pitchFamily="18" charset="0"/>
              </a:rPr>
              <a:t>        decoration: </a:t>
            </a:r>
            <a:r>
              <a:rPr lang="en-IN" sz="1400" dirty="0" err="1">
                <a:latin typeface="Times New Roman" panose="02020603050405020304" pitchFamily="18" charset="0"/>
                <a:cs typeface="Times New Roman" panose="02020603050405020304" pitchFamily="18" charset="0"/>
              </a:rPr>
              <a:t>BoxDecoration</a:t>
            </a:r>
            <a:r>
              <a:rPr lang="en-IN" sz="1400" dirty="0">
                <a:latin typeface="Times New Roman" panose="02020603050405020304" pitchFamily="18" charset="0"/>
                <a:cs typeface="Times New Roman" panose="02020603050405020304" pitchFamily="18" charset="0"/>
              </a:rPr>
              <a:t>(</a:t>
            </a:r>
          </a:p>
          <a:p>
            <a:r>
              <a:rPr lang="en-IN" sz="1400" dirty="0">
                <a:latin typeface="Times New Roman" panose="02020603050405020304" pitchFamily="18" charset="0"/>
                <a:cs typeface="Times New Roman" panose="02020603050405020304" pitchFamily="18" charset="0"/>
              </a:rPr>
              <a:t>          border: </a:t>
            </a:r>
            <a:r>
              <a:rPr lang="en-IN" sz="1400" dirty="0" err="1">
                <a:latin typeface="Times New Roman" panose="02020603050405020304" pitchFamily="18" charset="0"/>
                <a:cs typeface="Times New Roman" panose="02020603050405020304" pitchFamily="18" charset="0"/>
              </a:rPr>
              <a:t>Border.all</a:t>
            </a:r>
            <a:r>
              <a:rPr lang="en-IN" sz="1400" dirty="0">
                <a:latin typeface="Times New Roman" panose="02020603050405020304" pitchFamily="18" charset="0"/>
                <a:cs typeface="Times New Roman" panose="02020603050405020304" pitchFamily="18" charset="0"/>
              </a:rPr>
              <a:t>(</a:t>
            </a:r>
            <a:r>
              <a:rPr lang="en-IN" sz="1400" dirty="0" err="1">
                <a:latin typeface="Times New Roman" panose="02020603050405020304" pitchFamily="18" charset="0"/>
                <a:cs typeface="Times New Roman" panose="02020603050405020304" pitchFamily="18" charset="0"/>
              </a:rPr>
              <a:t>color</a:t>
            </a: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Colors.grey</a:t>
            </a:r>
            <a:r>
              <a:rPr lang="en-IN" sz="1400" dirty="0">
                <a:latin typeface="Times New Roman" panose="02020603050405020304" pitchFamily="18" charset="0"/>
                <a:cs typeface="Times New Roman" panose="02020603050405020304" pitchFamily="18" charset="0"/>
              </a:rPr>
              <a:t>),</a:t>
            </a:r>
          </a:p>
          <a:p>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borderRadius</a:t>
            </a: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BorderRadius.circular</a:t>
            </a:r>
            <a:r>
              <a:rPr lang="en-IN" sz="1400" dirty="0">
                <a:latin typeface="Times New Roman" panose="02020603050405020304" pitchFamily="18" charset="0"/>
                <a:cs typeface="Times New Roman" panose="02020603050405020304" pitchFamily="18" charset="0"/>
              </a:rPr>
              <a:t>(10),),</a:t>
            </a:r>
          </a:p>
          <a:p>
            <a:r>
              <a:rPr lang="en-IN" sz="1400" dirty="0">
                <a:latin typeface="Times New Roman" panose="02020603050405020304" pitchFamily="18" charset="0"/>
                <a:cs typeface="Times New Roman" panose="02020603050405020304" pitchFamily="18" charset="0"/>
              </a:rPr>
              <a:t>        child: Column(</a:t>
            </a:r>
          </a:p>
          <a:p>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crossAxisAlignment</a:t>
            </a: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CrossAxisAlignment.start</a:t>
            </a:r>
            <a:r>
              <a:rPr lang="en-IN" sz="1400" dirty="0">
                <a:latin typeface="Times New Roman" panose="02020603050405020304" pitchFamily="18" charset="0"/>
                <a:cs typeface="Times New Roman" panose="02020603050405020304" pitchFamily="18" charset="0"/>
              </a:rPr>
              <a:t>,</a:t>
            </a:r>
          </a:p>
          <a:p>
            <a:r>
              <a:rPr lang="en-IN" sz="1400" dirty="0">
                <a:latin typeface="Times New Roman" panose="02020603050405020304" pitchFamily="18" charset="0"/>
                <a:cs typeface="Times New Roman" panose="02020603050405020304" pitchFamily="18" charset="0"/>
              </a:rPr>
              <a:t>          children: [</a:t>
            </a:r>
          </a:p>
          <a:p>
            <a:r>
              <a:rPr lang="en-IN" sz="1400" dirty="0">
                <a:latin typeface="Times New Roman" panose="02020603050405020304" pitchFamily="18" charset="0"/>
                <a:cs typeface="Times New Roman" panose="02020603050405020304" pitchFamily="18" charset="0"/>
              </a:rPr>
              <a:t>            Text(</a:t>
            </a:r>
          </a:p>
          <a:p>
            <a:r>
              <a:rPr lang="en-IN" sz="1400" dirty="0">
                <a:latin typeface="Times New Roman" panose="02020603050405020304" pitchFamily="18" charset="0"/>
                <a:cs typeface="Times New Roman" panose="02020603050405020304" pitchFamily="18" charset="0"/>
              </a:rPr>
              <a:t>              _</a:t>
            </a:r>
            <a:r>
              <a:rPr lang="en-IN" sz="1400" dirty="0" err="1">
                <a:latin typeface="Times New Roman" panose="02020603050405020304" pitchFamily="18" charset="0"/>
                <a:cs typeface="Times New Roman" panose="02020603050405020304" pitchFamily="18" charset="0"/>
              </a:rPr>
              <a:t>attachments.isNotEmpty</a:t>
            </a:r>
            <a:r>
              <a:rPr lang="en-IN" sz="1400" dirty="0">
                <a:latin typeface="Times New Roman" panose="02020603050405020304" pitchFamily="18" charset="0"/>
                <a:cs typeface="Times New Roman" panose="02020603050405020304" pitchFamily="18" charset="0"/>
              </a:rPr>
              <a:t> ? 'Attachments (${_</a:t>
            </a:r>
            <a:r>
              <a:rPr lang="en-IN" sz="1400" dirty="0" err="1">
                <a:latin typeface="Times New Roman" panose="02020603050405020304" pitchFamily="18" charset="0"/>
                <a:cs typeface="Times New Roman" panose="02020603050405020304" pitchFamily="18" charset="0"/>
              </a:rPr>
              <a:t>attachments.length</a:t>
            </a:r>
            <a:r>
              <a:rPr lang="en-IN" sz="1400" dirty="0">
                <a:latin typeface="Times New Roman" panose="02020603050405020304" pitchFamily="18" charset="0"/>
                <a:cs typeface="Times New Roman" panose="02020603050405020304" pitchFamily="18" charset="0"/>
              </a:rPr>
              <a:t>})' : 'Select Attachment',</a:t>
            </a:r>
          </a:p>
          <a:p>
            <a:r>
              <a:rPr lang="en-IN" sz="1400" dirty="0">
                <a:latin typeface="Times New Roman" panose="02020603050405020304" pitchFamily="18" charset="0"/>
                <a:cs typeface="Times New Roman" panose="02020603050405020304" pitchFamily="18" charset="0"/>
              </a:rPr>
              <a:t>              style: </a:t>
            </a:r>
            <a:r>
              <a:rPr lang="en-IN" sz="1400" dirty="0" err="1">
                <a:latin typeface="Times New Roman" panose="02020603050405020304" pitchFamily="18" charset="0"/>
                <a:cs typeface="Times New Roman" panose="02020603050405020304" pitchFamily="18" charset="0"/>
              </a:rPr>
              <a:t>const</a:t>
            </a: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TextStyle</a:t>
            </a:r>
            <a:r>
              <a:rPr lang="en-IN" sz="1400" dirty="0">
                <a:latin typeface="Times New Roman" panose="02020603050405020304" pitchFamily="18" charset="0"/>
                <a:cs typeface="Times New Roman" panose="02020603050405020304" pitchFamily="18" charset="0"/>
              </a:rPr>
              <a:t>(</a:t>
            </a:r>
            <a:r>
              <a:rPr lang="en-IN" sz="1400" dirty="0" err="1">
                <a:latin typeface="Times New Roman" panose="02020603050405020304" pitchFamily="18" charset="0"/>
                <a:cs typeface="Times New Roman" panose="02020603050405020304" pitchFamily="18" charset="0"/>
              </a:rPr>
              <a:t>fontSize</a:t>
            </a:r>
            <a:r>
              <a:rPr lang="en-IN" sz="1400" dirty="0">
                <a:latin typeface="Times New Roman" panose="02020603050405020304" pitchFamily="18" charset="0"/>
                <a:cs typeface="Times New Roman" panose="02020603050405020304" pitchFamily="18" charset="0"/>
              </a:rPr>
              <a:t>: 16),),</a:t>
            </a:r>
          </a:p>
          <a:p>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const</a:t>
            </a: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SizedBox</a:t>
            </a:r>
            <a:r>
              <a:rPr lang="en-IN" sz="1400" dirty="0">
                <a:latin typeface="Times New Roman" panose="02020603050405020304" pitchFamily="18" charset="0"/>
                <a:cs typeface="Times New Roman" panose="02020603050405020304" pitchFamily="18" charset="0"/>
              </a:rPr>
              <a:t>(height: 10),</a:t>
            </a:r>
          </a:p>
          <a:p>
            <a:r>
              <a:rPr lang="en-IN" sz="1400" dirty="0">
                <a:latin typeface="Times New Roman" panose="02020603050405020304" pitchFamily="18" charset="0"/>
                <a:cs typeface="Times New Roman" panose="02020603050405020304" pitchFamily="18" charset="0"/>
              </a:rPr>
              <a:t>            ..._</a:t>
            </a:r>
            <a:r>
              <a:rPr lang="en-IN" sz="1400" dirty="0" err="1">
                <a:latin typeface="Times New Roman" panose="02020603050405020304" pitchFamily="18" charset="0"/>
                <a:cs typeface="Times New Roman" panose="02020603050405020304" pitchFamily="18" charset="0"/>
              </a:rPr>
              <a:t>attachments.map</a:t>
            </a:r>
            <a:r>
              <a:rPr lang="en-IN" sz="1400" dirty="0">
                <a:latin typeface="Times New Roman" panose="02020603050405020304" pitchFamily="18" charset="0"/>
                <a:cs typeface="Times New Roman" panose="02020603050405020304" pitchFamily="18" charset="0"/>
              </a:rPr>
              <a:t>((file) =&gt; _</a:t>
            </a:r>
            <a:r>
              <a:rPr lang="en-IN" sz="1400" dirty="0" err="1">
                <a:latin typeface="Times New Roman" panose="02020603050405020304" pitchFamily="18" charset="0"/>
                <a:cs typeface="Times New Roman" panose="02020603050405020304" pitchFamily="18" charset="0"/>
              </a:rPr>
              <a:t>buildAttachmentItem</a:t>
            </a:r>
            <a:r>
              <a:rPr lang="en-IN" sz="1400" dirty="0">
                <a:latin typeface="Times New Roman" panose="02020603050405020304" pitchFamily="18" charset="0"/>
                <a:cs typeface="Times New Roman" panose="02020603050405020304" pitchFamily="18" charset="0"/>
              </a:rPr>
              <a:t>(file)).</a:t>
            </a:r>
            <a:r>
              <a:rPr lang="en-IN" sz="1400" dirty="0" err="1">
                <a:latin typeface="Times New Roman" panose="02020603050405020304" pitchFamily="18" charset="0"/>
                <a:cs typeface="Times New Roman" panose="02020603050405020304" pitchFamily="18" charset="0"/>
              </a:rPr>
              <a:t>toList</a:t>
            </a:r>
            <a:r>
              <a:rPr lang="en-IN" sz="1400" dirty="0">
                <a:latin typeface="Times New Roman" panose="02020603050405020304" pitchFamily="18" charset="0"/>
                <a:cs typeface="Times New Roman" panose="02020603050405020304" pitchFamily="18" charset="0"/>
              </a:rPr>
              <a:t>(),</a:t>
            </a:r>
          </a:p>
          <a:p>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const</a:t>
            </a: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SizedBox</a:t>
            </a:r>
            <a:r>
              <a:rPr lang="en-IN" sz="1400" dirty="0">
                <a:latin typeface="Times New Roman" panose="02020603050405020304" pitchFamily="18" charset="0"/>
                <a:cs typeface="Times New Roman" panose="02020603050405020304" pitchFamily="18" charset="0"/>
              </a:rPr>
              <a:t>(height: 5),</a:t>
            </a:r>
          </a:p>
          <a:p>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const</a:t>
            </a:r>
            <a:r>
              <a:rPr lang="en-IN" sz="1400" dirty="0">
                <a:latin typeface="Times New Roman" panose="02020603050405020304" pitchFamily="18" charset="0"/>
                <a:cs typeface="Times New Roman" panose="02020603050405020304" pitchFamily="18" charset="0"/>
              </a:rPr>
              <a:t> Icon(</a:t>
            </a:r>
            <a:r>
              <a:rPr lang="en-IN" sz="1400" dirty="0" err="1">
                <a:latin typeface="Times New Roman" panose="02020603050405020304" pitchFamily="18" charset="0"/>
                <a:cs typeface="Times New Roman" panose="02020603050405020304" pitchFamily="18" charset="0"/>
              </a:rPr>
              <a:t>Icons.attach_file</a:t>
            </a: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color</a:t>
            </a: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Colors.deepPurple</a:t>
            </a:r>
            <a:r>
              <a:rPr lang="en-IN" sz="14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34172453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3B5818-D3AB-077C-7815-ECF29A8F333D}"/>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AEF9B850-378D-8B4F-E94C-F98118A1827A}"/>
              </a:ext>
            </a:extLst>
          </p:cNvPr>
          <p:cNvSpPr txBox="1"/>
          <p:nvPr/>
        </p:nvSpPr>
        <p:spPr>
          <a:xfrm>
            <a:off x="0" y="0"/>
            <a:ext cx="9151620" cy="6771084"/>
          </a:xfrm>
          <a:prstGeom prst="rect">
            <a:avLst/>
          </a:prstGeom>
          <a:noFill/>
        </p:spPr>
        <p:txBody>
          <a:bodyPr wrap="square">
            <a:spAutoFit/>
          </a:bodyPr>
          <a:lstStyle/>
          <a:p>
            <a:r>
              <a:rPr lang="en-IN" sz="1400" dirty="0">
                <a:latin typeface="Times New Roman" panose="02020603050405020304" pitchFamily="18" charset="0"/>
                <a:cs typeface="Times New Roman" panose="02020603050405020304" pitchFamily="18" charset="0"/>
              </a:rPr>
              <a:t>// Build individual attachment item</a:t>
            </a:r>
          </a:p>
          <a:p>
            <a:r>
              <a:rPr lang="en-IN" sz="1400" dirty="0">
                <a:latin typeface="Times New Roman" panose="02020603050405020304" pitchFamily="18" charset="0"/>
                <a:cs typeface="Times New Roman" panose="02020603050405020304" pitchFamily="18" charset="0"/>
              </a:rPr>
              <a:t>  Widget _</a:t>
            </a:r>
            <a:r>
              <a:rPr lang="en-IN" sz="1400" dirty="0" err="1">
                <a:latin typeface="Times New Roman" panose="02020603050405020304" pitchFamily="18" charset="0"/>
                <a:cs typeface="Times New Roman" panose="02020603050405020304" pitchFamily="18" charset="0"/>
              </a:rPr>
              <a:t>buildAttachmentItem</a:t>
            </a:r>
            <a:r>
              <a:rPr lang="en-IN" sz="1400" dirty="0">
                <a:latin typeface="Times New Roman" panose="02020603050405020304" pitchFamily="18" charset="0"/>
                <a:cs typeface="Times New Roman" panose="02020603050405020304" pitchFamily="18" charset="0"/>
              </a:rPr>
              <a:t>(File file) {</a:t>
            </a:r>
          </a:p>
          <a:p>
            <a:r>
              <a:rPr lang="en-IN" sz="1400" dirty="0">
                <a:latin typeface="Times New Roman" panose="02020603050405020304" pitchFamily="18" charset="0"/>
                <a:cs typeface="Times New Roman" panose="02020603050405020304" pitchFamily="18" charset="0"/>
              </a:rPr>
              <a:t>    return </a:t>
            </a:r>
            <a:r>
              <a:rPr lang="en-IN" sz="1400" dirty="0" err="1">
                <a:latin typeface="Times New Roman" panose="02020603050405020304" pitchFamily="18" charset="0"/>
                <a:cs typeface="Times New Roman" panose="02020603050405020304" pitchFamily="18" charset="0"/>
              </a:rPr>
              <a:t>GestureDetector</a:t>
            </a:r>
            <a:r>
              <a:rPr lang="en-IN" sz="1400" dirty="0">
                <a:latin typeface="Times New Roman" panose="02020603050405020304" pitchFamily="18" charset="0"/>
                <a:cs typeface="Times New Roman" panose="02020603050405020304" pitchFamily="18" charset="0"/>
              </a:rPr>
              <a:t>(</a:t>
            </a:r>
          </a:p>
          <a:p>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onTap</a:t>
            </a:r>
            <a:r>
              <a:rPr lang="en-IN" sz="1400" dirty="0">
                <a:latin typeface="Times New Roman" panose="02020603050405020304" pitchFamily="18" charset="0"/>
                <a:cs typeface="Times New Roman" panose="02020603050405020304" pitchFamily="18" charset="0"/>
              </a:rPr>
              <a:t>: () =&gt; _</a:t>
            </a:r>
            <a:r>
              <a:rPr lang="en-IN" sz="1400" dirty="0" err="1">
                <a:latin typeface="Times New Roman" panose="02020603050405020304" pitchFamily="18" charset="0"/>
                <a:cs typeface="Times New Roman" panose="02020603050405020304" pitchFamily="18" charset="0"/>
              </a:rPr>
              <a:t>removeAttachment</a:t>
            </a:r>
            <a:r>
              <a:rPr lang="en-IN" sz="1400" dirty="0">
                <a:latin typeface="Times New Roman" panose="02020603050405020304" pitchFamily="18" charset="0"/>
                <a:cs typeface="Times New Roman" panose="02020603050405020304" pitchFamily="18" charset="0"/>
              </a:rPr>
              <a:t>(file),</a:t>
            </a:r>
          </a:p>
          <a:p>
            <a:r>
              <a:rPr lang="en-IN" sz="1400" dirty="0">
                <a:latin typeface="Times New Roman" panose="02020603050405020304" pitchFamily="18" charset="0"/>
                <a:cs typeface="Times New Roman" panose="02020603050405020304" pitchFamily="18" charset="0"/>
              </a:rPr>
              <a:t>      child: Container(</a:t>
            </a:r>
          </a:p>
          <a:p>
            <a:r>
              <a:rPr lang="en-IN" sz="1400" dirty="0">
                <a:latin typeface="Times New Roman" panose="02020603050405020304" pitchFamily="18" charset="0"/>
                <a:cs typeface="Times New Roman" panose="02020603050405020304" pitchFamily="18" charset="0"/>
              </a:rPr>
              <a:t>        padding: </a:t>
            </a:r>
            <a:r>
              <a:rPr lang="en-IN" sz="1400" dirty="0" err="1">
                <a:latin typeface="Times New Roman" panose="02020603050405020304" pitchFamily="18" charset="0"/>
                <a:cs typeface="Times New Roman" panose="02020603050405020304" pitchFamily="18" charset="0"/>
              </a:rPr>
              <a:t>const</a:t>
            </a: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EdgeInsets.all</a:t>
            </a:r>
            <a:r>
              <a:rPr lang="en-IN" sz="1400" dirty="0">
                <a:latin typeface="Times New Roman" panose="02020603050405020304" pitchFamily="18" charset="0"/>
                <a:cs typeface="Times New Roman" panose="02020603050405020304" pitchFamily="18" charset="0"/>
              </a:rPr>
              <a:t>(10),</a:t>
            </a:r>
          </a:p>
          <a:p>
            <a:r>
              <a:rPr lang="en-IN" sz="1400" dirty="0">
                <a:latin typeface="Times New Roman" panose="02020603050405020304" pitchFamily="18" charset="0"/>
                <a:cs typeface="Times New Roman" panose="02020603050405020304" pitchFamily="18" charset="0"/>
              </a:rPr>
              <a:t>        margin: </a:t>
            </a:r>
            <a:r>
              <a:rPr lang="en-IN" sz="1400" dirty="0" err="1">
                <a:latin typeface="Times New Roman" panose="02020603050405020304" pitchFamily="18" charset="0"/>
                <a:cs typeface="Times New Roman" panose="02020603050405020304" pitchFamily="18" charset="0"/>
              </a:rPr>
              <a:t>const</a:t>
            </a: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EdgeInsets.only</a:t>
            </a:r>
            <a:r>
              <a:rPr lang="en-IN" sz="1400" dirty="0">
                <a:latin typeface="Times New Roman" panose="02020603050405020304" pitchFamily="18" charset="0"/>
                <a:cs typeface="Times New Roman" panose="02020603050405020304" pitchFamily="18" charset="0"/>
              </a:rPr>
              <a:t>(bottom: 5),</a:t>
            </a:r>
          </a:p>
          <a:p>
            <a:r>
              <a:rPr lang="en-IN" sz="1400" dirty="0">
                <a:latin typeface="Times New Roman" panose="02020603050405020304" pitchFamily="18" charset="0"/>
                <a:cs typeface="Times New Roman" panose="02020603050405020304" pitchFamily="18" charset="0"/>
              </a:rPr>
              <a:t>        decoration: </a:t>
            </a:r>
            <a:r>
              <a:rPr lang="en-IN" sz="1400" dirty="0" err="1">
                <a:latin typeface="Times New Roman" panose="02020603050405020304" pitchFamily="18" charset="0"/>
                <a:cs typeface="Times New Roman" panose="02020603050405020304" pitchFamily="18" charset="0"/>
              </a:rPr>
              <a:t>BoxDecoration</a:t>
            </a:r>
            <a:r>
              <a:rPr lang="en-IN" sz="1400" dirty="0">
                <a:latin typeface="Times New Roman" panose="02020603050405020304" pitchFamily="18" charset="0"/>
                <a:cs typeface="Times New Roman" panose="02020603050405020304" pitchFamily="18" charset="0"/>
              </a:rPr>
              <a:t>(</a:t>
            </a:r>
          </a:p>
          <a:p>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color</a:t>
            </a: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Colors.deepPurple.withOpacity</a:t>
            </a:r>
            <a:r>
              <a:rPr lang="en-IN" sz="1400" dirty="0">
                <a:latin typeface="Times New Roman" panose="02020603050405020304" pitchFamily="18" charset="0"/>
                <a:cs typeface="Times New Roman" panose="02020603050405020304" pitchFamily="18" charset="0"/>
              </a:rPr>
              <a:t>(0.1),</a:t>
            </a:r>
          </a:p>
          <a:p>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borderRadius</a:t>
            </a: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BorderRadius.circular</a:t>
            </a:r>
            <a:r>
              <a:rPr lang="en-IN" sz="1400" dirty="0">
                <a:latin typeface="Times New Roman" panose="02020603050405020304" pitchFamily="18" charset="0"/>
                <a:cs typeface="Times New Roman" panose="02020603050405020304" pitchFamily="18" charset="0"/>
              </a:rPr>
              <a:t>(5),</a:t>
            </a:r>
          </a:p>
          <a:p>
            <a:r>
              <a:rPr lang="en-IN" sz="1400" dirty="0">
                <a:latin typeface="Times New Roman" panose="02020603050405020304" pitchFamily="18" charset="0"/>
                <a:cs typeface="Times New Roman" panose="02020603050405020304" pitchFamily="18" charset="0"/>
              </a:rPr>
              <a:t>        ),</a:t>
            </a:r>
          </a:p>
          <a:p>
            <a:r>
              <a:rPr lang="en-IN" sz="1400" dirty="0">
                <a:latin typeface="Times New Roman" panose="02020603050405020304" pitchFamily="18" charset="0"/>
                <a:cs typeface="Times New Roman" panose="02020603050405020304" pitchFamily="18" charset="0"/>
              </a:rPr>
              <a:t>        child: Row(</a:t>
            </a:r>
          </a:p>
          <a:p>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mainAxisAlignment</a:t>
            </a: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MainAxisAlignment.spaceBetween</a:t>
            </a:r>
            <a:r>
              <a:rPr lang="en-IN" sz="1400" dirty="0">
                <a:latin typeface="Times New Roman" panose="02020603050405020304" pitchFamily="18" charset="0"/>
                <a:cs typeface="Times New Roman" panose="02020603050405020304" pitchFamily="18" charset="0"/>
              </a:rPr>
              <a:t>,</a:t>
            </a:r>
          </a:p>
          <a:p>
            <a:r>
              <a:rPr lang="en-IN" sz="1400" dirty="0">
                <a:latin typeface="Times New Roman" panose="02020603050405020304" pitchFamily="18" charset="0"/>
                <a:cs typeface="Times New Roman" panose="02020603050405020304" pitchFamily="18" charset="0"/>
              </a:rPr>
              <a:t>          children: [</a:t>
            </a:r>
          </a:p>
          <a:p>
            <a:r>
              <a:rPr lang="en-IN" sz="1400" dirty="0">
                <a:latin typeface="Times New Roman" panose="02020603050405020304" pitchFamily="18" charset="0"/>
                <a:cs typeface="Times New Roman" panose="02020603050405020304" pitchFamily="18" charset="0"/>
              </a:rPr>
              <a:t>            Expanded(child: Text(</a:t>
            </a:r>
            <a:r>
              <a:rPr lang="en-IN" sz="1400" dirty="0" err="1">
                <a:latin typeface="Times New Roman" panose="02020603050405020304" pitchFamily="18" charset="0"/>
                <a:cs typeface="Times New Roman" panose="02020603050405020304" pitchFamily="18" charset="0"/>
              </a:rPr>
              <a:t>file.path.split</a:t>
            </a:r>
            <a:r>
              <a:rPr lang="en-IN" sz="1400" dirty="0">
                <a:latin typeface="Times New Roman" panose="02020603050405020304" pitchFamily="18" charset="0"/>
                <a:cs typeface="Times New Roman" panose="02020603050405020304" pitchFamily="18" charset="0"/>
              </a:rPr>
              <a:t>('/').last)),</a:t>
            </a:r>
          </a:p>
          <a:p>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const</a:t>
            </a:r>
            <a:r>
              <a:rPr lang="en-IN" sz="1400" dirty="0">
                <a:latin typeface="Times New Roman" panose="02020603050405020304" pitchFamily="18" charset="0"/>
                <a:cs typeface="Times New Roman" panose="02020603050405020304" pitchFamily="18" charset="0"/>
              </a:rPr>
              <a:t> Icon(</a:t>
            </a:r>
            <a:r>
              <a:rPr lang="en-IN" sz="1400" dirty="0" err="1">
                <a:latin typeface="Times New Roman" panose="02020603050405020304" pitchFamily="18" charset="0"/>
                <a:cs typeface="Times New Roman" panose="02020603050405020304" pitchFamily="18" charset="0"/>
              </a:rPr>
              <a:t>Icons.remove_circle</a:t>
            </a: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color</a:t>
            </a: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Colors.red</a:t>
            </a:r>
            <a:r>
              <a:rPr lang="en-IN" sz="1400" dirty="0">
                <a:latin typeface="Times New Roman" panose="02020603050405020304" pitchFamily="18" charset="0"/>
                <a:cs typeface="Times New Roman" panose="02020603050405020304" pitchFamily="18" charset="0"/>
              </a:rPr>
              <a:t>),</a:t>
            </a:r>
          </a:p>
          <a:p>
            <a:r>
              <a:rPr lang="en-IN" sz="1400" dirty="0">
                <a:latin typeface="Times New Roman" panose="02020603050405020304" pitchFamily="18" charset="0"/>
                <a:cs typeface="Times New Roman" panose="02020603050405020304" pitchFamily="18" charset="0"/>
              </a:rPr>
              <a:t>          ],</a:t>
            </a:r>
          </a:p>
          <a:p>
            <a:r>
              <a:rPr lang="en-IN" sz="1400" dirty="0">
                <a:latin typeface="Times New Roman" panose="02020603050405020304" pitchFamily="18" charset="0"/>
                <a:cs typeface="Times New Roman" panose="02020603050405020304" pitchFamily="18" charset="0"/>
              </a:rPr>
              <a:t>        ),</a:t>
            </a:r>
          </a:p>
          <a:p>
            <a:r>
              <a:rPr lang="en-IN" sz="1400" dirty="0">
                <a:latin typeface="Times New Roman" panose="02020603050405020304" pitchFamily="18" charset="0"/>
                <a:cs typeface="Times New Roman" panose="02020603050405020304" pitchFamily="18" charset="0"/>
              </a:rPr>
              <a:t>      ),</a:t>
            </a:r>
          </a:p>
          <a:p>
            <a:r>
              <a:rPr lang="en-IN" sz="1400" dirty="0">
                <a:latin typeface="Times New Roman" panose="02020603050405020304" pitchFamily="18" charset="0"/>
                <a:cs typeface="Times New Roman" panose="02020603050405020304" pitchFamily="18" charset="0"/>
              </a:rPr>
              <a:t>    );</a:t>
            </a:r>
          </a:p>
          <a:p>
            <a:r>
              <a:rPr lang="en-IN" sz="1400" dirty="0">
                <a:latin typeface="Times New Roman" panose="02020603050405020304" pitchFamily="18" charset="0"/>
                <a:cs typeface="Times New Roman" panose="02020603050405020304" pitchFamily="18" charset="0"/>
              </a:rPr>
              <a:t>  }</a:t>
            </a:r>
          </a:p>
          <a:p>
            <a:r>
              <a:rPr lang="en-IN" sz="1400" dirty="0">
                <a:latin typeface="Times New Roman" panose="02020603050405020304" pitchFamily="18" charset="0"/>
                <a:cs typeface="Times New Roman" panose="02020603050405020304" pitchFamily="18" charset="0"/>
              </a:rPr>
              <a:t>  // Build styled send button</a:t>
            </a:r>
          </a:p>
          <a:p>
            <a:r>
              <a:rPr lang="en-IN" sz="1400" dirty="0">
                <a:latin typeface="Times New Roman" panose="02020603050405020304" pitchFamily="18" charset="0"/>
                <a:cs typeface="Times New Roman" panose="02020603050405020304" pitchFamily="18" charset="0"/>
              </a:rPr>
              <a:t>  Widget _</a:t>
            </a:r>
            <a:r>
              <a:rPr lang="en-IN" sz="1400" dirty="0" err="1">
                <a:latin typeface="Times New Roman" panose="02020603050405020304" pitchFamily="18" charset="0"/>
                <a:cs typeface="Times New Roman" panose="02020603050405020304" pitchFamily="18" charset="0"/>
              </a:rPr>
              <a:t>buildSendButton</a:t>
            </a:r>
            <a:r>
              <a:rPr lang="en-IN" sz="1400" dirty="0">
                <a:latin typeface="Times New Roman" panose="02020603050405020304" pitchFamily="18" charset="0"/>
                <a:cs typeface="Times New Roman" panose="02020603050405020304" pitchFamily="18" charset="0"/>
              </a:rPr>
              <a:t>(</a:t>
            </a:r>
            <a:r>
              <a:rPr lang="en-IN" sz="1400" dirty="0" err="1">
                <a:latin typeface="Times New Roman" panose="02020603050405020304" pitchFamily="18" charset="0"/>
                <a:cs typeface="Times New Roman" panose="02020603050405020304" pitchFamily="18" charset="0"/>
              </a:rPr>
              <a:t>EmailProvider</a:t>
            </a: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emailProvider</a:t>
            </a:r>
            <a:r>
              <a:rPr lang="en-IN" sz="1400" dirty="0">
                <a:latin typeface="Times New Roman" panose="02020603050405020304" pitchFamily="18" charset="0"/>
                <a:cs typeface="Times New Roman" panose="02020603050405020304" pitchFamily="18" charset="0"/>
              </a:rPr>
              <a:t>) {</a:t>
            </a:r>
          </a:p>
          <a:p>
            <a:r>
              <a:rPr lang="en-IN" sz="1400" dirty="0">
                <a:latin typeface="Times New Roman" panose="02020603050405020304" pitchFamily="18" charset="0"/>
                <a:cs typeface="Times New Roman" panose="02020603050405020304" pitchFamily="18" charset="0"/>
              </a:rPr>
              <a:t>    return </a:t>
            </a:r>
            <a:r>
              <a:rPr lang="en-IN" sz="1400" dirty="0" err="1">
                <a:latin typeface="Times New Roman" panose="02020603050405020304" pitchFamily="18" charset="0"/>
                <a:cs typeface="Times New Roman" panose="02020603050405020304" pitchFamily="18" charset="0"/>
              </a:rPr>
              <a:t>GestureDetector</a:t>
            </a:r>
            <a:r>
              <a:rPr lang="en-IN" sz="1400" dirty="0">
                <a:latin typeface="Times New Roman" panose="02020603050405020304" pitchFamily="18" charset="0"/>
                <a:cs typeface="Times New Roman" panose="02020603050405020304" pitchFamily="18" charset="0"/>
              </a:rPr>
              <a:t>(</a:t>
            </a:r>
          </a:p>
          <a:p>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onTap</a:t>
            </a:r>
            <a:r>
              <a:rPr lang="en-IN" sz="1400" dirty="0">
                <a:latin typeface="Times New Roman" panose="02020603050405020304" pitchFamily="18" charset="0"/>
                <a:cs typeface="Times New Roman" panose="02020603050405020304" pitchFamily="18" charset="0"/>
              </a:rPr>
              <a:t>: () async {</a:t>
            </a:r>
          </a:p>
          <a:p>
            <a:r>
              <a:rPr lang="en-IN" sz="1400" dirty="0">
                <a:latin typeface="Times New Roman" panose="02020603050405020304" pitchFamily="18" charset="0"/>
                <a:cs typeface="Times New Roman" panose="02020603050405020304" pitchFamily="18" charset="0"/>
              </a:rPr>
              <a:t>        // Call the API to send email</a:t>
            </a:r>
          </a:p>
          <a:p>
            <a:r>
              <a:rPr lang="en-IN" sz="1400" dirty="0">
                <a:latin typeface="Times New Roman" panose="02020603050405020304" pitchFamily="18" charset="0"/>
                <a:cs typeface="Times New Roman" panose="02020603050405020304" pitchFamily="18" charset="0"/>
              </a:rPr>
              <a:t>        await </a:t>
            </a:r>
            <a:r>
              <a:rPr lang="en-IN" sz="1400" dirty="0" err="1">
                <a:latin typeface="Times New Roman" panose="02020603050405020304" pitchFamily="18" charset="0"/>
                <a:cs typeface="Times New Roman" panose="02020603050405020304" pitchFamily="18" charset="0"/>
              </a:rPr>
              <a:t>emailProvider.sendEmail</a:t>
            </a:r>
            <a:r>
              <a:rPr lang="en-IN" sz="1400" dirty="0">
                <a:latin typeface="Times New Roman" panose="02020603050405020304" pitchFamily="18" charset="0"/>
                <a:cs typeface="Times New Roman" panose="02020603050405020304" pitchFamily="18" charset="0"/>
              </a:rPr>
              <a:t>(</a:t>
            </a:r>
          </a:p>
          <a:p>
            <a:r>
              <a:rPr lang="en-IN" sz="1400" dirty="0">
                <a:latin typeface="Times New Roman" panose="02020603050405020304" pitchFamily="18" charset="0"/>
                <a:cs typeface="Times New Roman" panose="02020603050405020304" pitchFamily="18" charset="0"/>
              </a:rPr>
              <a:t>          _</a:t>
            </a:r>
            <a:r>
              <a:rPr lang="en-IN" sz="1400" dirty="0" err="1">
                <a:latin typeface="Times New Roman" panose="02020603050405020304" pitchFamily="18" charset="0"/>
                <a:cs typeface="Times New Roman" panose="02020603050405020304" pitchFamily="18" charset="0"/>
              </a:rPr>
              <a:t>recipientController.text</a:t>
            </a:r>
            <a:r>
              <a:rPr lang="en-IN" sz="1400" dirty="0">
                <a:latin typeface="Times New Roman" panose="02020603050405020304" pitchFamily="18" charset="0"/>
                <a:cs typeface="Times New Roman" panose="02020603050405020304" pitchFamily="18" charset="0"/>
              </a:rPr>
              <a:t>,</a:t>
            </a:r>
          </a:p>
          <a:p>
            <a:r>
              <a:rPr lang="en-IN" sz="1400" dirty="0">
                <a:latin typeface="Times New Roman" panose="02020603050405020304" pitchFamily="18" charset="0"/>
                <a:cs typeface="Times New Roman" panose="02020603050405020304" pitchFamily="18" charset="0"/>
              </a:rPr>
              <a:t>          _</a:t>
            </a:r>
            <a:r>
              <a:rPr lang="en-IN" sz="1400" dirty="0" err="1">
                <a:latin typeface="Times New Roman" panose="02020603050405020304" pitchFamily="18" charset="0"/>
                <a:cs typeface="Times New Roman" panose="02020603050405020304" pitchFamily="18" charset="0"/>
              </a:rPr>
              <a:t>subjectController.text</a:t>
            </a:r>
            <a:r>
              <a:rPr lang="en-IN" sz="1400" dirty="0">
                <a:latin typeface="Times New Roman" panose="02020603050405020304" pitchFamily="18" charset="0"/>
                <a:cs typeface="Times New Roman" panose="02020603050405020304" pitchFamily="18" charset="0"/>
              </a:rPr>
              <a:t>,</a:t>
            </a:r>
          </a:p>
          <a:p>
            <a:r>
              <a:rPr lang="en-IN" sz="1400" dirty="0">
                <a:latin typeface="Times New Roman" panose="02020603050405020304" pitchFamily="18" charset="0"/>
                <a:cs typeface="Times New Roman" panose="02020603050405020304" pitchFamily="18" charset="0"/>
              </a:rPr>
              <a:t>          _</a:t>
            </a:r>
            <a:r>
              <a:rPr lang="en-IN" sz="1400" dirty="0" err="1">
                <a:latin typeface="Times New Roman" panose="02020603050405020304" pitchFamily="18" charset="0"/>
                <a:cs typeface="Times New Roman" panose="02020603050405020304" pitchFamily="18" charset="0"/>
              </a:rPr>
              <a:t>msgBodyController.text</a:t>
            </a:r>
            <a:r>
              <a:rPr lang="en-IN" sz="1400" dirty="0">
                <a:latin typeface="Times New Roman" panose="02020603050405020304" pitchFamily="18" charset="0"/>
                <a:cs typeface="Times New Roman" panose="02020603050405020304" pitchFamily="18" charset="0"/>
              </a:rPr>
              <a:t>,</a:t>
            </a:r>
          </a:p>
          <a:p>
            <a:r>
              <a:rPr lang="en-IN" sz="1400" dirty="0">
                <a:latin typeface="Times New Roman" panose="02020603050405020304" pitchFamily="18" charset="0"/>
                <a:cs typeface="Times New Roman" panose="02020603050405020304" pitchFamily="18" charset="0"/>
              </a:rPr>
              <a:t>          (_</a:t>
            </a:r>
            <a:r>
              <a:rPr lang="en-IN" sz="1400" dirty="0" err="1">
                <a:latin typeface="Times New Roman" panose="02020603050405020304" pitchFamily="18" charset="0"/>
                <a:cs typeface="Times New Roman" panose="02020603050405020304" pitchFamily="18" charset="0"/>
              </a:rPr>
              <a:t>attachments.isNotEmpty</a:t>
            </a:r>
            <a:r>
              <a:rPr lang="en-IN" sz="1400" dirty="0">
                <a:latin typeface="Times New Roman" panose="02020603050405020304" pitchFamily="18" charset="0"/>
                <a:cs typeface="Times New Roman" panose="02020603050405020304" pitchFamily="18" charset="0"/>
              </a:rPr>
              <a:t> ? _attachments : null) as List&lt;File&gt;?, // Pass null if no attachments);</a:t>
            </a:r>
          </a:p>
        </p:txBody>
      </p:sp>
    </p:spTree>
    <p:extLst>
      <p:ext uri="{BB962C8B-B14F-4D97-AF65-F5344CB8AC3E}">
        <p14:creationId xmlns:p14="http://schemas.microsoft.com/office/powerpoint/2010/main" val="189013407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11E062-303C-8077-B2D6-8B99B52DCDEE}"/>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3699394E-540B-1705-090B-784FAF4E6FB5}"/>
              </a:ext>
            </a:extLst>
          </p:cNvPr>
          <p:cNvSpPr txBox="1"/>
          <p:nvPr/>
        </p:nvSpPr>
        <p:spPr>
          <a:xfrm>
            <a:off x="0" y="-1"/>
            <a:ext cx="9151620" cy="6771084"/>
          </a:xfrm>
          <a:prstGeom prst="rect">
            <a:avLst/>
          </a:prstGeom>
          <a:noFill/>
        </p:spPr>
        <p:txBody>
          <a:bodyPr wrap="square">
            <a:spAutoFit/>
          </a:bodyPr>
          <a:lstStyle/>
          <a:p>
            <a:r>
              <a:rPr lang="en-IN" sz="1400" dirty="0">
                <a:latin typeface="Times New Roman" panose="02020603050405020304" pitchFamily="18" charset="0"/>
                <a:cs typeface="Times New Roman" panose="02020603050405020304" pitchFamily="18" charset="0"/>
              </a:rPr>
              <a:t>// Show success/failure based on status</a:t>
            </a:r>
          </a:p>
          <a:p>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ScaffoldMessenger.of</a:t>
            </a:r>
            <a:r>
              <a:rPr lang="en-IN" sz="1400" dirty="0">
                <a:latin typeface="Times New Roman" panose="02020603050405020304" pitchFamily="18" charset="0"/>
                <a:cs typeface="Times New Roman" panose="02020603050405020304" pitchFamily="18" charset="0"/>
              </a:rPr>
              <a:t>(context).</a:t>
            </a:r>
            <a:r>
              <a:rPr lang="en-IN" sz="1400" dirty="0" err="1">
                <a:latin typeface="Times New Roman" panose="02020603050405020304" pitchFamily="18" charset="0"/>
                <a:cs typeface="Times New Roman" panose="02020603050405020304" pitchFamily="18" charset="0"/>
              </a:rPr>
              <a:t>showSnackBar</a:t>
            </a:r>
            <a:r>
              <a:rPr lang="en-IN" sz="1400" dirty="0">
                <a:latin typeface="Times New Roman" panose="02020603050405020304" pitchFamily="18" charset="0"/>
                <a:cs typeface="Times New Roman" panose="02020603050405020304" pitchFamily="18" charset="0"/>
              </a:rPr>
              <a:t>(</a:t>
            </a:r>
          </a:p>
          <a:p>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SnackBar</a:t>
            </a:r>
            <a:r>
              <a:rPr lang="en-IN" sz="1400" dirty="0">
                <a:latin typeface="Times New Roman" panose="02020603050405020304" pitchFamily="18" charset="0"/>
                <a:cs typeface="Times New Roman" panose="02020603050405020304" pitchFamily="18" charset="0"/>
              </a:rPr>
              <a:t>(</a:t>
            </a:r>
          </a:p>
          <a:p>
            <a:r>
              <a:rPr lang="en-IN" sz="1400" dirty="0">
                <a:latin typeface="Times New Roman" panose="02020603050405020304" pitchFamily="18" charset="0"/>
                <a:cs typeface="Times New Roman" panose="02020603050405020304" pitchFamily="18" charset="0"/>
              </a:rPr>
              <a:t>            content: Text(</a:t>
            </a:r>
          </a:p>
          <a:p>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emailProvider.isSuccess</a:t>
            </a:r>
            <a:r>
              <a:rPr lang="en-IN" sz="1400" dirty="0">
                <a:latin typeface="Times New Roman" panose="02020603050405020304" pitchFamily="18" charset="0"/>
                <a:cs typeface="Times New Roman" panose="02020603050405020304" pitchFamily="18" charset="0"/>
              </a:rPr>
              <a:t> ? 'Email sent successfully!' : 'Failed to send email',),),);},</a:t>
            </a:r>
          </a:p>
          <a:p>
            <a:r>
              <a:rPr lang="en-IN" sz="1400" dirty="0">
                <a:latin typeface="Times New Roman" panose="02020603050405020304" pitchFamily="18" charset="0"/>
                <a:cs typeface="Times New Roman" panose="02020603050405020304" pitchFamily="18" charset="0"/>
              </a:rPr>
              <a:t>      child: </a:t>
            </a:r>
            <a:r>
              <a:rPr lang="en-IN" sz="1400" dirty="0" err="1">
                <a:latin typeface="Times New Roman" panose="02020603050405020304" pitchFamily="18" charset="0"/>
                <a:cs typeface="Times New Roman" panose="02020603050405020304" pitchFamily="18" charset="0"/>
              </a:rPr>
              <a:t>AnimatedContainer</a:t>
            </a:r>
            <a:r>
              <a:rPr lang="en-IN" sz="1400" dirty="0">
                <a:latin typeface="Times New Roman" panose="02020603050405020304" pitchFamily="18" charset="0"/>
                <a:cs typeface="Times New Roman" panose="02020603050405020304" pitchFamily="18" charset="0"/>
              </a:rPr>
              <a:t>(</a:t>
            </a:r>
          </a:p>
          <a:p>
            <a:r>
              <a:rPr lang="en-IN" sz="1400" dirty="0">
                <a:latin typeface="Times New Roman" panose="02020603050405020304" pitchFamily="18" charset="0"/>
                <a:cs typeface="Times New Roman" panose="02020603050405020304" pitchFamily="18" charset="0"/>
              </a:rPr>
              <a:t>        duration: </a:t>
            </a:r>
            <a:r>
              <a:rPr lang="en-IN" sz="1400" dirty="0" err="1">
                <a:latin typeface="Times New Roman" panose="02020603050405020304" pitchFamily="18" charset="0"/>
                <a:cs typeface="Times New Roman" panose="02020603050405020304" pitchFamily="18" charset="0"/>
              </a:rPr>
              <a:t>const</a:t>
            </a:r>
            <a:r>
              <a:rPr lang="en-IN" sz="1400" dirty="0">
                <a:latin typeface="Times New Roman" panose="02020603050405020304" pitchFamily="18" charset="0"/>
                <a:cs typeface="Times New Roman" panose="02020603050405020304" pitchFamily="18" charset="0"/>
              </a:rPr>
              <a:t> Duration(milliseconds: 300),</a:t>
            </a:r>
          </a:p>
          <a:p>
            <a:r>
              <a:rPr lang="en-IN" sz="1400" dirty="0">
                <a:latin typeface="Times New Roman" panose="02020603050405020304" pitchFamily="18" charset="0"/>
                <a:cs typeface="Times New Roman" panose="02020603050405020304" pitchFamily="18" charset="0"/>
              </a:rPr>
              <a:t>        padding: </a:t>
            </a:r>
            <a:r>
              <a:rPr lang="en-IN" sz="1400" dirty="0" err="1">
                <a:latin typeface="Times New Roman" panose="02020603050405020304" pitchFamily="18" charset="0"/>
                <a:cs typeface="Times New Roman" panose="02020603050405020304" pitchFamily="18" charset="0"/>
              </a:rPr>
              <a:t>const</a:t>
            </a: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EdgeInsets.symmetric</a:t>
            </a:r>
            <a:r>
              <a:rPr lang="en-IN" sz="1400" dirty="0">
                <a:latin typeface="Times New Roman" panose="02020603050405020304" pitchFamily="18" charset="0"/>
                <a:cs typeface="Times New Roman" panose="02020603050405020304" pitchFamily="18" charset="0"/>
              </a:rPr>
              <a:t>(vertical: 15),</a:t>
            </a:r>
          </a:p>
          <a:p>
            <a:r>
              <a:rPr lang="en-IN" sz="1400" dirty="0">
                <a:latin typeface="Times New Roman" panose="02020603050405020304" pitchFamily="18" charset="0"/>
                <a:cs typeface="Times New Roman" panose="02020603050405020304" pitchFamily="18" charset="0"/>
              </a:rPr>
              <a:t>        decoration: </a:t>
            </a:r>
            <a:r>
              <a:rPr lang="en-IN" sz="1400" dirty="0" err="1">
                <a:latin typeface="Times New Roman" panose="02020603050405020304" pitchFamily="18" charset="0"/>
                <a:cs typeface="Times New Roman" panose="02020603050405020304" pitchFamily="18" charset="0"/>
              </a:rPr>
              <a:t>BoxDecoration</a:t>
            </a:r>
            <a:r>
              <a:rPr lang="en-IN" sz="1400" dirty="0">
                <a:latin typeface="Times New Roman" panose="02020603050405020304" pitchFamily="18" charset="0"/>
                <a:cs typeface="Times New Roman" panose="02020603050405020304" pitchFamily="18" charset="0"/>
              </a:rPr>
              <a:t>(</a:t>
            </a:r>
          </a:p>
          <a:p>
            <a:r>
              <a:rPr lang="en-IN" sz="1400" dirty="0">
                <a:latin typeface="Times New Roman" panose="02020603050405020304" pitchFamily="18" charset="0"/>
                <a:cs typeface="Times New Roman" panose="02020603050405020304" pitchFamily="18" charset="0"/>
              </a:rPr>
              <a:t>          gradient: </a:t>
            </a:r>
            <a:r>
              <a:rPr lang="en-IN" sz="1400" dirty="0" err="1">
                <a:latin typeface="Times New Roman" panose="02020603050405020304" pitchFamily="18" charset="0"/>
                <a:cs typeface="Times New Roman" panose="02020603050405020304" pitchFamily="18" charset="0"/>
              </a:rPr>
              <a:t>LinearGradient</a:t>
            </a:r>
            <a:r>
              <a:rPr lang="en-IN" sz="1400" dirty="0">
                <a:latin typeface="Times New Roman" panose="02020603050405020304" pitchFamily="18" charset="0"/>
                <a:cs typeface="Times New Roman" panose="02020603050405020304" pitchFamily="18" charset="0"/>
              </a:rPr>
              <a:t>(</a:t>
            </a:r>
          </a:p>
          <a:p>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colors</a:t>
            </a: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Colors.deepPurple</a:t>
            </a: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Colors.purpleAccent</a:t>
            </a:r>
            <a:r>
              <a:rPr lang="en-IN" sz="1400" dirty="0">
                <a:latin typeface="Times New Roman" panose="02020603050405020304" pitchFamily="18" charset="0"/>
                <a:cs typeface="Times New Roman" panose="02020603050405020304" pitchFamily="18" charset="0"/>
              </a:rPr>
              <a:t>],</a:t>
            </a:r>
          </a:p>
          <a:p>
            <a:r>
              <a:rPr lang="en-IN" sz="1400" dirty="0">
                <a:latin typeface="Times New Roman" panose="02020603050405020304" pitchFamily="18" charset="0"/>
                <a:cs typeface="Times New Roman" panose="02020603050405020304" pitchFamily="18" charset="0"/>
              </a:rPr>
              <a:t>          ),</a:t>
            </a:r>
          </a:p>
          <a:p>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borderRadius</a:t>
            </a: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BorderRadius.circular</a:t>
            </a:r>
            <a:r>
              <a:rPr lang="en-IN" sz="1400" dirty="0">
                <a:latin typeface="Times New Roman" panose="02020603050405020304" pitchFamily="18" charset="0"/>
                <a:cs typeface="Times New Roman" panose="02020603050405020304" pitchFamily="18" charset="0"/>
              </a:rPr>
              <a:t>(30),</a:t>
            </a:r>
          </a:p>
          <a:p>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boxShadow</a:t>
            </a:r>
            <a:r>
              <a:rPr lang="en-IN" sz="1400" dirty="0">
                <a:latin typeface="Times New Roman" panose="02020603050405020304" pitchFamily="18" charset="0"/>
                <a:cs typeface="Times New Roman" panose="02020603050405020304" pitchFamily="18" charset="0"/>
              </a:rPr>
              <a:t>: [</a:t>
            </a:r>
          </a:p>
          <a:p>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BoxShadow</a:t>
            </a:r>
            <a:r>
              <a:rPr lang="en-IN" sz="1400" dirty="0">
                <a:latin typeface="Times New Roman" panose="02020603050405020304" pitchFamily="18" charset="0"/>
                <a:cs typeface="Times New Roman" panose="02020603050405020304" pitchFamily="18" charset="0"/>
              </a:rPr>
              <a:t>(</a:t>
            </a:r>
          </a:p>
          <a:p>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color</a:t>
            </a:r>
            <a:r>
              <a:rPr lang="en-IN" sz="1400" dirty="0">
                <a:latin typeface="Times New Roman" panose="02020603050405020304" pitchFamily="18" charset="0"/>
                <a:cs typeface="Times New Roman" panose="02020603050405020304" pitchFamily="18" charset="0"/>
              </a:rPr>
              <a:t>: Colors.black26,</a:t>
            </a:r>
          </a:p>
          <a:p>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blurRadius</a:t>
            </a:r>
            <a:r>
              <a:rPr lang="en-IN" sz="1400" dirty="0">
                <a:latin typeface="Times New Roman" panose="02020603050405020304" pitchFamily="18" charset="0"/>
                <a:cs typeface="Times New Roman" panose="02020603050405020304" pitchFamily="18" charset="0"/>
              </a:rPr>
              <a:t>: 8,</a:t>
            </a:r>
          </a:p>
          <a:p>
            <a:r>
              <a:rPr lang="en-IN" sz="1400" dirty="0">
                <a:latin typeface="Times New Roman" panose="02020603050405020304" pitchFamily="18" charset="0"/>
                <a:cs typeface="Times New Roman" panose="02020603050405020304" pitchFamily="18" charset="0"/>
              </a:rPr>
              <a:t>              offset: </a:t>
            </a:r>
            <a:r>
              <a:rPr lang="en-IN" sz="1400" dirty="0" err="1">
                <a:latin typeface="Times New Roman" panose="02020603050405020304" pitchFamily="18" charset="0"/>
                <a:cs typeface="Times New Roman" panose="02020603050405020304" pitchFamily="18" charset="0"/>
              </a:rPr>
              <a:t>const</a:t>
            </a:r>
            <a:r>
              <a:rPr lang="en-IN" sz="1400" dirty="0">
                <a:latin typeface="Times New Roman" panose="02020603050405020304" pitchFamily="18" charset="0"/>
                <a:cs typeface="Times New Roman" panose="02020603050405020304" pitchFamily="18" charset="0"/>
              </a:rPr>
              <a:t> Offset(0, 4),</a:t>
            </a:r>
          </a:p>
          <a:p>
            <a:r>
              <a:rPr lang="en-IN" sz="1400" dirty="0">
                <a:latin typeface="Times New Roman" panose="02020603050405020304" pitchFamily="18" charset="0"/>
                <a:cs typeface="Times New Roman" panose="02020603050405020304" pitchFamily="18" charset="0"/>
              </a:rPr>
              <a:t>            ),</a:t>
            </a:r>
          </a:p>
          <a:p>
            <a:r>
              <a:rPr lang="en-IN" sz="1400" dirty="0">
                <a:latin typeface="Times New Roman" panose="02020603050405020304" pitchFamily="18" charset="0"/>
                <a:cs typeface="Times New Roman" panose="02020603050405020304" pitchFamily="18" charset="0"/>
              </a:rPr>
              <a:t>          ],</a:t>
            </a:r>
          </a:p>
          <a:p>
            <a:r>
              <a:rPr lang="en-IN" sz="1400" dirty="0">
                <a:latin typeface="Times New Roman" panose="02020603050405020304" pitchFamily="18" charset="0"/>
                <a:cs typeface="Times New Roman" panose="02020603050405020304" pitchFamily="18" charset="0"/>
              </a:rPr>
              <a:t>        ),</a:t>
            </a:r>
          </a:p>
          <a:p>
            <a:r>
              <a:rPr lang="en-IN" sz="1400" dirty="0">
                <a:latin typeface="Times New Roman" panose="02020603050405020304" pitchFamily="18" charset="0"/>
                <a:cs typeface="Times New Roman" panose="02020603050405020304" pitchFamily="18" charset="0"/>
              </a:rPr>
              <a:t>        child: </a:t>
            </a:r>
            <a:r>
              <a:rPr lang="en-IN" sz="1400" dirty="0" err="1">
                <a:latin typeface="Times New Roman" panose="02020603050405020304" pitchFamily="18" charset="0"/>
                <a:cs typeface="Times New Roman" panose="02020603050405020304" pitchFamily="18" charset="0"/>
              </a:rPr>
              <a:t>const</a:t>
            </a: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Center</a:t>
            </a:r>
            <a:r>
              <a:rPr lang="en-IN" sz="1400" dirty="0">
                <a:latin typeface="Times New Roman" panose="02020603050405020304" pitchFamily="18" charset="0"/>
                <a:cs typeface="Times New Roman" panose="02020603050405020304" pitchFamily="18" charset="0"/>
              </a:rPr>
              <a:t>(</a:t>
            </a:r>
          </a:p>
          <a:p>
            <a:r>
              <a:rPr lang="en-IN" sz="1400" dirty="0">
                <a:latin typeface="Times New Roman" panose="02020603050405020304" pitchFamily="18" charset="0"/>
                <a:cs typeface="Times New Roman" panose="02020603050405020304" pitchFamily="18" charset="0"/>
              </a:rPr>
              <a:t>          child: Text(</a:t>
            </a:r>
          </a:p>
          <a:p>
            <a:r>
              <a:rPr lang="en-IN" sz="1400" dirty="0">
                <a:latin typeface="Times New Roman" panose="02020603050405020304" pitchFamily="18" charset="0"/>
                <a:cs typeface="Times New Roman" panose="02020603050405020304" pitchFamily="18" charset="0"/>
              </a:rPr>
              <a:t>            'Send',</a:t>
            </a:r>
          </a:p>
          <a:p>
            <a:r>
              <a:rPr lang="en-IN" sz="1400" dirty="0">
                <a:latin typeface="Times New Roman" panose="02020603050405020304" pitchFamily="18" charset="0"/>
                <a:cs typeface="Times New Roman" panose="02020603050405020304" pitchFamily="18" charset="0"/>
              </a:rPr>
              <a:t>            style: </a:t>
            </a:r>
            <a:r>
              <a:rPr lang="en-IN" sz="1400" dirty="0" err="1">
                <a:latin typeface="Times New Roman" panose="02020603050405020304" pitchFamily="18" charset="0"/>
                <a:cs typeface="Times New Roman" panose="02020603050405020304" pitchFamily="18" charset="0"/>
              </a:rPr>
              <a:t>TextStyle</a:t>
            </a:r>
            <a:r>
              <a:rPr lang="en-IN" sz="1400" dirty="0">
                <a:latin typeface="Times New Roman" panose="02020603050405020304" pitchFamily="18" charset="0"/>
                <a:cs typeface="Times New Roman" panose="02020603050405020304" pitchFamily="18" charset="0"/>
              </a:rPr>
              <a:t>(</a:t>
            </a:r>
            <a:r>
              <a:rPr lang="en-IN" sz="1400" dirty="0" err="1">
                <a:latin typeface="Times New Roman" panose="02020603050405020304" pitchFamily="18" charset="0"/>
                <a:cs typeface="Times New Roman" panose="02020603050405020304" pitchFamily="18" charset="0"/>
              </a:rPr>
              <a:t>fontSize</a:t>
            </a:r>
            <a:r>
              <a:rPr lang="en-IN" sz="1400" dirty="0">
                <a:latin typeface="Times New Roman" panose="02020603050405020304" pitchFamily="18" charset="0"/>
                <a:cs typeface="Times New Roman" panose="02020603050405020304" pitchFamily="18" charset="0"/>
              </a:rPr>
              <a:t>: 18, </a:t>
            </a:r>
            <a:r>
              <a:rPr lang="en-IN" sz="1400" dirty="0" err="1">
                <a:latin typeface="Times New Roman" panose="02020603050405020304" pitchFamily="18" charset="0"/>
                <a:cs typeface="Times New Roman" panose="02020603050405020304" pitchFamily="18" charset="0"/>
              </a:rPr>
              <a:t>color</a:t>
            </a: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Colors.white</a:t>
            </a:r>
            <a:r>
              <a:rPr lang="en-IN" sz="1400" dirty="0">
                <a:latin typeface="Times New Roman" panose="02020603050405020304" pitchFamily="18" charset="0"/>
                <a:cs typeface="Times New Roman" panose="02020603050405020304" pitchFamily="18" charset="0"/>
              </a:rPr>
              <a:t>),</a:t>
            </a:r>
          </a:p>
          <a:p>
            <a:r>
              <a:rPr lang="en-IN" sz="1400" dirty="0">
                <a:latin typeface="Times New Roman" panose="02020603050405020304" pitchFamily="18" charset="0"/>
                <a:cs typeface="Times New Roman" panose="02020603050405020304" pitchFamily="18" charset="0"/>
              </a:rPr>
              <a:t>          ),</a:t>
            </a:r>
          </a:p>
          <a:p>
            <a:r>
              <a:rPr lang="en-IN" sz="1400" dirty="0">
                <a:latin typeface="Times New Roman" panose="02020603050405020304" pitchFamily="18" charset="0"/>
                <a:cs typeface="Times New Roman" panose="02020603050405020304" pitchFamily="18" charset="0"/>
              </a:rPr>
              <a:t>        ),</a:t>
            </a:r>
          </a:p>
          <a:p>
            <a:r>
              <a:rPr lang="en-IN" sz="1400" dirty="0">
                <a:latin typeface="Times New Roman" panose="02020603050405020304" pitchFamily="18" charset="0"/>
                <a:cs typeface="Times New Roman" panose="02020603050405020304" pitchFamily="18" charset="0"/>
              </a:rPr>
              <a:t>      ),</a:t>
            </a:r>
          </a:p>
          <a:p>
            <a:r>
              <a:rPr lang="en-IN" sz="1400" dirty="0">
                <a:latin typeface="Times New Roman" panose="02020603050405020304" pitchFamily="18" charset="0"/>
                <a:cs typeface="Times New Roman" panose="02020603050405020304" pitchFamily="18" charset="0"/>
              </a:rPr>
              <a:t>    );</a:t>
            </a:r>
          </a:p>
          <a:p>
            <a:r>
              <a:rPr lang="en-IN" sz="1400" dirty="0">
                <a:latin typeface="Times New Roman" panose="02020603050405020304" pitchFamily="18" charset="0"/>
                <a:cs typeface="Times New Roman" panose="02020603050405020304" pitchFamily="18" charset="0"/>
              </a:rPr>
              <a:t>  }</a:t>
            </a:r>
          </a:p>
          <a:p>
            <a:r>
              <a:rPr lang="en-IN" sz="14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70729821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F366DC-1207-1785-4B06-437DA7462B5E}"/>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8F7472E3-9191-8286-B7FD-9B977E76E7F8}"/>
              </a:ext>
            </a:extLst>
          </p:cNvPr>
          <p:cNvSpPr txBox="1"/>
          <p:nvPr/>
        </p:nvSpPr>
        <p:spPr>
          <a:xfrm>
            <a:off x="0" y="71120"/>
            <a:ext cx="9151620" cy="6555641"/>
          </a:xfrm>
          <a:prstGeom prst="rect">
            <a:avLst/>
          </a:prstGeom>
          <a:noFill/>
        </p:spPr>
        <p:txBody>
          <a:bodyPr wrap="square">
            <a:spAutoFit/>
          </a:bodyPr>
          <a:lstStyle/>
          <a:p>
            <a:r>
              <a:rPr lang="en-IN" b="1" i="0" dirty="0" err="1">
                <a:solidFill>
                  <a:srgbClr val="1F2328"/>
                </a:solidFill>
                <a:effectLst/>
                <a:latin typeface="Times New Roman" panose="02020603050405020304" pitchFamily="18" charset="0"/>
                <a:cs typeface="Times New Roman" panose="02020603050405020304" pitchFamily="18" charset="0"/>
              </a:rPr>
              <a:t>signup_screen.dart</a:t>
            </a:r>
            <a:r>
              <a:rPr lang="en-IN" b="1" i="0" dirty="0">
                <a:solidFill>
                  <a:srgbClr val="1F2328"/>
                </a:solidFill>
                <a:effectLst/>
                <a:latin typeface="Times New Roman" panose="02020603050405020304" pitchFamily="18" charset="0"/>
                <a:cs typeface="Times New Roman" panose="02020603050405020304" pitchFamily="18" charset="0"/>
              </a:rPr>
              <a:t>:</a:t>
            </a:r>
          </a:p>
          <a:p>
            <a:endParaRPr lang="en-IN" sz="1400" b="1" dirty="0">
              <a:solidFill>
                <a:srgbClr val="1F2328"/>
              </a:solidFill>
              <a:latin typeface="Times New Roman" panose="02020603050405020304" pitchFamily="18" charset="0"/>
              <a:cs typeface="Times New Roman" panose="02020603050405020304" pitchFamily="18" charset="0"/>
            </a:endParaRPr>
          </a:p>
          <a:p>
            <a:r>
              <a:rPr lang="en-IN" sz="1400" dirty="0">
                <a:latin typeface="Times New Roman" panose="02020603050405020304" pitchFamily="18" charset="0"/>
                <a:cs typeface="Times New Roman" panose="02020603050405020304" pitchFamily="18" charset="0"/>
              </a:rPr>
              <a:t>import '</a:t>
            </a:r>
            <a:r>
              <a:rPr lang="en-IN" sz="1400" dirty="0" err="1">
                <a:latin typeface="Times New Roman" panose="02020603050405020304" pitchFamily="18" charset="0"/>
                <a:cs typeface="Times New Roman" panose="02020603050405020304" pitchFamily="18" charset="0"/>
              </a:rPr>
              <a:t>package:flutter</a:t>
            </a:r>
            <a:r>
              <a:rPr lang="en-IN" sz="1400" dirty="0">
                <a:latin typeface="Times New Roman" panose="02020603050405020304" pitchFamily="18" charset="0"/>
                <a:cs typeface="Times New Roman" panose="02020603050405020304" pitchFamily="18" charset="0"/>
              </a:rPr>
              <a:t>/</a:t>
            </a:r>
            <a:r>
              <a:rPr lang="en-IN" sz="1400" dirty="0" err="1">
                <a:latin typeface="Times New Roman" panose="02020603050405020304" pitchFamily="18" charset="0"/>
                <a:cs typeface="Times New Roman" panose="02020603050405020304" pitchFamily="18" charset="0"/>
              </a:rPr>
              <a:t>material.dart</a:t>
            </a:r>
            <a:r>
              <a:rPr lang="en-IN" sz="1400" dirty="0">
                <a:latin typeface="Times New Roman" panose="02020603050405020304" pitchFamily="18" charset="0"/>
                <a:cs typeface="Times New Roman" panose="02020603050405020304" pitchFamily="18" charset="0"/>
              </a:rPr>
              <a:t>';</a:t>
            </a:r>
          </a:p>
          <a:p>
            <a:r>
              <a:rPr lang="en-IN" sz="1400" dirty="0">
                <a:latin typeface="Times New Roman" panose="02020603050405020304" pitchFamily="18" charset="0"/>
                <a:cs typeface="Times New Roman" panose="02020603050405020304" pitchFamily="18" charset="0"/>
              </a:rPr>
              <a:t>import '</a:t>
            </a:r>
            <a:r>
              <a:rPr lang="en-IN" sz="1400" dirty="0" err="1">
                <a:latin typeface="Times New Roman" panose="02020603050405020304" pitchFamily="18" charset="0"/>
                <a:cs typeface="Times New Roman" panose="02020603050405020304" pitchFamily="18" charset="0"/>
              </a:rPr>
              <a:t>package:provider</a:t>
            </a:r>
            <a:r>
              <a:rPr lang="en-IN" sz="1400" dirty="0">
                <a:latin typeface="Times New Roman" panose="02020603050405020304" pitchFamily="18" charset="0"/>
                <a:cs typeface="Times New Roman" panose="02020603050405020304" pitchFamily="18" charset="0"/>
              </a:rPr>
              <a:t>/</a:t>
            </a:r>
            <a:r>
              <a:rPr lang="en-IN" sz="1400" dirty="0" err="1">
                <a:latin typeface="Times New Roman" panose="02020603050405020304" pitchFamily="18" charset="0"/>
                <a:cs typeface="Times New Roman" panose="02020603050405020304" pitchFamily="18" charset="0"/>
              </a:rPr>
              <a:t>provider.dart</a:t>
            </a:r>
            <a:r>
              <a:rPr lang="en-IN" sz="1400" dirty="0">
                <a:latin typeface="Times New Roman" panose="02020603050405020304" pitchFamily="18" charset="0"/>
                <a:cs typeface="Times New Roman" panose="02020603050405020304" pitchFamily="18" charset="0"/>
              </a:rPr>
              <a:t>';</a:t>
            </a:r>
          </a:p>
          <a:p>
            <a:r>
              <a:rPr lang="en-IN" sz="1400" dirty="0">
                <a:latin typeface="Times New Roman" panose="02020603050405020304" pitchFamily="18" charset="0"/>
                <a:cs typeface="Times New Roman" panose="02020603050405020304" pitchFamily="18" charset="0"/>
              </a:rPr>
              <a:t>import '</a:t>
            </a:r>
            <a:r>
              <a:rPr lang="en-IN" sz="1400" dirty="0" err="1">
                <a:latin typeface="Times New Roman" panose="02020603050405020304" pitchFamily="18" charset="0"/>
                <a:cs typeface="Times New Roman" panose="02020603050405020304" pitchFamily="18" charset="0"/>
              </a:rPr>
              <a:t>package:mail_client</a:t>
            </a:r>
            <a:r>
              <a:rPr lang="en-IN" sz="1400" dirty="0">
                <a:latin typeface="Times New Roman" panose="02020603050405020304" pitchFamily="18" charset="0"/>
                <a:cs typeface="Times New Roman" panose="02020603050405020304" pitchFamily="18" charset="0"/>
              </a:rPr>
              <a:t>/providers/</a:t>
            </a:r>
            <a:r>
              <a:rPr lang="en-IN" sz="1400" dirty="0" err="1">
                <a:latin typeface="Times New Roman" panose="02020603050405020304" pitchFamily="18" charset="0"/>
                <a:cs typeface="Times New Roman" panose="02020603050405020304" pitchFamily="18" charset="0"/>
              </a:rPr>
              <a:t>auth_provider.dart</a:t>
            </a:r>
            <a:r>
              <a:rPr lang="en-IN" sz="1400" dirty="0">
                <a:latin typeface="Times New Roman" panose="02020603050405020304" pitchFamily="18" charset="0"/>
                <a:cs typeface="Times New Roman" panose="02020603050405020304" pitchFamily="18" charset="0"/>
              </a:rPr>
              <a:t>';</a:t>
            </a:r>
          </a:p>
          <a:p>
            <a:r>
              <a:rPr lang="en-IN" sz="1400" dirty="0">
                <a:latin typeface="Times New Roman" panose="02020603050405020304" pitchFamily="18" charset="0"/>
                <a:cs typeface="Times New Roman" panose="02020603050405020304" pitchFamily="18" charset="0"/>
              </a:rPr>
              <a:t>class </a:t>
            </a:r>
            <a:r>
              <a:rPr lang="en-IN" sz="1400" dirty="0" err="1">
                <a:latin typeface="Times New Roman" panose="02020603050405020304" pitchFamily="18" charset="0"/>
                <a:cs typeface="Times New Roman" panose="02020603050405020304" pitchFamily="18" charset="0"/>
              </a:rPr>
              <a:t>SignUpScreen</a:t>
            </a:r>
            <a:r>
              <a:rPr lang="en-IN" sz="1400" dirty="0">
                <a:latin typeface="Times New Roman" panose="02020603050405020304" pitchFamily="18" charset="0"/>
                <a:cs typeface="Times New Roman" panose="02020603050405020304" pitchFamily="18" charset="0"/>
              </a:rPr>
              <a:t> extends </a:t>
            </a:r>
            <a:r>
              <a:rPr lang="en-IN" sz="1400" dirty="0" err="1">
                <a:latin typeface="Times New Roman" panose="02020603050405020304" pitchFamily="18" charset="0"/>
                <a:cs typeface="Times New Roman" panose="02020603050405020304" pitchFamily="18" charset="0"/>
              </a:rPr>
              <a:t>StatelessWidget</a:t>
            </a:r>
            <a:r>
              <a:rPr lang="en-IN" sz="1400" dirty="0">
                <a:latin typeface="Times New Roman" panose="02020603050405020304" pitchFamily="18" charset="0"/>
                <a:cs typeface="Times New Roman" panose="02020603050405020304" pitchFamily="18" charset="0"/>
              </a:rPr>
              <a:t> {</a:t>
            </a:r>
          </a:p>
          <a:p>
            <a:r>
              <a:rPr lang="en-IN" sz="1400" dirty="0">
                <a:latin typeface="Times New Roman" panose="02020603050405020304" pitchFamily="18" charset="0"/>
                <a:cs typeface="Times New Roman" panose="02020603050405020304" pitchFamily="18" charset="0"/>
              </a:rPr>
              <a:t>  final </a:t>
            </a:r>
            <a:r>
              <a:rPr lang="en-IN" sz="1400" dirty="0" err="1">
                <a:latin typeface="Times New Roman" panose="02020603050405020304" pitchFamily="18" charset="0"/>
                <a:cs typeface="Times New Roman" panose="02020603050405020304" pitchFamily="18" charset="0"/>
              </a:rPr>
              <a:t>TextEditingController</a:t>
            </a:r>
            <a:r>
              <a:rPr lang="en-IN" sz="1400" dirty="0">
                <a:latin typeface="Times New Roman" panose="02020603050405020304" pitchFamily="18" charset="0"/>
                <a:cs typeface="Times New Roman" panose="02020603050405020304" pitchFamily="18" charset="0"/>
              </a:rPr>
              <a:t> _</a:t>
            </a:r>
            <a:r>
              <a:rPr lang="en-IN" sz="1400" dirty="0" err="1">
                <a:latin typeface="Times New Roman" panose="02020603050405020304" pitchFamily="18" charset="0"/>
                <a:cs typeface="Times New Roman" panose="02020603050405020304" pitchFamily="18" charset="0"/>
              </a:rPr>
              <a:t>firstNameController</a:t>
            </a:r>
            <a:r>
              <a:rPr lang="en-IN" sz="1400" dirty="0">
                <a:latin typeface="Times New Roman" panose="02020603050405020304" pitchFamily="18" charset="0"/>
                <a:cs typeface="Times New Roman" panose="02020603050405020304" pitchFamily="18" charset="0"/>
              </a:rPr>
              <a:t> = </a:t>
            </a:r>
            <a:r>
              <a:rPr lang="en-IN" sz="1400" dirty="0" err="1">
                <a:latin typeface="Times New Roman" panose="02020603050405020304" pitchFamily="18" charset="0"/>
                <a:cs typeface="Times New Roman" panose="02020603050405020304" pitchFamily="18" charset="0"/>
              </a:rPr>
              <a:t>TextEditingController</a:t>
            </a:r>
            <a:r>
              <a:rPr lang="en-IN" sz="1400" dirty="0">
                <a:latin typeface="Times New Roman" panose="02020603050405020304" pitchFamily="18" charset="0"/>
                <a:cs typeface="Times New Roman" panose="02020603050405020304" pitchFamily="18" charset="0"/>
              </a:rPr>
              <a:t>();</a:t>
            </a:r>
          </a:p>
          <a:p>
            <a:r>
              <a:rPr lang="en-IN" sz="1400" dirty="0">
                <a:latin typeface="Times New Roman" panose="02020603050405020304" pitchFamily="18" charset="0"/>
                <a:cs typeface="Times New Roman" panose="02020603050405020304" pitchFamily="18" charset="0"/>
              </a:rPr>
              <a:t>  final </a:t>
            </a:r>
            <a:r>
              <a:rPr lang="en-IN" sz="1400" dirty="0" err="1">
                <a:latin typeface="Times New Roman" panose="02020603050405020304" pitchFamily="18" charset="0"/>
                <a:cs typeface="Times New Roman" panose="02020603050405020304" pitchFamily="18" charset="0"/>
              </a:rPr>
              <a:t>TextEditingController</a:t>
            </a:r>
            <a:r>
              <a:rPr lang="en-IN" sz="1400" dirty="0">
                <a:latin typeface="Times New Roman" panose="02020603050405020304" pitchFamily="18" charset="0"/>
                <a:cs typeface="Times New Roman" panose="02020603050405020304" pitchFamily="18" charset="0"/>
              </a:rPr>
              <a:t> _</a:t>
            </a:r>
            <a:r>
              <a:rPr lang="en-IN" sz="1400" dirty="0" err="1">
                <a:latin typeface="Times New Roman" panose="02020603050405020304" pitchFamily="18" charset="0"/>
                <a:cs typeface="Times New Roman" panose="02020603050405020304" pitchFamily="18" charset="0"/>
              </a:rPr>
              <a:t>lastNameController</a:t>
            </a:r>
            <a:r>
              <a:rPr lang="en-IN" sz="1400" dirty="0">
                <a:latin typeface="Times New Roman" panose="02020603050405020304" pitchFamily="18" charset="0"/>
                <a:cs typeface="Times New Roman" panose="02020603050405020304" pitchFamily="18" charset="0"/>
              </a:rPr>
              <a:t> = </a:t>
            </a:r>
            <a:r>
              <a:rPr lang="en-IN" sz="1400" dirty="0" err="1">
                <a:latin typeface="Times New Roman" panose="02020603050405020304" pitchFamily="18" charset="0"/>
                <a:cs typeface="Times New Roman" panose="02020603050405020304" pitchFamily="18" charset="0"/>
              </a:rPr>
              <a:t>TextEditingController</a:t>
            </a:r>
            <a:r>
              <a:rPr lang="en-IN" sz="1400" dirty="0">
                <a:latin typeface="Times New Roman" panose="02020603050405020304" pitchFamily="18" charset="0"/>
                <a:cs typeface="Times New Roman" panose="02020603050405020304" pitchFamily="18" charset="0"/>
              </a:rPr>
              <a:t>();</a:t>
            </a:r>
          </a:p>
          <a:p>
            <a:r>
              <a:rPr lang="en-IN" sz="1400" dirty="0">
                <a:latin typeface="Times New Roman" panose="02020603050405020304" pitchFamily="18" charset="0"/>
                <a:cs typeface="Times New Roman" panose="02020603050405020304" pitchFamily="18" charset="0"/>
              </a:rPr>
              <a:t>  final </a:t>
            </a:r>
            <a:r>
              <a:rPr lang="en-IN" sz="1400" dirty="0" err="1">
                <a:latin typeface="Times New Roman" panose="02020603050405020304" pitchFamily="18" charset="0"/>
                <a:cs typeface="Times New Roman" panose="02020603050405020304" pitchFamily="18" charset="0"/>
              </a:rPr>
              <a:t>TextEditingController</a:t>
            </a:r>
            <a:r>
              <a:rPr lang="en-IN" sz="1400" dirty="0">
                <a:latin typeface="Times New Roman" panose="02020603050405020304" pitchFamily="18" charset="0"/>
                <a:cs typeface="Times New Roman" panose="02020603050405020304" pitchFamily="18" charset="0"/>
              </a:rPr>
              <a:t> _</a:t>
            </a:r>
            <a:r>
              <a:rPr lang="en-IN" sz="1400" dirty="0" err="1">
                <a:latin typeface="Times New Roman" panose="02020603050405020304" pitchFamily="18" charset="0"/>
                <a:cs typeface="Times New Roman" panose="02020603050405020304" pitchFamily="18" charset="0"/>
              </a:rPr>
              <a:t>emailController</a:t>
            </a:r>
            <a:r>
              <a:rPr lang="en-IN" sz="1400" dirty="0">
                <a:latin typeface="Times New Roman" panose="02020603050405020304" pitchFamily="18" charset="0"/>
                <a:cs typeface="Times New Roman" panose="02020603050405020304" pitchFamily="18" charset="0"/>
              </a:rPr>
              <a:t> = </a:t>
            </a:r>
            <a:r>
              <a:rPr lang="en-IN" sz="1400" dirty="0" err="1">
                <a:latin typeface="Times New Roman" panose="02020603050405020304" pitchFamily="18" charset="0"/>
                <a:cs typeface="Times New Roman" panose="02020603050405020304" pitchFamily="18" charset="0"/>
              </a:rPr>
              <a:t>TextEditingController</a:t>
            </a:r>
            <a:r>
              <a:rPr lang="en-IN" sz="1400" dirty="0">
                <a:latin typeface="Times New Roman" panose="02020603050405020304" pitchFamily="18" charset="0"/>
                <a:cs typeface="Times New Roman" panose="02020603050405020304" pitchFamily="18" charset="0"/>
              </a:rPr>
              <a:t>();</a:t>
            </a:r>
          </a:p>
          <a:p>
            <a:r>
              <a:rPr lang="en-IN" sz="1400" dirty="0">
                <a:latin typeface="Times New Roman" panose="02020603050405020304" pitchFamily="18" charset="0"/>
                <a:cs typeface="Times New Roman" panose="02020603050405020304" pitchFamily="18" charset="0"/>
              </a:rPr>
              <a:t>  final </a:t>
            </a:r>
            <a:r>
              <a:rPr lang="en-IN" sz="1400" dirty="0" err="1">
                <a:latin typeface="Times New Roman" panose="02020603050405020304" pitchFamily="18" charset="0"/>
                <a:cs typeface="Times New Roman" panose="02020603050405020304" pitchFamily="18" charset="0"/>
              </a:rPr>
              <a:t>TextEditingController</a:t>
            </a:r>
            <a:r>
              <a:rPr lang="en-IN" sz="1400" dirty="0">
                <a:latin typeface="Times New Roman" panose="02020603050405020304" pitchFamily="18" charset="0"/>
                <a:cs typeface="Times New Roman" panose="02020603050405020304" pitchFamily="18" charset="0"/>
              </a:rPr>
              <a:t> _</a:t>
            </a:r>
            <a:r>
              <a:rPr lang="en-IN" sz="1400" dirty="0" err="1">
                <a:latin typeface="Times New Roman" panose="02020603050405020304" pitchFamily="18" charset="0"/>
                <a:cs typeface="Times New Roman" panose="02020603050405020304" pitchFamily="18" charset="0"/>
              </a:rPr>
              <a:t>passwordController</a:t>
            </a:r>
            <a:r>
              <a:rPr lang="en-IN" sz="1400" dirty="0">
                <a:latin typeface="Times New Roman" panose="02020603050405020304" pitchFamily="18" charset="0"/>
                <a:cs typeface="Times New Roman" panose="02020603050405020304" pitchFamily="18" charset="0"/>
              </a:rPr>
              <a:t> = </a:t>
            </a:r>
            <a:r>
              <a:rPr lang="en-IN" sz="1400" dirty="0" err="1">
                <a:latin typeface="Times New Roman" panose="02020603050405020304" pitchFamily="18" charset="0"/>
                <a:cs typeface="Times New Roman" panose="02020603050405020304" pitchFamily="18" charset="0"/>
              </a:rPr>
              <a:t>TextEditingController</a:t>
            </a:r>
            <a:r>
              <a:rPr lang="en-IN" sz="1400" dirty="0">
                <a:latin typeface="Times New Roman" panose="02020603050405020304" pitchFamily="18" charset="0"/>
                <a:cs typeface="Times New Roman" panose="02020603050405020304" pitchFamily="18" charset="0"/>
              </a:rPr>
              <a:t>();</a:t>
            </a:r>
          </a:p>
          <a:p>
            <a:r>
              <a:rPr lang="en-IN" sz="1400" dirty="0">
                <a:latin typeface="Times New Roman" panose="02020603050405020304" pitchFamily="18" charset="0"/>
                <a:cs typeface="Times New Roman" panose="02020603050405020304" pitchFamily="18" charset="0"/>
              </a:rPr>
              <a:t>  @override</a:t>
            </a:r>
          </a:p>
          <a:p>
            <a:r>
              <a:rPr lang="en-IN" sz="1400" dirty="0">
                <a:latin typeface="Times New Roman" panose="02020603050405020304" pitchFamily="18" charset="0"/>
                <a:cs typeface="Times New Roman" panose="02020603050405020304" pitchFamily="18" charset="0"/>
              </a:rPr>
              <a:t>  Widget build(</a:t>
            </a:r>
            <a:r>
              <a:rPr lang="en-IN" sz="1400" dirty="0" err="1">
                <a:latin typeface="Times New Roman" panose="02020603050405020304" pitchFamily="18" charset="0"/>
                <a:cs typeface="Times New Roman" panose="02020603050405020304" pitchFamily="18" charset="0"/>
              </a:rPr>
              <a:t>BuildContext</a:t>
            </a:r>
            <a:r>
              <a:rPr lang="en-IN" sz="1400" dirty="0">
                <a:latin typeface="Times New Roman" panose="02020603050405020304" pitchFamily="18" charset="0"/>
                <a:cs typeface="Times New Roman" panose="02020603050405020304" pitchFamily="18" charset="0"/>
              </a:rPr>
              <a:t> context) {</a:t>
            </a:r>
          </a:p>
          <a:p>
            <a:r>
              <a:rPr lang="en-IN" sz="1400" dirty="0">
                <a:latin typeface="Times New Roman" panose="02020603050405020304" pitchFamily="18" charset="0"/>
                <a:cs typeface="Times New Roman" panose="02020603050405020304" pitchFamily="18" charset="0"/>
              </a:rPr>
              <a:t>    return Scaffold(</a:t>
            </a:r>
          </a:p>
          <a:p>
            <a:r>
              <a:rPr lang="en-IN" sz="1400" dirty="0">
                <a:latin typeface="Times New Roman" panose="02020603050405020304" pitchFamily="18" charset="0"/>
                <a:cs typeface="Times New Roman" panose="02020603050405020304" pitchFamily="18" charset="0"/>
              </a:rPr>
              <a:t>      body: Container(</a:t>
            </a:r>
          </a:p>
          <a:p>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color</a:t>
            </a: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Colors.lightGreenAccent</a:t>
            </a:r>
            <a:r>
              <a:rPr lang="en-IN" sz="1400" dirty="0">
                <a:latin typeface="Times New Roman" panose="02020603050405020304" pitchFamily="18" charset="0"/>
                <a:cs typeface="Times New Roman" panose="02020603050405020304" pitchFamily="18" charset="0"/>
              </a:rPr>
              <a:t>, // Background </a:t>
            </a:r>
            <a:r>
              <a:rPr lang="en-IN" sz="1400" dirty="0" err="1">
                <a:latin typeface="Times New Roman" panose="02020603050405020304" pitchFamily="18" charset="0"/>
                <a:cs typeface="Times New Roman" panose="02020603050405020304" pitchFamily="18" charset="0"/>
              </a:rPr>
              <a:t>color</a:t>
            </a:r>
            <a:endParaRPr lang="en-IN" sz="1400" dirty="0">
              <a:latin typeface="Times New Roman" panose="02020603050405020304" pitchFamily="18" charset="0"/>
              <a:cs typeface="Times New Roman" panose="02020603050405020304" pitchFamily="18" charset="0"/>
            </a:endParaRPr>
          </a:p>
          <a:p>
            <a:r>
              <a:rPr lang="en-IN" sz="1400" dirty="0">
                <a:latin typeface="Times New Roman" panose="02020603050405020304" pitchFamily="18" charset="0"/>
                <a:cs typeface="Times New Roman" panose="02020603050405020304" pitchFamily="18" charset="0"/>
              </a:rPr>
              <a:t>        child: </a:t>
            </a:r>
            <a:r>
              <a:rPr lang="en-IN" sz="1400" dirty="0" err="1">
                <a:latin typeface="Times New Roman" panose="02020603050405020304" pitchFamily="18" charset="0"/>
                <a:cs typeface="Times New Roman" panose="02020603050405020304" pitchFamily="18" charset="0"/>
              </a:rPr>
              <a:t>Center</a:t>
            </a:r>
            <a:r>
              <a:rPr lang="en-IN" sz="1400" dirty="0">
                <a:latin typeface="Times New Roman" panose="02020603050405020304" pitchFamily="18" charset="0"/>
                <a:cs typeface="Times New Roman" panose="02020603050405020304" pitchFamily="18" charset="0"/>
              </a:rPr>
              <a:t>(</a:t>
            </a:r>
          </a:p>
          <a:p>
            <a:r>
              <a:rPr lang="en-IN" sz="1400" dirty="0">
                <a:latin typeface="Times New Roman" panose="02020603050405020304" pitchFamily="18" charset="0"/>
                <a:cs typeface="Times New Roman" panose="02020603050405020304" pitchFamily="18" charset="0"/>
              </a:rPr>
              <a:t>          child: Padding(</a:t>
            </a:r>
          </a:p>
          <a:p>
            <a:r>
              <a:rPr lang="en-IN" sz="1400" dirty="0">
                <a:latin typeface="Times New Roman" panose="02020603050405020304" pitchFamily="18" charset="0"/>
                <a:cs typeface="Times New Roman" panose="02020603050405020304" pitchFamily="18" charset="0"/>
              </a:rPr>
              <a:t>            padding: </a:t>
            </a:r>
            <a:r>
              <a:rPr lang="en-IN" sz="1400" dirty="0" err="1">
                <a:latin typeface="Times New Roman" panose="02020603050405020304" pitchFamily="18" charset="0"/>
                <a:cs typeface="Times New Roman" panose="02020603050405020304" pitchFamily="18" charset="0"/>
              </a:rPr>
              <a:t>const</a:t>
            </a: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EdgeInsets.all</a:t>
            </a:r>
            <a:r>
              <a:rPr lang="en-IN" sz="1400" dirty="0">
                <a:latin typeface="Times New Roman" panose="02020603050405020304" pitchFamily="18" charset="0"/>
                <a:cs typeface="Times New Roman" panose="02020603050405020304" pitchFamily="18" charset="0"/>
              </a:rPr>
              <a:t>(20.0),</a:t>
            </a:r>
          </a:p>
          <a:p>
            <a:r>
              <a:rPr lang="en-IN" sz="1400" dirty="0">
                <a:latin typeface="Times New Roman" panose="02020603050405020304" pitchFamily="18" charset="0"/>
                <a:cs typeface="Times New Roman" panose="02020603050405020304" pitchFamily="18" charset="0"/>
              </a:rPr>
              <a:t>            child: </a:t>
            </a:r>
            <a:r>
              <a:rPr lang="en-IN" sz="1400" dirty="0" err="1">
                <a:latin typeface="Times New Roman" panose="02020603050405020304" pitchFamily="18" charset="0"/>
                <a:cs typeface="Times New Roman" panose="02020603050405020304" pitchFamily="18" charset="0"/>
              </a:rPr>
              <a:t>SingleChildScrollView</a:t>
            </a:r>
            <a:r>
              <a:rPr lang="en-IN" sz="1400" dirty="0">
                <a:latin typeface="Times New Roman" panose="02020603050405020304" pitchFamily="18" charset="0"/>
                <a:cs typeface="Times New Roman" panose="02020603050405020304" pitchFamily="18" charset="0"/>
              </a:rPr>
              <a:t>(</a:t>
            </a:r>
          </a:p>
          <a:p>
            <a:r>
              <a:rPr lang="en-IN" sz="1400" dirty="0">
                <a:latin typeface="Times New Roman" panose="02020603050405020304" pitchFamily="18" charset="0"/>
                <a:cs typeface="Times New Roman" panose="02020603050405020304" pitchFamily="18" charset="0"/>
              </a:rPr>
              <a:t>              child: Column(</a:t>
            </a:r>
          </a:p>
          <a:p>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mainAxisAlignment</a:t>
            </a: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MainAxisAlignment.center</a:t>
            </a:r>
            <a:r>
              <a:rPr lang="en-IN" sz="1400" dirty="0">
                <a:latin typeface="Times New Roman" panose="02020603050405020304" pitchFamily="18" charset="0"/>
                <a:cs typeface="Times New Roman" panose="02020603050405020304" pitchFamily="18" charset="0"/>
              </a:rPr>
              <a:t>,</a:t>
            </a:r>
          </a:p>
          <a:p>
            <a:r>
              <a:rPr lang="en-IN" sz="1400" dirty="0">
                <a:latin typeface="Times New Roman" panose="02020603050405020304" pitchFamily="18" charset="0"/>
                <a:cs typeface="Times New Roman" panose="02020603050405020304" pitchFamily="18" charset="0"/>
              </a:rPr>
              <a:t>                children: [</a:t>
            </a:r>
          </a:p>
          <a:p>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const</a:t>
            </a:r>
            <a:r>
              <a:rPr lang="en-IN" sz="1400" dirty="0">
                <a:latin typeface="Times New Roman" panose="02020603050405020304" pitchFamily="18" charset="0"/>
                <a:cs typeface="Times New Roman" panose="02020603050405020304" pitchFamily="18" charset="0"/>
              </a:rPr>
              <a:t> Text(</a:t>
            </a:r>
          </a:p>
          <a:p>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M_Client</a:t>
            </a:r>
            <a:r>
              <a:rPr lang="en-IN" sz="1400" dirty="0">
                <a:latin typeface="Times New Roman" panose="02020603050405020304" pitchFamily="18" charset="0"/>
                <a:cs typeface="Times New Roman" panose="02020603050405020304" pitchFamily="18" charset="0"/>
              </a:rPr>
              <a:t>!',</a:t>
            </a:r>
          </a:p>
          <a:p>
            <a:r>
              <a:rPr lang="en-IN" sz="1400" dirty="0">
                <a:latin typeface="Times New Roman" panose="02020603050405020304" pitchFamily="18" charset="0"/>
                <a:cs typeface="Times New Roman" panose="02020603050405020304" pitchFamily="18" charset="0"/>
              </a:rPr>
              <a:t>                    style: </a:t>
            </a:r>
            <a:r>
              <a:rPr lang="en-IN" sz="1400" dirty="0" err="1">
                <a:latin typeface="Times New Roman" panose="02020603050405020304" pitchFamily="18" charset="0"/>
                <a:cs typeface="Times New Roman" panose="02020603050405020304" pitchFamily="18" charset="0"/>
              </a:rPr>
              <a:t>TextStyle</a:t>
            </a:r>
            <a:r>
              <a:rPr lang="en-IN" sz="1400" dirty="0">
                <a:latin typeface="Times New Roman" panose="02020603050405020304" pitchFamily="18" charset="0"/>
                <a:cs typeface="Times New Roman" panose="02020603050405020304" pitchFamily="18" charset="0"/>
              </a:rPr>
              <a:t>(</a:t>
            </a:r>
          </a:p>
          <a:p>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fontSize</a:t>
            </a:r>
            <a:r>
              <a:rPr lang="en-IN" sz="1400" dirty="0">
                <a:latin typeface="Times New Roman" panose="02020603050405020304" pitchFamily="18" charset="0"/>
                <a:cs typeface="Times New Roman" panose="02020603050405020304" pitchFamily="18" charset="0"/>
              </a:rPr>
              <a:t>: 45,</a:t>
            </a:r>
          </a:p>
          <a:p>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fontWeight</a:t>
            </a: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FontWeight.bold</a:t>
            </a:r>
            <a:r>
              <a:rPr lang="en-IN" sz="1400" dirty="0">
                <a:latin typeface="Times New Roman" panose="02020603050405020304" pitchFamily="18" charset="0"/>
                <a:cs typeface="Times New Roman" panose="02020603050405020304" pitchFamily="18" charset="0"/>
              </a:rPr>
              <a:t>,</a:t>
            </a:r>
          </a:p>
          <a:p>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color</a:t>
            </a: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Colors.teal</a:t>
            </a:r>
            <a:r>
              <a:rPr lang="en-IN" sz="1400" dirty="0">
                <a:latin typeface="Times New Roman" panose="02020603050405020304" pitchFamily="18" charset="0"/>
                <a:cs typeface="Times New Roman" panose="02020603050405020304" pitchFamily="18" charset="0"/>
              </a:rPr>
              <a:t>,</a:t>
            </a:r>
          </a:p>
          <a:p>
            <a:r>
              <a:rPr lang="en-IN" sz="1400" dirty="0">
                <a:latin typeface="Times New Roman" panose="02020603050405020304" pitchFamily="18" charset="0"/>
                <a:cs typeface="Times New Roman" panose="02020603050405020304" pitchFamily="18" charset="0"/>
              </a:rPr>
              <a:t>                    ),</a:t>
            </a:r>
          </a:p>
          <a:p>
            <a:r>
              <a:rPr lang="en-IN" sz="14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2604966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AD55DF6-8905-469F-B97C-AE9C756778A5}"/>
              </a:ext>
            </a:extLst>
          </p:cNvPr>
          <p:cNvSpPr txBox="1"/>
          <p:nvPr/>
        </p:nvSpPr>
        <p:spPr>
          <a:xfrm>
            <a:off x="177800" y="139700"/>
            <a:ext cx="8001000" cy="6555641"/>
          </a:xfrm>
          <a:prstGeom prst="rect">
            <a:avLst/>
          </a:prstGeom>
          <a:noFill/>
        </p:spPr>
        <p:txBody>
          <a:bodyPr wrap="square" rtlCol="0">
            <a:spAutoFit/>
          </a:bodyPr>
          <a:lstStyle/>
          <a:p>
            <a:r>
              <a:rPr lang="en-US" b="1" u="sng" dirty="0" err="1">
                <a:latin typeface="Times New Roman" panose="02020603050405020304" pitchFamily="18" charset="0"/>
                <a:cs typeface="Times New Roman" panose="02020603050405020304" pitchFamily="18" charset="0"/>
              </a:rPr>
              <a:t>main.dart</a:t>
            </a:r>
            <a:r>
              <a:rPr lang="en-US" b="1" u="sng" dirty="0">
                <a:latin typeface="Times New Roman" panose="02020603050405020304" pitchFamily="18" charset="0"/>
                <a:cs typeface="Times New Roman" panose="02020603050405020304" pitchFamily="18" charset="0"/>
              </a:rPr>
              <a:t>:</a:t>
            </a:r>
          </a:p>
          <a:p>
            <a:endParaRPr lang="en-US" sz="1400" u="sng" dirty="0">
              <a:latin typeface="Times New Roman" panose="02020603050405020304" pitchFamily="18" charset="0"/>
              <a:cs typeface="Times New Roman" panose="02020603050405020304" pitchFamily="18" charset="0"/>
            </a:endParaRPr>
          </a:p>
          <a:p>
            <a:r>
              <a:rPr lang="en-US" sz="1400" u="sng" dirty="0">
                <a:latin typeface="Times New Roman" panose="02020603050405020304" pitchFamily="18" charset="0"/>
                <a:cs typeface="Times New Roman" panose="02020603050405020304" pitchFamily="18" charset="0"/>
              </a:rPr>
              <a:t>import '</a:t>
            </a:r>
            <a:r>
              <a:rPr lang="en-US" sz="1400" u="sng" dirty="0" err="1">
                <a:latin typeface="Times New Roman" panose="02020603050405020304" pitchFamily="18" charset="0"/>
                <a:cs typeface="Times New Roman" panose="02020603050405020304" pitchFamily="18" charset="0"/>
              </a:rPr>
              <a:t>package:flutter</a:t>
            </a:r>
            <a:r>
              <a:rPr lang="en-US" sz="1400" u="sng" dirty="0">
                <a:latin typeface="Times New Roman" panose="02020603050405020304" pitchFamily="18" charset="0"/>
                <a:cs typeface="Times New Roman" panose="02020603050405020304" pitchFamily="18" charset="0"/>
              </a:rPr>
              <a:t>/</a:t>
            </a:r>
            <a:r>
              <a:rPr lang="en-US" sz="1400" u="sng" dirty="0" err="1">
                <a:latin typeface="Times New Roman" panose="02020603050405020304" pitchFamily="18" charset="0"/>
                <a:cs typeface="Times New Roman" panose="02020603050405020304" pitchFamily="18" charset="0"/>
              </a:rPr>
              <a:t>material.dart</a:t>
            </a:r>
            <a:r>
              <a:rPr lang="en-US" sz="1400" u="sng" dirty="0">
                <a:latin typeface="Times New Roman" panose="02020603050405020304" pitchFamily="18" charset="0"/>
                <a:cs typeface="Times New Roman" panose="02020603050405020304" pitchFamily="18" charset="0"/>
              </a:rPr>
              <a:t>';</a:t>
            </a:r>
          </a:p>
          <a:p>
            <a:r>
              <a:rPr lang="en-US" sz="1400" u="sng" dirty="0">
                <a:latin typeface="Times New Roman" panose="02020603050405020304" pitchFamily="18" charset="0"/>
                <a:cs typeface="Times New Roman" panose="02020603050405020304" pitchFamily="18" charset="0"/>
              </a:rPr>
              <a:t>import '</a:t>
            </a:r>
            <a:r>
              <a:rPr lang="en-US" sz="1400" u="sng" dirty="0" err="1">
                <a:latin typeface="Times New Roman" panose="02020603050405020304" pitchFamily="18" charset="0"/>
                <a:cs typeface="Times New Roman" panose="02020603050405020304" pitchFamily="18" charset="0"/>
              </a:rPr>
              <a:t>package:mail_client</a:t>
            </a:r>
            <a:r>
              <a:rPr lang="en-US" sz="1400" u="sng" dirty="0">
                <a:latin typeface="Times New Roman" panose="02020603050405020304" pitchFamily="18" charset="0"/>
                <a:cs typeface="Times New Roman" panose="02020603050405020304" pitchFamily="18" charset="0"/>
              </a:rPr>
              <a:t>/providers/</a:t>
            </a:r>
            <a:r>
              <a:rPr lang="en-US" sz="1400" u="sng" dirty="0" err="1">
                <a:latin typeface="Times New Roman" panose="02020603050405020304" pitchFamily="18" charset="0"/>
                <a:cs typeface="Times New Roman" panose="02020603050405020304" pitchFamily="18" charset="0"/>
              </a:rPr>
              <a:t>auth_provider.dart</a:t>
            </a:r>
            <a:r>
              <a:rPr lang="en-US" sz="1400" u="sng" dirty="0">
                <a:latin typeface="Times New Roman" panose="02020603050405020304" pitchFamily="18" charset="0"/>
                <a:cs typeface="Times New Roman" panose="02020603050405020304" pitchFamily="18" charset="0"/>
              </a:rPr>
              <a:t>';</a:t>
            </a:r>
          </a:p>
          <a:p>
            <a:r>
              <a:rPr lang="en-US" sz="1400" u="sng" dirty="0">
                <a:latin typeface="Times New Roman" panose="02020603050405020304" pitchFamily="18" charset="0"/>
                <a:cs typeface="Times New Roman" panose="02020603050405020304" pitchFamily="18" charset="0"/>
              </a:rPr>
              <a:t>import '</a:t>
            </a:r>
            <a:r>
              <a:rPr lang="en-US" sz="1400" u="sng" dirty="0" err="1">
                <a:latin typeface="Times New Roman" panose="02020603050405020304" pitchFamily="18" charset="0"/>
                <a:cs typeface="Times New Roman" panose="02020603050405020304" pitchFamily="18" charset="0"/>
              </a:rPr>
              <a:t>package:mail_client</a:t>
            </a:r>
            <a:r>
              <a:rPr lang="en-US" sz="1400" u="sng" dirty="0">
                <a:latin typeface="Times New Roman" panose="02020603050405020304" pitchFamily="18" charset="0"/>
                <a:cs typeface="Times New Roman" panose="02020603050405020304" pitchFamily="18" charset="0"/>
              </a:rPr>
              <a:t>/providers/</a:t>
            </a:r>
            <a:r>
              <a:rPr lang="en-US" sz="1400" u="sng" dirty="0" err="1">
                <a:latin typeface="Times New Roman" panose="02020603050405020304" pitchFamily="18" charset="0"/>
                <a:cs typeface="Times New Roman" panose="02020603050405020304" pitchFamily="18" charset="0"/>
              </a:rPr>
              <a:t>email_provider.dart</a:t>
            </a:r>
            <a:r>
              <a:rPr lang="en-US" sz="1400" u="sng" dirty="0">
                <a:latin typeface="Times New Roman" panose="02020603050405020304" pitchFamily="18" charset="0"/>
                <a:cs typeface="Times New Roman" panose="02020603050405020304" pitchFamily="18" charset="0"/>
              </a:rPr>
              <a:t>';</a:t>
            </a:r>
          </a:p>
          <a:p>
            <a:r>
              <a:rPr lang="en-US" sz="1400" u="sng" dirty="0">
                <a:latin typeface="Times New Roman" panose="02020603050405020304" pitchFamily="18" charset="0"/>
                <a:cs typeface="Times New Roman" panose="02020603050405020304" pitchFamily="18" charset="0"/>
              </a:rPr>
              <a:t>import '</a:t>
            </a:r>
            <a:r>
              <a:rPr lang="en-US" sz="1400" u="sng" dirty="0" err="1">
                <a:latin typeface="Times New Roman" panose="02020603050405020304" pitchFamily="18" charset="0"/>
                <a:cs typeface="Times New Roman" panose="02020603050405020304" pitchFamily="18" charset="0"/>
              </a:rPr>
              <a:t>package:mail_client</a:t>
            </a:r>
            <a:r>
              <a:rPr lang="en-US" sz="1400" u="sng" dirty="0">
                <a:latin typeface="Times New Roman" panose="02020603050405020304" pitchFamily="18" charset="0"/>
                <a:cs typeface="Times New Roman" panose="02020603050405020304" pitchFamily="18" charset="0"/>
              </a:rPr>
              <a:t>/screens/</a:t>
            </a:r>
            <a:r>
              <a:rPr lang="en-US" sz="1400" u="sng" dirty="0" err="1">
                <a:latin typeface="Times New Roman" panose="02020603050405020304" pitchFamily="18" charset="0"/>
                <a:cs typeface="Times New Roman" panose="02020603050405020304" pitchFamily="18" charset="0"/>
              </a:rPr>
              <a:t>home_screen.dart</a:t>
            </a:r>
            <a:r>
              <a:rPr lang="en-US" sz="1400" u="sng" dirty="0">
                <a:latin typeface="Times New Roman" panose="02020603050405020304" pitchFamily="18" charset="0"/>
                <a:cs typeface="Times New Roman" panose="02020603050405020304" pitchFamily="18" charset="0"/>
              </a:rPr>
              <a:t>';</a:t>
            </a:r>
          </a:p>
          <a:p>
            <a:r>
              <a:rPr lang="en-US" sz="1400" u="sng" dirty="0">
                <a:latin typeface="Times New Roman" panose="02020603050405020304" pitchFamily="18" charset="0"/>
                <a:cs typeface="Times New Roman" panose="02020603050405020304" pitchFamily="18" charset="0"/>
              </a:rPr>
              <a:t>import '</a:t>
            </a:r>
            <a:r>
              <a:rPr lang="en-US" sz="1400" u="sng" dirty="0" err="1">
                <a:latin typeface="Times New Roman" panose="02020603050405020304" pitchFamily="18" charset="0"/>
                <a:cs typeface="Times New Roman" panose="02020603050405020304" pitchFamily="18" charset="0"/>
              </a:rPr>
              <a:t>package:mail_client</a:t>
            </a:r>
            <a:r>
              <a:rPr lang="en-US" sz="1400" u="sng" dirty="0">
                <a:latin typeface="Times New Roman" panose="02020603050405020304" pitchFamily="18" charset="0"/>
                <a:cs typeface="Times New Roman" panose="02020603050405020304" pitchFamily="18" charset="0"/>
              </a:rPr>
              <a:t>/screens/</a:t>
            </a:r>
            <a:r>
              <a:rPr lang="en-US" sz="1400" u="sng" dirty="0" err="1">
                <a:latin typeface="Times New Roman" panose="02020603050405020304" pitchFamily="18" charset="0"/>
                <a:cs typeface="Times New Roman" panose="02020603050405020304" pitchFamily="18" charset="0"/>
              </a:rPr>
              <a:t>login_screen.dart</a:t>
            </a:r>
            <a:r>
              <a:rPr lang="en-US" sz="1400" u="sng" dirty="0">
                <a:latin typeface="Times New Roman" panose="02020603050405020304" pitchFamily="18" charset="0"/>
                <a:cs typeface="Times New Roman" panose="02020603050405020304" pitchFamily="18" charset="0"/>
              </a:rPr>
              <a:t>';</a:t>
            </a:r>
          </a:p>
          <a:p>
            <a:r>
              <a:rPr lang="en-US" sz="1400" u="sng" dirty="0">
                <a:latin typeface="Times New Roman" panose="02020603050405020304" pitchFamily="18" charset="0"/>
                <a:cs typeface="Times New Roman" panose="02020603050405020304" pitchFamily="18" charset="0"/>
              </a:rPr>
              <a:t>import '</a:t>
            </a:r>
            <a:r>
              <a:rPr lang="en-US" sz="1400" u="sng" dirty="0" err="1">
                <a:latin typeface="Times New Roman" panose="02020603050405020304" pitchFamily="18" charset="0"/>
                <a:cs typeface="Times New Roman" panose="02020603050405020304" pitchFamily="18" charset="0"/>
              </a:rPr>
              <a:t>package:mail_client</a:t>
            </a:r>
            <a:r>
              <a:rPr lang="en-US" sz="1400" u="sng" dirty="0">
                <a:latin typeface="Times New Roman" panose="02020603050405020304" pitchFamily="18" charset="0"/>
                <a:cs typeface="Times New Roman" panose="02020603050405020304" pitchFamily="18" charset="0"/>
              </a:rPr>
              <a:t>/screens/</a:t>
            </a:r>
            <a:r>
              <a:rPr lang="en-US" sz="1400" u="sng" dirty="0" err="1">
                <a:latin typeface="Times New Roman" panose="02020603050405020304" pitchFamily="18" charset="0"/>
                <a:cs typeface="Times New Roman" panose="02020603050405020304" pitchFamily="18" charset="0"/>
              </a:rPr>
              <a:t>signup_screen.dart</a:t>
            </a:r>
            <a:r>
              <a:rPr lang="en-US" sz="1400" u="sng" dirty="0">
                <a:latin typeface="Times New Roman" panose="02020603050405020304" pitchFamily="18" charset="0"/>
                <a:cs typeface="Times New Roman" panose="02020603050405020304" pitchFamily="18" charset="0"/>
              </a:rPr>
              <a:t>';</a:t>
            </a:r>
          </a:p>
          <a:p>
            <a:r>
              <a:rPr lang="en-US" sz="1400" u="sng" dirty="0">
                <a:latin typeface="Times New Roman" panose="02020603050405020304" pitchFamily="18" charset="0"/>
                <a:cs typeface="Times New Roman" panose="02020603050405020304" pitchFamily="18" charset="0"/>
              </a:rPr>
              <a:t>import '</a:t>
            </a:r>
            <a:r>
              <a:rPr lang="en-US" sz="1400" u="sng" dirty="0" err="1">
                <a:latin typeface="Times New Roman" panose="02020603050405020304" pitchFamily="18" charset="0"/>
                <a:cs typeface="Times New Roman" panose="02020603050405020304" pitchFamily="18" charset="0"/>
              </a:rPr>
              <a:t>package:mail_client</a:t>
            </a:r>
            <a:r>
              <a:rPr lang="en-US" sz="1400" u="sng" dirty="0">
                <a:latin typeface="Times New Roman" panose="02020603050405020304" pitchFamily="18" charset="0"/>
                <a:cs typeface="Times New Roman" panose="02020603050405020304" pitchFamily="18" charset="0"/>
              </a:rPr>
              <a:t>/utils/</a:t>
            </a:r>
            <a:r>
              <a:rPr lang="en-US" sz="1400" u="sng" dirty="0" err="1">
                <a:latin typeface="Times New Roman" panose="02020603050405020304" pitchFamily="18" charset="0"/>
                <a:cs typeface="Times New Roman" panose="02020603050405020304" pitchFamily="18" charset="0"/>
              </a:rPr>
              <a:t>shared_prefs.dart</a:t>
            </a:r>
            <a:r>
              <a:rPr lang="en-US" sz="1400" u="sng" dirty="0">
                <a:latin typeface="Times New Roman" panose="02020603050405020304" pitchFamily="18" charset="0"/>
                <a:cs typeface="Times New Roman" panose="02020603050405020304" pitchFamily="18" charset="0"/>
              </a:rPr>
              <a:t>';</a:t>
            </a:r>
          </a:p>
          <a:p>
            <a:r>
              <a:rPr lang="en-US" sz="1400" u="sng" dirty="0">
                <a:latin typeface="Times New Roman" panose="02020603050405020304" pitchFamily="18" charset="0"/>
                <a:cs typeface="Times New Roman" panose="02020603050405020304" pitchFamily="18" charset="0"/>
              </a:rPr>
              <a:t>import '</a:t>
            </a:r>
            <a:r>
              <a:rPr lang="en-US" sz="1400" u="sng" dirty="0" err="1">
                <a:latin typeface="Times New Roman" panose="02020603050405020304" pitchFamily="18" charset="0"/>
                <a:cs typeface="Times New Roman" panose="02020603050405020304" pitchFamily="18" charset="0"/>
              </a:rPr>
              <a:t>package:provider</a:t>
            </a:r>
            <a:r>
              <a:rPr lang="en-US" sz="1400" u="sng" dirty="0">
                <a:latin typeface="Times New Roman" panose="02020603050405020304" pitchFamily="18" charset="0"/>
                <a:cs typeface="Times New Roman" panose="02020603050405020304" pitchFamily="18" charset="0"/>
              </a:rPr>
              <a:t>/</a:t>
            </a:r>
            <a:r>
              <a:rPr lang="en-US" sz="1400" u="sng" dirty="0" err="1">
                <a:latin typeface="Times New Roman" panose="02020603050405020304" pitchFamily="18" charset="0"/>
                <a:cs typeface="Times New Roman" panose="02020603050405020304" pitchFamily="18" charset="0"/>
              </a:rPr>
              <a:t>provider.dart</a:t>
            </a:r>
            <a:r>
              <a:rPr lang="en-US" sz="1400" u="sng" dirty="0">
                <a:latin typeface="Times New Roman" panose="02020603050405020304" pitchFamily="18" charset="0"/>
                <a:cs typeface="Times New Roman" panose="02020603050405020304" pitchFamily="18" charset="0"/>
              </a:rPr>
              <a:t>';</a:t>
            </a:r>
          </a:p>
          <a:p>
            <a:endParaRPr lang="en-US" sz="1400" u="sng" dirty="0">
              <a:latin typeface="Times New Roman" panose="02020603050405020304" pitchFamily="18" charset="0"/>
              <a:cs typeface="Times New Roman" panose="02020603050405020304" pitchFamily="18" charset="0"/>
            </a:endParaRPr>
          </a:p>
          <a:p>
            <a:endParaRPr lang="en-US" sz="1400" u="sng" dirty="0">
              <a:latin typeface="Times New Roman" panose="02020603050405020304" pitchFamily="18" charset="0"/>
              <a:cs typeface="Times New Roman" panose="02020603050405020304" pitchFamily="18" charset="0"/>
            </a:endParaRPr>
          </a:p>
          <a:p>
            <a:r>
              <a:rPr lang="en-US" sz="1400" u="sng" dirty="0">
                <a:latin typeface="Times New Roman" panose="02020603050405020304" pitchFamily="18" charset="0"/>
                <a:cs typeface="Times New Roman" panose="02020603050405020304" pitchFamily="18" charset="0"/>
              </a:rPr>
              <a:t>void main() async {</a:t>
            </a:r>
          </a:p>
          <a:p>
            <a:r>
              <a:rPr lang="en-US" sz="1400" u="sng" dirty="0">
                <a:latin typeface="Times New Roman" panose="02020603050405020304" pitchFamily="18" charset="0"/>
                <a:cs typeface="Times New Roman" panose="02020603050405020304" pitchFamily="18" charset="0"/>
              </a:rPr>
              <a:t>  </a:t>
            </a:r>
            <a:r>
              <a:rPr lang="en-US" sz="1400" u="sng" dirty="0" err="1">
                <a:latin typeface="Times New Roman" panose="02020603050405020304" pitchFamily="18" charset="0"/>
                <a:cs typeface="Times New Roman" panose="02020603050405020304" pitchFamily="18" charset="0"/>
              </a:rPr>
              <a:t>WidgetsFlutterBinding.ensureInitialized</a:t>
            </a:r>
            <a:r>
              <a:rPr lang="en-US" sz="1400" u="sng" dirty="0">
                <a:latin typeface="Times New Roman" panose="02020603050405020304" pitchFamily="18" charset="0"/>
                <a:cs typeface="Times New Roman" panose="02020603050405020304" pitchFamily="18" charset="0"/>
              </a:rPr>
              <a:t>();</a:t>
            </a:r>
          </a:p>
          <a:p>
            <a:r>
              <a:rPr lang="en-US" sz="1400" u="sng" dirty="0">
                <a:latin typeface="Times New Roman" panose="02020603050405020304" pitchFamily="18" charset="0"/>
                <a:cs typeface="Times New Roman" panose="02020603050405020304" pitchFamily="18" charset="0"/>
              </a:rPr>
              <a:t>  String? token = await </a:t>
            </a:r>
            <a:r>
              <a:rPr lang="en-US" sz="1400" u="sng" dirty="0" err="1">
                <a:latin typeface="Times New Roman" panose="02020603050405020304" pitchFamily="18" charset="0"/>
                <a:cs typeface="Times New Roman" panose="02020603050405020304" pitchFamily="18" charset="0"/>
              </a:rPr>
              <a:t>SharedPrefs.getToken</a:t>
            </a:r>
            <a:r>
              <a:rPr lang="en-US" sz="1400" u="sng" dirty="0">
                <a:latin typeface="Times New Roman" panose="02020603050405020304" pitchFamily="18" charset="0"/>
                <a:cs typeface="Times New Roman" panose="02020603050405020304" pitchFamily="18" charset="0"/>
              </a:rPr>
              <a:t>(); // Retrieve token from </a:t>
            </a:r>
            <a:r>
              <a:rPr lang="en-US" sz="1400" u="sng" dirty="0" err="1">
                <a:latin typeface="Times New Roman" panose="02020603050405020304" pitchFamily="18" charset="0"/>
                <a:cs typeface="Times New Roman" panose="02020603050405020304" pitchFamily="18" charset="0"/>
              </a:rPr>
              <a:t>SharedPreferences</a:t>
            </a:r>
            <a:endParaRPr lang="en-US" sz="1400" u="sng" dirty="0">
              <a:latin typeface="Times New Roman" panose="02020603050405020304" pitchFamily="18" charset="0"/>
              <a:cs typeface="Times New Roman" panose="02020603050405020304" pitchFamily="18" charset="0"/>
            </a:endParaRPr>
          </a:p>
          <a:p>
            <a:r>
              <a:rPr lang="en-US" sz="1400" u="sng" dirty="0">
                <a:latin typeface="Times New Roman" panose="02020603050405020304" pitchFamily="18" charset="0"/>
                <a:cs typeface="Times New Roman" panose="02020603050405020304" pitchFamily="18" charset="0"/>
              </a:rPr>
              <a:t>  </a:t>
            </a:r>
            <a:r>
              <a:rPr lang="en-US" sz="1400" u="sng" dirty="0" err="1">
                <a:latin typeface="Times New Roman" panose="02020603050405020304" pitchFamily="18" charset="0"/>
                <a:cs typeface="Times New Roman" panose="02020603050405020304" pitchFamily="18" charset="0"/>
              </a:rPr>
              <a:t>runApp</a:t>
            </a:r>
            <a:r>
              <a:rPr lang="en-US" sz="1400" u="sng" dirty="0">
                <a:latin typeface="Times New Roman" panose="02020603050405020304" pitchFamily="18" charset="0"/>
                <a:cs typeface="Times New Roman" panose="02020603050405020304" pitchFamily="18" charset="0"/>
              </a:rPr>
              <a:t>(</a:t>
            </a:r>
          </a:p>
          <a:p>
            <a:r>
              <a:rPr lang="en-US" sz="1400" u="sng" dirty="0">
                <a:latin typeface="Times New Roman" panose="02020603050405020304" pitchFamily="18" charset="0"/>
                <a:cs typeface="Times New Roman" panose="02020603050405020304" pitchFamily="18" charset="0"/>
              </a:rPr>
              <a:t>    </a:t>
            </a:r>
            <a:r>
              <a:rPr lang="en-US" sz="1400" u="sng" dirty="0" err="1">
                <a:latin typeface="Times New Roman" panose="02020603050405020304" pitchFamily="18" charset="0"/>
                <a:cs typeface="Times New Roman" panose="02020603050405020304" pitchFamily="18" charset="0"/>
              </a:rPr>
              <a:t>MultiProvider</a:t>
            </a:r>
            <a:r>
              <a:rPr lang="en-US" sz="1400" u="sng" dirty="0">
                <a:latin typeface="Times New Roman" panose="02020603050405020304" pitchFamily="18" charset="0"/>
                <a:cs typeface="Times New Roman" panose="02020603050405020304" pitchFamily="18" charset="0"/>
              </a:rPr>
              <a:t>(</a:t>
            </a:r>
          </a:p>
          <a:p>
            <a:r>
              <a:rPr lang="en-US" sz="1400" u="sng" dirty="0">
                <a:latin typeface="Times New Roman" panose="02020603050405020304" pitchFamily="18" charset="0"/>
                <a:cs typeface="Times New Roman" panose="02020603050405020304" pitchFamily="18" charset="0"/>
              </a:rPr>
              <a:t>      providers: [</a:t>
            </a:r>
          </a:p>
          <a:p>
            <a:r>
              <a:rPr lang="en-US" sz="1400" u="sng" dirty="0">
                <a:latin typeface="Times New Roman" panose="02020603050405020304" pitchFamily="18" charset="0"/>
                <a:cs typeface="Times New Roman" panose="02020603050405020304" pitchFamily="18" charset="0"/>
              </a:rPr>
              <a:t>        </a:t>
            </a:r>
            <a:r>
              <a:rPr lang="en-US" sz="1400" u="sng" dirty="0" err="1">
                <a:latin typeface="Times New Roman" panose="02020603050405020304" pitchFamily="18" charset="0"/>
                <a:cs typeface="Times New Roman" panose="02020603050405020304" pitchFamily="18" charset="0"/>
              </a:rPr>
              <a:t>ChangeNotifierProvider</a:t>
            </a:r>
            <a:r>
              <a:rPr lang="en-US" sz="1400" u="sng" dirty="0">
                <a:latin typeface="Times New Roman" panose="02020603050405020304" pitchFamily="18" charset="0"/>
                <a:cs typeface="Times New Roman" panose="02020603050405020304" pitchFamily="18" charset="0"/>
              </a:rPr>
              <a:t>(create: (_) =&gt; </a:t>
            </a:r>
            <a:r>
              <a:rPr lang="en-US" sz="1400" u="sng" dirty="0" err="1">
                <a:latin typeface="Times New Roman" panose="02020603050405020304" pitchFamily="18" charset="0"/>
                <a:cs typeface="Times New Roman" panose="02020603050405020304" pitchFamily="18" charset="0"/>
              </a:rPr>
              <a:t>AuthProvider</a:t>
            </a:r>
            <a:r>
              <a:rPr lang="en-US" sz="1400" u="sng" dirty="0">
                <a:latin typeface="Times New Roman" panose="02020603050405020304" pitchFamily="18" charset="0"/>
                <a:cs typeface="Times New Roman" panose="02020603050405020304" pitchFamily="18" charset="0"/>
              </a:rPr>
              <a:t>()),</a:t>
            </a:r>
          </a:p>
          <a:p>
            <a:r>
              <a:rPr lang="en-US" sz="1400" u="sng" dirty="0">
                <a:latin typeface="Times New Roman" panose="02020603050405020304" pitchFamily="18" charset="0"/>
                <a:cs typeface="Times New Roman" panose="02020603050405020304" pitchFamily="18" charset="0"/>
              </a:rPr>
              <a:t>        </a:t>
            </a:r>
            <a:r>
              <a:rPr lang="en-US" sz="1400" u="sng" dirty="0" err="1">
                <a:latin typeface="Times New Roman" panose="02020603050405020304" pitchFamily="18" charset="0"/>
                <a:cs typeface="Times New Roman" panose="02020603050405020304" pitchFamily="18" charset="0"/>
              </a:rPr>
              <a:t>ChangeNotifierProvider</a:t>
            </a:r>
            <a:r>
              <a:rPr lang="en-US" sz="1400" u="sng" dirty="0">
                <a:latin typeface="Times New Roman" panose="02020603050405020304" pitchFamily="18" charset="0"/>
                <a:cs typeface="Times New Roman" panose="02020603050405020304" pitchFamily="18" charset="0"/>
              </a:rPr>
              <a:t>(create: (_) =&gt; </a:t>
            </a:r>
            <a:r>
              <a:rPr lang="en-US" sz="1400" u="sng" dirty="0" err="1">
                <a:latin typeface="Times New Roman" panose="02020603050405020304" pitchFamily="18" charset="0"/>
                <a:cs typeface="Times New Roman" panose="02020603050405020304" pitchFamily="18" charset="0"/>
              </a:rPr>
              <a:t>EmailProvider</a:t>
            </a:r>
            <a:r>
              <a:rPr lang="en-US" sz="1400" u="sng" dirty="0">
                <a:latin typeface="Times New Roman" panose="02020603050405020304" pitchFamily="18" charset="0"/>
                <a:cs typeface="Times New Roman" panose="02020603050405020304" pitchFamily="18" charset="0"/>
              </a:rPr>
              <a:t>()),</a:t>
            </a:r>
          </a:p>
          <a:p>
            <a:r>
              <a:rPr lang="en-US" sz="1400" u="sng" dirty="0">
                <a:latin typeface="Times New Roman" panose="02020603050405020304" pitchFamily="18" charset="0"/>
                <a:cs typeface="Times New Roman" panose="02020603050405020304" pitchFamily="18" charset="0"/>
              </a:rPr>
              <a:t>      ],</a:t>
            </a:r>
          </a:p>
          <a:p>
            <a:r>
              <a:rPr lang="en-US" sz="1400" u="sng" dirty="0">
                <a:latin typeface="Times New Roman" panose="02020603050405020304" pitchFamily="18" charset="0"/>
                <a:cs typeface="Times New Roman" panose="02020603050405020304" pitchFamily="18" charset="0"/>
              </a:rPr>
              <a:t>      child: </a:t>
            </a:r>
            <a:r>
              <a:rPr lang="en-US" sz="1400" u="sng" dirty="0" err="1">
                <a:latin typeface="Times New Roman" panose="02020603050405020304" pitchFamily="18" charset="0"/>
                <a:cs typeface="Times New Roman" panose="02020603050405020304" pitchFamily="18" charset="0"/>
              </a:rPr>
              <a:t>MyApp</a:t>
            </a:r>
            <a:r>
              <a:rPr lang="en-US" sz="1400" u="sng" dirty="0">
                <a:latin typeface="Times New Roman" panose="02020603050405020304" pitchFamily="18" charset="0"/>
                <a:cs typeface="Times New Roman" panose="02020603050405020304" pitchFamily="18" charset="0"/>
              </a:rPr>
              <a:t>(token: token),</a:t>
            </a:r>
          </a:p>
          <a:p>
            <a:r>
              <a:rPr lang="en-US" sz="1400" u="sng" dirty="0">
                <a:latin typeface="Times New Roman" panose="02020603050405020304" pitchFamily="18" charset="0"/>
                <a:cs typeface="Times New Roman" panose="02020603050405020304" pitchFamily="18" charset="0"/>
              </a:rPr>
              <a:t>    ),</a:t>
            </a:r>
          </a:p>
          <a:p>
            <a:r>
              <a:rPr lang="en-US" sz="1400" u="sng" dirty="0">
                <a:latin typeface="Times New Roman" panose="02020603050405020304" pitchFamily="18" charset="0"/>
                <a:cs typeface="Times New Roman" panose="02020603050405020304" pitchFamily="18" charset="0"/>
              </a:rPr>
              <a:t>  );</a:t>
            </a:r>
          </a:p>
          <a:p>
            <a:r>
              <a:rPr lang="en-US" sz="1400" u="sng" dirty="0">
                <a:latin typeface="Times New Roman" panose="02020603050405020304" pitchFamily="18" charset="0"/>
                <a:cs typeface="Times New Roman" panose="02020603050405020304" pitchFamily="18" charset="0"/>
              </a:rPr>
              <a:t>}</a:t>
            </a:r>
          </a:p>
          <a:p>
            <a:endParaRPr lang="en-US" sz="1400" u="sng" dirty="0">
              <a:latin typeface="Times New Roman" panose="02020603050405020304" pitchFamily="18" charset="0"/>
              <a:cs typeface="Times New Roman" panose="02020603050405020304" pitchFamily="18" charset="0"/>
            </a:endParaRPr>
          </a:p>
          <a:p>
            <a:r>
              <a:rPr lang="en-US" sz="1400" u="sng" dirty="0">
                <a:latin typeface="Times New Roman" panose="02020603050405020304" pitchFamily="18" charset="0"/>
                <a:cs typeface="Times New Roman" panose="02020603050405020304" pitchFamily="18" charset="0"/>
              </a:rPr>
              <a:t>class </a:t>
            </a:r>
            <a:r>
              <a:rPr lang="en-US" sz="1400" u="sng" dirty="0" err="1">
                <a:latin typeface="Times New Roman" panose="02020603050405020304" pitchFamily="18" charset="0"/>
                <a:cs typeface="Times New Roman" panose="02020603050405020304" pitchFamily="18" charset="0"/>
              </a:rPr>
              <a:t>MyApp</a:t>
            </a:r>
            <a:r>
              <a:rPr lang="en-US" sz="1400" u="sng" dirty="0">
                <a:latin typeface="Times New Roman" panose="02020603050405020304" pitchFamily="18" charset="0"/>
                <a:cs typeface="Times New Roman" panose="02020603050405020304" pitchFamily="18" charset="0"/>
              </a:rPr>
              <a:t> extends </a:t>
            </a:r>
            <a:r>
              <a:rPr lang="en-US" sz="1400" u="sng" dirty="0" err="1">
                <a:latin typeface="Times New Roman" panose="02020603050405020304" pitchFamily="18" charset="0"/>
                <a:cs typeface="Times New Roman" panose="02020603050405020304" pitchFamily="18" charset="0"/>
              </a:rPr>
              <a:t>StatelessWidget</a:t>
            </a:r>
            <a:r>
              <a:rPr lang="en-US" sz="1400" u="sng" dirty="0">
                <a:latin typeface="Times New Roman" panose="02020603050405020304" pitchFamily="18" charset="0"/>
                <a:cs typeface="Times New Roman" panose="02020603050405020304" pitchFamily="18" charset="0"/>
              </a:rPr>
              <a:t> {</a:t>
            </a:r>
          </a:p>
          <a:p>
            <a:r>
              <a:rPr lang="en-US" sz="1400" u="sng" dirty="0">
                <a:latin typeface="Times New Roman" panose="02020603050405020304" pitchFamily="18" charset="0"/>
                <a:cs typeface="Times New Roman" panose="02020603050405020304" pitchFamily="18" charset="0"/>
              </a:rPr>
              <a:t>  final String? token;</a:t>
            </a:r>
          </a:p>
          <a:p>
            <a:endParaRPr lang="en-US" sz="1400" u="sng" dirty="0">
              <a:latin typeface="Times New Roman" panose="02020603050405020304" pitchFamily="18" charset="0"/>
              <a:cs typeface="Times New Roman" panose="02020603050405020304" pitchFamily="18" charset="0"/>
            </a:endParaRPr>
          </a:p>
          <a:p>
            <a:r>
              <a:rPr lang="en-US" sz="1400" u="sng"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281376979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F8AEDC-CD5D-95CB-0B23-530578C1DA38}"/>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7B3D852A-7552-2B3A-3219-236778FBDCCB}"/>
              </a:ext>
            </a:extLst>
          </p:cNvPr>
          <p:cNvSpPr txBox="1"/>
          <p:nvPr/>
        </p:nvSpPr>
        <p:spPr>
          <a:xfrm>
            <a:off x="0" y="-1"/>
            <a:ext cx="9151620" cy="6340197"/>
          </a:xfrm>
          <a:prstGeom prst="rect">
            <a:avLst/>
          </a:prstGeom>
          <a:noFill/>
        </p:spPr>
        <p:txBody>
          <a:bodyPr wrap="square">
            <a:spAutoFit/>
          </a:bodyPr>
          <a:lstStyle/>
          <a:p>
            <a:r>
              <a:rPr lang="en-IN" sz="1400" dirty="0" err="1">
                <a:latin typeface="Times New Roman" panose="02020603050405020304" pitchFamily="18" charset="0"/>
                <a:cs typeface="Times New Roman" panose="02020603050405020304" pitchFamily="18" charset="0"/>
              </a:rPr>
              <a:t>SizedBox</a:t>
            </a:r>
            <a:r>
              <a:rPr lang="en-IN" sz="1400" dirty="0">
                <a:latin typeface="Times New Roman" panose="02020603050405020304" pitchFamily="18" charset="0"/>
                <a:cs typeface="Times New Roman" panose="02020603050405020304" pitchFamily="18" charset="0"/>
              </a:rPr>
              <a:t>(height: 20),</a:t>
            </a:r>
          </a:p>
          <a:p>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const</a:t>
            </a:r>
            <a:r>
              <a:rPr lang="en-IN" sz="1400" dirty="0">
                <a:latin typeface="Times New Roman" panose="02020603050405020304" pitchFamily="18" charset="0"/>
                <a:cs typeface="Times New Roman" panose="02020603050405020304" pitchFamily="18" charset="0"/>
              </a:rPr>
              <a:t> Text(</a:t>
            </a:r>
          </a:p>
          <a:p>
            <a:r>
              <a:rPr lang="en-IN" sz="1400" dirty="0">
                <a:latin typeface="Times New Roman" panose="02020603050405020304" pitchFamily="18" charset="0"/>
                <a:cs typeface="Times New Roman" panose="02020603050405020304" pitchFamily="18" charset="0"/>
              </a:rPr>
              <a:t>                    'Sign Up',</a:t>
            </a:r>
          </a:p>
          <a:p>
            <a:r>
              <a:rPr lang="en-IN" sz="1400" dirty="0">
                <a:latin typeface="Times New Roman" panose="02020603050405020304" pitchFamily="18" charset="0"/>
                <a:cs typeface="Times New Roman" panose="02020603050405020304" pitchFamily="18" charset="0"/>
              </a:rPr>
              <a:t>                    style: </a:t>
            </a:r>
            <a:r>
              <a:rPr lang="en-IN" sz="1400" dirty="0" err="1">
                <a:latin typeface="Times New Roman" panose="02020603050405020304" pitchFamily="18" charset="0"/>
                <a:cs typeface="Times New Roman" panose="02020603050405020304" pitchFamily="18" charset="0"/>
              </a:rPr>
              <a:t>TextStyle</a:t>
            </a:r>
            <a:r>
              <a:rPr lang="en-IN" sz="1400" dirty="0">
                <a:latin typeface="Times New Roman" panose="02020603050405020304" pitchFamily="18" charset="0"/>
                <a:cs typeface="Times New Roman" panose="02020603050405020304" pitchFamily="18" charset="0"/>
              </a:rPr>
              <a:t>(</a:t>
            </a:r>
          </a:p>
          <a:p>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fontSize</a:t>
            </a:r>
            <a:r>
              <a:rPr lang="en-IN" sz="1400" dirty="0">
                <a:latin typeface="Times New Roman" panose="02020603050405020304" pitchFamily="18" charset="0"/>
                <a:cs typeface="Times New Roman" panose="02020603050405020304" pitchFamily="18" charset="0"/>
              </a:rPr>
              <a:t>: 30,</a:t>
            </a:r>
          </a:p>
          <a:p>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fontWeight</a:t>
            </a: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FontWeight.bold</a:t>
            </a:r>
            <a:r>
              <a:rPr lang="en-IN" sz="1400" dirty="0">
                <a:latin typeface="Times New Roman" panose="02020603050405020304" pitchFamily="18" charset="0"/>
                <a:cs typeface="Times New Roman" panose="02020603050405020304" pitchFamily="18" charset="0"/>
              </a:rPr>
              <a:t>,</a:t>
            </a:r>
          </a:p>
          <a:p>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color</a:t>
            </a: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Colors.teal</a:t>
            </a:r>
            <a:r>
              <a:rPr lang="en-IN" sz="1400" dirty="0">
                <a:latin typeface="Times New Roman" panose="02020603050405020304" pitchFamily="18" charset="0"/>
                <a:cs typeface="Times New Roman" panose="02020603050405020304" pitchFamily="18" charset="0"/>
              </a:rPr>
              <a:t>,),),</a:t>
            </a:r>
          </a:p>
          <a:p>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const</a:t>
            </a: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SizedBox</a:t>
            </a:r>
            <a:r>
              <a:rPr lang="en-IN" sz="1400" dirty="0">
                <a:latin typeface="Times New Roman" panose="02020603050405020304" pitchFamily="18" charset="0"/>
                <a:cs typeface="Times New Roman" panose="02020603050405020304" pitchFamily="18" charset="0"/>
              </a:rPr>
              <a:t>(height: 20),</a:t>
            </a:r>
          </a:p>
          <a:p>
            <a:r>
              <a:rPr lang="en-IN" sz="1400" dirty="0">
                <a:latin typeface="Times New Roman" panose="02020603050405020304" pitchFamily="18" charset="0"/>
                <a:cs typeface="Times New Roman" panose="02020603050405020304" pitchFamily="18" charset="0"/>
              </a:rPr>
              <a:t>                  _</a:t>
            </a:r>
            <a:r>
              <a:rPr lang="en-IN" sz="1400" dirty="0" err="1">
                <a:latin typeface="Times New Roman" panose="02020603050405020304" pitchFamily="18" charset="0"/>
                <a:cs typeface="Times New Roman" panose="02020603050405020304" pitchFamily="18" charset="0"/>
              </a:rPr>
              <a:t>buildTextField</a:t>
            </a:r>
            <a:r>
              <a:rPr lang="en-IN" sz="1400" dirty="0">
                <a:latin typeface="Times New Roman" panose="02020603050405020304" pitchFamily="18" charset="0"/>
                <a:cs typeface="Times New Roman" panose="02020603050405020304" pitchFamily="18" charset="0"/>
              </a:rPr>
              <a:t>('First Name', _</a:t>
            </a:r>
            <a:r>
              <a:rPr lang="en-IN" sz="1400" dirty="0" err="1">
                <a:latin typeface="Times New Roman" panose="02020603050405020304" pitchFamily="18" charset="0"/>
                <a:cs typeface="Times New Roman" panose="02020603050405020304" pitchFamily="18" charset="0"/>
              </a:rPr>
              <a:t>firstNameController</a:t>
            </a:r>
            <a:r>
              <a:rPr lang="en-IN" sz="1400" dirty="0">
                <a:latin typeface="Times New Roman" panose="02020603050405020304" pitchFamily="18" charset="0"/>
                <a:cs typeface="Times New Roman" panose="02020603050405020304" pitchFamily="18" charset="0"/>
              </a:rPr>
              <a:t>),</a:t>
            </a:r>
          </a:p>
          <a:p>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const</a:t>
            </a: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SizedBox</a:t>
            </a:r>
            <a:r>
              <a:rPr lang="en-IN" sz="1400" dirty="0">
                <a:latin typeface="Times New Roman" panose="02020603050405020304" pitchFamily="18" charset="0"/>
                <a:cs typeface="Times New Roman" panose="02020603050405020304" pitchFamily="18" charset="0"/>
              </a:rPr>
              <a:t>(height: 10),</a:t>
            </a:r>
          </a:p>
          <a:p>
            <a:r>
              <a:rPr lang="en-IN" sz="1400" dirty="0">
                <a:latin typeface="Times New Roman" panose="02020603050405020304" pitchFamily="18" charset="0"/>
                <a:cs typeface="Times New Roman" panose="02020603050405020304" pitchFamily="18" charset="0"/>
              </a:rPr>
              <a:t>                  _</a:t>
            </a:r>
            <a:r>
              <a:rPr lang="en-IN" sz="1400" dirty="0" err="1">
                <a:latin typeface="Times New Roman" panose="02020603050405020304" pitchFamily="18" charset="0"/>
                <a:cs typeface="Times New Roman" panose="02020603050405020304" pitchFamily="18" charset="0"/>
              </a:rPr>
              <a:t>buildTextField</a:t>
            </a:r>
            <a:r>
              <a:rPr lang="en-IN" sz="1400" dirty="0">
                <a:latin typeface="Times New Roman" panose="02020603050405020304" pitchFamily="18" charset="0"/>
                <a:cs typeface="Times New Roman" panose="02020603050405020304" pitchFamily="18" charset="0"/>
              </a:rPr>
              <a:t>('Last Name', _</a:t>
            </a:r>
            <a:r>
              <a:rPr lang="en-IN" sz="1400" dirty="0" err="1">
                <a:latin typeface="Times New Roman" panose="02020603050405020304" pitchFamily="18" charset="0"/>
                <a:cs typeface="Times New Roman" panose="02020603050405020304" pitchFamily="18" charset="0"/>
              </a:rPr>
              <a:t>lastNameController</a:t>
            </a:r>
            <a:r>
              <a:rPr lang="en-IN" sz="1400" dirty="0">
                <a:latin typeface="Times New Roman" panose="02020603050405020304" pitchFamily="18" charset="0"/>
                <a:cs typeface="Times New Roman" panose="02020603050405020304" pitchFamily="18" charset="0"/>
              </a:rPr>
              <a:t>),</a:t>
            </a:r>
          </a:p>
          <a:p>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const</a:t>
            </a: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SizedBox</a:t>
            </a:r>
            <a:r>
              <a:rPr lang="en-IN" sz="1400" dirty="0">
                <a:latin typeface="Times New Roman" panose="02020603050405020304" pitchFamily="18" charset="0"/>
                <a:cs typeface="Times New Roman" panose="02020603050405020304" pitchFamily="18" charset="0"/>
              </a:rPr>
              <a:t>(height: 10),</a:t>
            </a:r>
          </a:p>
          <a:p>
            <a:r>
              <a:rPr lang="en-IN" sz="1400" dirty="0">
                <a:latin typeface="Times New Roman" panose="02020603050405020304" pitchFamily="18" charset="0"/>
                <a:cs typeface="Times New Roman" panose="02020603050405020304" pitchFamily="18" charset="0"/>
              </a:rPr>
              <a:t>                  _</a:t>
            </a:r>
            <a:r>
              <a:rPr lang="en-IN" sz="1400" dirty="0" err="1">
                <a:latin typeface="Times New Roman" panose="02020603050405020304" pitchFamily="18" charset="0"/>
                <a:cs typeface="Times New Roman" panose="02020603050405020304" pitchFamily="18" charset="0"/>
              </a:rPr>
              <a:t>buildTextField</a:t>
            </a:r>
            <a:r>
              <a:rPr lang="en-IN" sz="1400" dirty="0">
                <a:latin typeface="Times New Roman" panose="02020603050405020304" pitchFamily="18" charset="0"/>
                <a:cs typeface="Times New Roman" panose="02020603050405020304" pitchFamily="18" charset="0"/>
              </a:rPr>
              <a:t>('Email', _</a:t>
            </a:r>
            <a:r>
              <a:rPr lang="en-IN" sz="1400" dirty="0" err="1">
                <a:latin typeface="Times New Roman" panose="02020603050405020304" pitchFamily="18" charset="0"/>
                <a:cs typeface="Times New Roman" panose="02020603050405020304" pitchFamily="18" charset="0"/>
              </a:rPr>
              <a:t>emailController</a:t>
            </a:r>
            <a:r>
              <a:rPr lang="en-IN" sz="1400" dirty="0">
                <a:latin typeface="Times New Roman" panose="02020603050405020304" pitchFamily="18" charset="0"/>
                <a:cs typeface="Times New Roman" panose="02020603050405020304" pitchFamily="18" charset="0"/>
              </a:rPr>
              <a:t>),</a:t>
            </a:r>
          </a:p>
          <a:p>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const</a:t>
            </a: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SizedBox</a:t>
            </a:r>
            <a:r>
              <a:rPr lang="en-IN" sz="1400" dirty="0">
                <a:latin typeface="Times New Roman" panose="02020603050405020304" pitchFamily="18" charset="0"/>
                <a:cs typeface="Times New Roman" panose="02020603050405020304" pitchFamily="18" charset="0"/>
              </a:rPr>
              <a:t>(height: 10),</a:t>
            </a:r>
          </a:p>
          <a:p>
            <a:r>
              <a:rPr lang="en-IN" sz="1400" dirty="0">
                <a:latin typeface="Times New Roman" panose="02020603050405020304" pitchFamily="18" charset="0"/>
                <a:cs typeface="Times New Roman" panose="02020603050405020304" pitchFamily="18" charset="0"/>
              </a:rPr>
              <a:t>                  _</a:t>
            </a:r>
            <a:r>
              <a:rPr lang="en-IN" sz="1400" dirty="0" err="1">
                <a:latin typeface="Times New Roman" panose="02020603050405020304" pitchFamily="18" charset="0"/>
                <a:cs typeface="Times New Roman" panose="02020603050405020304" pitchFamily="18" charset="0"/>
              </a:rPr>
              <a:t>buildTextField</a:t>
            </a:r>
            <a:r>
              <a:rPr lang="en-IN" sz="1400" dirty="0">
                <a:latin typeface="Times New Roman" panose="02020603050405020304" pitchFamily="18" charset="0"/>
                <a:cs typeface="Times New Roman" panose="02020603050405020304" pitchFamily="18" charset="0"/>
              </a:rPr>
              <a:t>('Password', _</a:t>
            </a:r>
            <a:r>
              <a:rPr lang="en-IN" sz="1400" dirty="0" err="1">
                <a:latin typeface="Times New Roman" panose="02020603050405020304" pitchFamily="18" charset="0"/>
                <a:cs typeface="Times New Roman" panose="02020603050405020304" pitchFamily="18" charset="0"/>
              </a:rPr>
              <a:t>passwordController</a:t>
            </a: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isPassword</a:t>
            </a:r>
            <a:r>
              <a:rPr lang="en-IN" sz="1400" dirty="0">
                <a:latin typeface="Times New Roman" panose="02020603050405020304" pitchFamily="18" charset="0"/>
                <a:cs typeface="Times New Roman" panose="02020603050405020304" pitchFamily="18" charset="0"/>
              </a:rPr>
              <a:t>: true),</a:t>
            </a:r>
          </a:p>
          <a:p>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const</a:t>
            </a: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SizedBox</a:t>
            </a:r>
            <a:r>
              <a:rPr lang="en-IN" sz="1400" dirty="0">
                <a:latin typeface="Times New Roman" panose="02020603050405020304" pitchFamily="18" charset="0"/>
                <a:cs typeface="Times New Roman" panose="02020603050405020304" pitchFamily="18" charset="0"/>
              </a:rPr>
              <a:t>(height: 20),</a:t>
            </a:r>
          </a:p>
          <a:p>
            <a:r>
              <a:rPr lang="en-IN" sz="1400" dirty="0">
                <a:latin typeface="Times New Roman" panose="02020603050405020304" pitchFamily="18" charset="0"/>
                <a:cs typeface="Times New Roman" panose="02020603050405020304" pitchFamily="18" charset="0"/>
              </a:rPr>
              <a:t>                  _</a:t>
            </a:r>
            <a:r>
              <a:rPr lang="en-IN" sz="1400" dirty="0" err="1">
                <a:latin typeface="Times New Roman" panose="02020603050405020304" pitchFamily="18" charset="0"/>
                <a:cs typeface="Times New Roman" panose="02020603050405020304" pitchFamily="18" charset="0"/>
              </a:rPr>
              <a:t>buildSignUpButton</a:t>
            </a:r>
            <a:r>
              <a:rPr lang="en-IN" sz="1400" dirty="0">
                <a:latin typeface="Times New Roman" panose="02020603050405020304" pitchFamily="18" charset="0"/>
                <a:cs typeface="Times New Roman" panose="02020603050405020304" pitchFamily="18" charset="0"/>
              </a:rPr>
              <a:t>(context),</a:t>
            </a:r>
          </a:p>
          <a:p>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const</a:t>
            </a: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SizedBox</a:t>
            </a:r>
            <a:r>
              <a:rPr lang="en-IN" sz="1400" dirty="0">
                <a:latin typeface="Times New Roman" panose="02020603050405020304" pitchFamily="18" charset="0"/>
                <a:cs typeface="Times New Roman" panose="02020603050405020304" pitchFamily="18" charset="0"/>
              </a:rPr>
              <a:t>(height: 20),</a:t>
            </a:r>
          </a:p>
          <a:p>
            <a:r>
              <a:rPr lang="en-IN" sz="1400" dirty="0">
                <a:latin typeface="Times New Roman" panose="02020603050405020304" pitchFamily="18" charset="0"/>
                <a:cs typeface="Times New Roman" panose="02020603050405020304" pitchFamily="18" charset="0"/>
              </a:rPr>
              <a:t>                  _</a:t>
            </a:r>
            <a:r>
              <a:rPr lang="en-IN" sz="1400" dirty="0" err="1">
                <a:latin typeface="Times New Roman" panose="02020603050405020304" pitchFamily="18" charset="0"/>
                <a:cs typeface="Times New Roman" panose="02020603050405020304" pitchFamily="18" charset="0"/>
              </a:rPr>
              <a:t>buildSignInText</a:t>
            </a:r>
            <a:r>
              <a:rPr lang="en-IN" sz="1400" dirty="0">
                <a:latin typeface="Times New Roman" panose="02020603050405020304" pitchFamily="18" charset="0"/>
                <a:cs typeface="Times New Roman" panose="02020603050405020304" pitchFamily="18" charset="0"/>
              </a:rPr>
              <a:t>(context),],),),),),),);}</a:t>
            </a:r>
          </a:p>
          <a:p>
            <a:r>
              <a:rPr lang="en-IN" sz="1400" dirty="0">
                <a:latin typeface="Times New Roman" panose="02020603050405020304" pitchFamily="18" charset="0"/>
                <a:cs typeface="Times New Roman" panose="02020603050405020304" pitchFamily="18" charset="0"/>
              </a:rPr>
              <a:t>  Widget _</a:t>
            </a:r>
            <a:r>
              <a:rPr lang="en-IN" sz="1400" dirty="0" err="1">
                <a:latin typeface="Times New Roman" panose="02020603050405020304" pitchFamily="18" charset="0"/>
                <a:cs typeface="Times New Roman" panose="02020603050405020304" pitchFamily="18" charset="0"/>
              </a:rPr>
              <a:t>buildTextField</a:t>
            </a:r>
            <a:r>
              <a:rPr lang="en-IN" sz="1400" dirty="0">
                <a:latin typeface="Times New Roman" panose="02020603050405020304" pitchFamily="18" charset="0"/>
                <a:cs typeface="Times New Roman" panose="02020603050405020304" pitchFamily="18" charset="0"/>
              </a:rPr>
              <a:t>(String label, </a:t>
            </a:r>
            <a:r>
              <a:rPr lang="en-IN" sz="1400" dirty="0" err="1">
                <a:latin typeface="Times New Roman" panose="02020603050405020304" pitchFamily="18" charset="0"/>
                <a:cs typeface="Times New Roman" panose="02020603050405020304" pitchFamily="18" charset="0"/>
              </a:rPr>
              <a:t>TextEditingController</a:t>
            </a:r>
            <a:r>
              <a:rPr lang="en-IN" sz="1400" dirty="0">
                <a:latin typeface="Times New Roman" panose="02020603050405020304" pitchFamily="18" charset="0"/>
                <a:cs typeface="Times New Roman" panose="02020603050405020304" pitchFamily="18" charset="0"/>
              </a:rPr>
              <a:t> controller, {bool </a:t>
            </a:r>
            <a:r>
              <a:rPr lang="en-IN" sz="1400" dirty="0" err="1">
                <a:latin typeface="Times New Roman" panose="02020603050405020304" pitchFamily="18" charset="0"/>
                <a:cs typeface="Times New Roman" panose="02020603050405020304" pitchFamily="18" charset="0"/>
              </a:rPr>
              <a:t>isPassword</a:t>
            </a:r>
            <a:r>
              <a:rPr lang="en-IN" sz="1400" dirty="0">
                <a:latin typeface="Times New Roman" panose="02020603050405020304" pitchFamily="18" charset="0"/>
                <a:cs typeface="Times New Roman" panose="02020603050405020304" pitchFamily="18" charset="0"/>
              </a:rPr>
              <a:t> = false}) {</a:t>
            </a:r>
          </a:p>
          <a:p>
            <a:r>
              <a:rPr lang="en-IN" sz="1400" dirty="0">
                <a:latin typeface="Times New Roman" panose="02020603050405020304" pitchFamily="18" charset="0"/>
                <a:cs typeface="Times New Roman" panose="02020603050405020304" pitchFamily="18" charset="0"/>
              </a:rPr>
              <a:t>    return Container(</a:t>
            </a:r>
          </a:p>
          <a:p>
            <a:r>
              <a:rPr lang="en-IN" sz="1400" dirty="0">
                <a:latin typeface="Times New Roman" panose="02020603050405020304" pitchFamily="18" charset="0"/>
                <a:cs typeface="Times New Roman" panose="02020603050405020304" pitchFamily="18" charset="0"/>
              </a:rPr>
              <a:t>      decoration: </a:t>
            </a:r>
            <a:r>
              <a:rPr lang="en-IN" sz="1400" dirty="0" err="1">
                <a:latin typeface="Times New Roman" panose="02020603050405020304" pitchFamily="18" charset="0"/>
                <a:cs typeface="Times New Roman" panose="02020603050405020304" pitchFamily="18" charset="0"/>
              </a:rPr>
              <a:t>BoxDecoration</a:t>
            </a:r>
            <a:r>
              <a:rPr lang="en-IN" sz="1400" dirty="0">
                <a:latin typeface="Times New Roman" panose="02020603050405020304" pitchFamily="18" charset="0"/>
                <a:cs typeface="Times New Roman" panose="02020603050405020304" pitchFamily="18" charset="0"/>
              </a:rPr>
              <a:t>(</a:t>
            </a:r>
          </a:p>
          <a:p>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borderRadius</a:t>
            </a: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BorderRadius.circular</a:t>
            </a:r>
            <a:r>
              <a:rPr lang="en-IN" sz="1400" dirty="0">
                <a:latin typeface="Times New Roman" panose="02020603050405020304" pitchFamily="18" charset="0"/>
                <a:cs typeface="Times New Roman" panose="02020603050405020304" pitchFamily="18" charset="0"/>
              </a:rPr>
              <a:t>(10),</a:t>
            </a:r>
          </a:p>
          <a:p>
            <a:r>
              <a:rPr lang="en-IN" sz="1400" dirty="0">
                <a:latin typeface="Times New Roman" panose="02020603050405020304" pitchFamily="18" charset="0"/>
                <a:cs typeface="Times New Roman" panose="02020603050405020304" pitchFamily="18" charset="0"/>
              </a:rPr>
              <a:t>        gradient: </a:t>
            </a:r>
            <a:r>
              <a:rPr lang="en-IN" sz="1400" dirty="0" err="1">
                <a:latin typeface="Times New Roman" panose="02020603050405020304" pitchFamily="18" charset="0"/>
                <a:cs typeface="Times New Roman" panose="02020603050405020304" pitchFamily="18" charset="0"/>
              </a:rPr>
              <a:t>LinearGradient</a:t>
            </a:r>
            <a:r>
              <a:rPr lang="en-IN" sz="1400" dirty="0">
                <a:latin typeface="Times New Roman" panose="02020603050405020304" pitchFamily="18" charset="0"/>
                <a:cs typeface="Times New Roman" panose="02020603050405020304" pitchFamily="18" charset="0"/>
              </a:rPr>
              <a:t>(</a:t>
            </a:r>
          </a:p>
          <a:p>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colors</a:t>
            </a: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Colors.blue</a:t>
            </a: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Colors.teal</a:t>
            </a:r>
            <a:r>
              <a:rPr lang="en-IN" sz="1400" dirty="0">
                <a:latin typeface="Times New Roman" panose="02020603050405020304" pitchFamily="18" charset="0"/>
                <a:cs typeface="Times New Roman" panose="02020603050405020304" pitchFamily="18" charset="0"/>
              </a:rPr>
              <a:t>], // New gradient </a:t>
            </a:r>
            <a:r>
              <a:rPr lang="en-IN" sz="1400" dirty="0" err="1">
                <a:latin typeface="Times New Roman" panose="02020603050405020304" pitchFamily="18" charset="0"/>
                <a:cs typeface="Times New Roman" panose="02020603050405020304" pitchFamily="18" charset="0"/>
              </a:rPr>
              <a:t>colors</a:t>
            </a:r>
            <a:endParaRPr lang="en-IN" sz="1400" dirty="0">
              <a:latin typeface="Times New Roman" panose="02020603050405020304" pitchFamily="18" charset="0"/>
              <a:cs typeface="Times New Roman" panose="02020603050405020304" pitchFamily="18" charset="0"/>
            </a:endParaRPr>
          </a:p>
          <a:p>
            <a:r>
              <a:rPr lang="en-IN" sz="1400" dirty="0">
                <a:latin typeface="Times New Roman" panose="02020603050405020304" pitchFamily="18" charset="0"/>
                <a:cs typeface="Times New Roman" panose="02020603050405020304" pitchFamily="18" charset="0"/>
              </a:rPr>
              <a:t>          begin: </a:t>
            </a:r>
            <a:r>
              <a:rPr lang="en-IN" sz="1400" dirty="0" err="1">
                <a:latin typeface="Times New Roman" panose="02020603050405020304" pitchFamily="18" charset="0"/>
                <a:cs typeface="Times New Roman" panose="02020603050405020304" pitchFamily="18" charset="0"/>
              </a:rPr>
              <a:t>Alignment.topLeft</a:t>
            </a:r>
            <a:r>
              <a:rPr lang="en-IN" sz="1400" dirty="0">
                <a:latin typeface="Times New Roman" panose="02020603050405020304" pitchFamily="18" charset="0"/>
                <a:cs typeface="Times New Roman" panose="02020603050405020304" pitchFamily="18" charset="0"/>
              </a:rPr>
              <a:t>,</a:t>
            </a:r>
          </a:p>
          <a:p>
            <a:r>
              <a:rPr lang="en-IN" sz="1400" dirty="0">
                <a:latin typeface="Times New Roman" panose="02020603050405020304" pitchFamily="18" charset="0"/>
                <a:cs typeface="Times New Roman" panose="02020603050405020304" pitchFamily="18" charset="0"/>
              </a:rPr>
              <a:t>          end: </a:t>
            </a:r>
            <a:r>
              <a:rPr lang="en-IN" sz="1400" dirty="0" err="1">
                <a:latin typeface="Times New Roman" panose="02020603050405020304" pitchFamily="18" charset="0"/>
                <a:cs typeface="Times New Roman" panose="02020603050405020304" pitchFamily="18" charset="0"/>
              </a:rPr>
              <a:t>Alignment.bottomRight</a:t>
            </a:r>
            <a:r>
              <a:rPr lang="en-IN" sz="1400" dirty="0">
                <a:latin typeface="Times New Roman" panose="02020603050405020304" pitchFamily="18" charset="0"/>
                <a:cs typeface="Times New Roman" panose="02020603050405020304" pitchFamily="18" charset="0"/>
              </a:rPr>
              <a:t>,</a:t>
            </a:r>
          </a:p>
          <a:p>
            <a:r>
              <a:rPr lang="en-IN" sz="1400" dirty="0">
                <a:latin typeface="Times New Roman" panose="02020603050405020304" pitchFamily="18" charset="0"/>
                <a:cs typeface="Times New Roman" panose="02020603050405020304" pitchFamily="18" charset="0"/>
              </a:rPr>
              <a:t>        ),</a:t>
            </a:r>
          </a:p>
          <a:p>
            <a:r>
              <a:rPr lang="en-IN" sz="14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260842460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04A70D-ABF4-236E-E9F7-03DE47C4B853}"/>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9EDF5F13-C02D-FCCB-E2DF-5C66B5A4D577}"/>
              </a:ext>
            </a:extLst>
          </p:cNvPr>
          <p:cNvSpPr txBox="1"/>
          <p:nvPr/>
        </p:nvSpPr>
        <p:spPr>
          <a:xfrm>
            <a:off x="81280" y="101600"/>
            <a:ext cx="9070340" cy="6555641"/>
          </a:xfrm>
          <a:prstGeom prst="rect">
            <a:avLst/>
          </a:prstGeom>
          <a:noFill/>
        </p:spPr>
        <p:txBody>
          <a:bodyPr wrap="square">
            <a:spAutoFit/>
          </a:bodyPr>
          <a:lstStyle/>
          <a:p>
            <a:r>
              <a:rPr lang="en-IN" sz="1400" dirty="0">
                <a:latin typeface="Times New Roman" panose="02020603050405020304" pitchFamily="18" charset="0"/>
                <a:cs typeface="Times New Roman" panose="02020603050405020304" pitchFamily="18" charset="0"/>
              </a:rPr>
              <a:t> child: </a:t>
            </a:r>
            <a:r>
              <a:rPr lang="en-IN" sz="1400" dirty="0" err="1">
                <a:latin typeface="Times New Roman" panose="02020603050405020304" pitchFamily="18" charset="0"/>
                <a:cs typeface="Times New Roman" panose="02020603050405020304" pitchFamily="18" charset="0"/>
              </a:rPr>
              <a:t>TextField</a:t>
            </a:r>
            <a:r>
              <a:rPr lang="en-IN" sz="1400" dirty="0">
                <a:latin typeface="Times New Roman" panose="02020603050405020304" pitchFamily="18" charset="0"/>
                <a:cs typeface="Times New Roman" panose="02020603050405020304" pitchFamily="18" charset="0"/>
              </a:rPr>
              <a:t>(</a:t>
            </a:r>
          </a:p>
          <a:p>
            <a:r>
              <a:rPr lang="en-IN" sz="1400" dirty="0">
                <a:latin typeface="Times New Roman" panose="02020603050405020304" pitchFamily="18" charset="0"/>
                <a:cs typeface="Times New Roman" panose="02020603050405020304" pitchFamily="18" charset="0"/>
              </a:rPr>
              <a:t>        controller: controller,</a:t>
            </a:r>
          </a:p>
          <a:p>
            <a:r>
              <a:rPr lang="en-IN" sz="1400" dirty="0">
                <a:latin typeface="Times New Roman" panose="02020603050405020304" pitchFamily="18" charset="0"/>
                <a:cs typeface="Times New Roman" panose="02020603050405020304" pitchFamily="18" charset="0"/>
              </a:rPr>
              <a:t>        decoration: </a:t>
            </a:r>
            <a:r>
              <a:rPr lang="en-IN" sz="1400" dirty="0" err="1">
                <a:latin typeface="Times New Roman" panose="02020603050405020304" pitchFamily="18" charset="0"/>
                <a:cs typeface="Times New Roman" panose="02020603050405020304" pitchFamily="18" charset="0"/>
              </a:rPr>
              <a:t>InputDecoration</a:t>
            </a:r>
            <a:r>
              <a:rPr lang="en-IN" sz="1400" dirty="0">
                <a:latin typeface="Times New Roman" panose="02020603050405020304" pitchFamily="18" charset="0"/>
                <a:cs typeface="Times New Roman" panose="02020603050405020304" pitchFamily="18" charset="0"/>
              </a:rPr>
              <a:t>(</a:t>
            </a:r>
          </a:p>
          <a:p>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labelText</a:t>
            </a:r>
            <a:r>
              <a:rPr lang="en-IN" sz="1400" dirty="0">
                <a:latin typeface="Times New Roman" panose="02020603050405020304" pitchFamily="18" charset="0"/>
                <a:cs typeface="Times New Roman" panose="02020603050405020304" pitchFamily="18" charset="0"/>
              </a:rPr>
              <a:t>: label,</a:t>
            </a:r>
          </a:p>
          <a:p>
            <a:r>
              <a:rPr lang="en-IN" sz="1400" dirty="0">
                <a:latin typeface="Times New Roman" panose="02020603050405020304" pitchFamily="18" charset="0"/>
                <a:cs typeface="Times New Roman" panose="02020603050405020304" pitchFamily="18" charset="0"/>
              </a:rPr>
              <a:t>          border: </a:t>
            </a:r>
            <a:r>
              <a:rPr lang="en-IN" sz="1400" dirty="0" err="1">
                <a:latin typeface="Times New Roman" panose="02020603050405020304" pitchFamily="18" charset="0"/>
                <a:cs typeface="Times New Roman" panose="02020603050405020304" pitchFamily="18" charset="0"/>
              </a:rPr>
              <a:t>InputBorder.none</a:t>
            </a:r>
            <a:r>
              <a:rPr lang="en-IN" sz="1400" dirty="0">
                <a:latin typeface="Times New Roman" panose="02020603050405020304" pitchFamily="18" charset="0"/>
                <a:cs typeface="Times New Roman" panose="02020603050405020304" pitchFamily="18" charset="0"/>
              </a:rPr>
              <a:t>,</a:t>
            </a:r>
          </a:p>
          <a:p>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contentPadding</a:t>
            </a: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const</a:t>
            </a: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EdgeInsets.symmetric</a:t>
            </a:r>
            <a:r>
              <a:rPr lang="en-IN" sz="1400" dirty="0">
                <a:latin typeface="Times New Roman" panose="02020603050405020304" pitchFamily="18" charset="0"/>
                <a:cs typeface="Times New Roman" panose="02020603050405020304" pitchFamily="18" charset="0"/>
              </a:rPr>
              <a:t>(horizontal: 15, vertical: 10),</a:t>
            </a:r>
          </a:p>
          <a:p>
            <a:r>
              <a:rPr lang="en-IN" sz="1400" dirty="0">
                <a:latin typeface="Times New Roman" panose="02020603050405020304" pitchFamily="18" charset="0"/>
                <a:cs typeface="Times New Roman" panose="02020603050405020304" pitchFamily="18" charset="0"/>
              </a:rPr>
              <a:t>        ),</a:t>
            </a:r>
          </a:p>
          <a:p>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obscureText</a:t>
            </a: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isPassword</a:t>
            </a:r>
            <a:r>
              <a:rPr lang="en-IN" sz="1400" dirty="0">
                <a:latin typeface="Times New Roman" panose="02020603050405020304" pitchFamily="18" charset="0"/>
                <a:cs typeface="Times New Roman" panose="02020603050405020304" pitchFamily="18" charset="0"/>
              </a:rPr>
              <a:t>,</a:t>
            </a:r>
          </a:p>
          <a:p>
            <a:r>
              <a:rPr lang="en-IN" sz="1400" dirty="0">
                <a:latin typeface="Times New Roman" panose="02020603050405020304" pitchFamily="18" charset="0"/>
                <a:cs typeface="Times New Roman" panose="02020603050405020304" pitchFamily="18" charset="0"/>
              </a:rPr>
              <a:t>      ),</a:t>
            </a:r>
          </a:p>
          <a:p>
            <a:r>
              <a:rPr lang="en-IN" sz="1400" dirty="0">
                <a:latin typeface="Times New Roman" panose="02020603050405020304" pitchFamily="18" charset="0"/>
                <a:cs typeface="Times New Roman" panose="02020603050405020304" pitchFamily="18" charset="0"/>
              </a:rPr>
              <a:t>    );</a:t>
            </a:r>
          </a:p>
          <a:p>
            <a:r>
              <a:rPr lang="en-IN" sz="1400" dirty="0">
                <a:latin typeface="Times New Roman" panose="02020603050405020304" pitchFamily="18" charset="0"/>
                <a:cs typeface="Times New Roman" panose="02020603050405020304" pitchFamily="18" charset="0"/>
              </a:rPr>
              <a:t>  }</a:t>
            </a:r>
          </a:p>
          <a:p>
            <a:endParaRPr lang="en-IN" sz="1400" dirty="0">
              <a:latin typeface="Times New Roman" panose="02020603050405020304" pitchFamily="18" charset="0"/>
              <a:cs typeface="Times New Roman" panose="02020603050405020304" pitchFamily="18" charset="0"/>
            </a:endParaRPr>
          </a:p>
          <a:p>
            <a:r>
              <a:rPr lang="en-IN" sz="1400" dirty="0">
                <a:latin typeface="Times New Roman" panose="02020603050405020304" pitchFamily="18" charset="0"/>
                <a:cs typeface="Times New Roman" panose="02020603050405020304" pitchFamily="18" charset="0"/>
              </a:rPr>
              <a:t>  Widget _</a:t>
            </a:r>
            <a:r>
              <a:rPr lang="en-IN" sz="1400" dirty="0" err="1">
                <a:latin typeface="Times New Roman" panose="02020603050405020304" pitchFamily="18" charset="0"/>
                <a:cs typeface="Times New Roman" panose="02020603050405020304" pitchFamily="18" charset="0"/>
              </a:rPr>
              <a:t>buildSignUpButton</a:t>
            </a:r>
            <a:r>
              <a:rPr lang="en-IN" sz="1400" dirty="0">
                <a:latin typeface="Times New Roman" panose="02020603050405020304" pitchFamily="18" charset="0"/>
                <a:cs typeface="Times New Roman" panose="02020603050405020304" pitchFamily="18" charset="0"/>
              </a:rPr>
              <a:t>(</a:t>
            </a:r>
            <a:r>
              <a:rPr lang="en-IN" sz="1400" dirty="0" err="1">
                <a:latin typeface="Times New Roman" panose="02020603050405020304" pitchFamily="18" charset="0"/>
                <a:cs typeface="Times New Roman" panose="02020603050405020304" pitchFamily="18" charset="0"/>
              </a:rPr>
              <a:t>BuildContext</a:t>
            </a:r>
            <a:r>
              <a:rPr lang="en-IN" sz="1400" dirty="0">
                <a:latin typeface="Times New Roman" panose="02020603050405020304" pitchFamily="18" charset="0"/>
                <a:cs typeface="Times New Roman" panose="02020603050405020304" pitchFamily="18" charset="0"/>
              </a:rPr>
              <a:t> context) {</a:t>
            </a:r>
          </a:p>
          <a:p>
            <a:r>
              <a:rPr lang="en-IN" sz="1400" dirty="0">
                <a:latin typeface="Times New Roman" panose="02020603050405020304" pitchFamily="18" charset="0"/>
                <a:cs typeface="Times New Roman" panose="02020603050405020304" pitchFamily="18" charset="0"/>
              </a:rPr>
              <a:t>    return Container(</a:t>
            </a:r>
          </a:p>
          <a:p>
            <a:r>
              <a:rPr lang="en-IN" sz="1400" dirty="0">
                <a:latin typeface="Times New Roman" panose="02020603050405020304" pitchFamily="18" charset="0"/>
                <a:cs typeface="Times New Roman" panose="02020603050405020304" pitchFamily="18" charset="0"/>
              </a:rPr>
              <a:t>      width: </a:t>
            </a:r>
            <a:r>
              <a:rPr lang="en-IN" sz="1400" dirty="0" err="1">
                <a:latin typeface="Times New Roman" panose="02020603050405020304" pitchFamily="18" charset="0"/>
                <a:cs typeface="Times New Roman" panose="02020603050405020304" pitchFamily="18" charset="0"/>
              </a:rPr>
              <a:t>double.infinity</a:t>
            </a:r>
            <a:r>
              <a:rPr lang="en-IN" sz="1400" dirty="0">
                <a:latin typeface="Times New Roman" panose="02020603050405020304" pitchFamily="18" charset="0"/>
                <a:cs typeface="Times New Roman" panose="02020603050405020304" pitchFamily="18" charset="0"/>
              </a:rPr>
              <a:t>,</a:t>
            </a:r>
          </a:p>
          <a:p>
            <a:r>
              <a:rPr lang="en-IN" sz="1400" dirty="0">
                <a:latin typeface="Times New Roman" panose="02020603050405020304" pitchFamily="18" charset="0"/>
                <a:cs typeface="Times New Roman" panose="02020603050405020304" pitchFamily="18" charset="0"/>
              </a:rPr>
              <a:t>      decoration: </a:t>
            </a:r>
            <a:r>
              <a:rPr lang="en-IN" sz="1400" dirty="0" err="1">
                <a:latin typeface="Times New Roman" panose="02020603050405020304" pitchFamily="18" charset="0"/>
                <a:cs typeface="Times New Roman" panose="02020603050405020304" pitchFamily="18" charset="0"/>
              </a:rPr>
              <a:t>BoxDecoration</a:t>
            </a:r>
            <a:r>
              <a:rPr lang="en-IN" sz="1400" dirty="0">
                <a:latin typeface="Times New Roman" panose="02020603050405020304" pitchFamily="18" charset="0"/>
                <a:cs typeface="Times New Roman" panose="02020603050405020304" pitchFamily="18" charset="0"/>
              </a:rPr>
              <a:t>(</a:t>
            </a:r>
          </a:p>
          <a:p>
            <a:r>
              <a:rPr lang="en-IN" sz="1400" dirty="0">
                <a:latin typeface="Times New Roman" panose="02020603050405020304" pitchFamily="18" charset="0"/>
                <a:cs typeface="Times New Roman" panose="02020603050405020304" pitchFamily="18" charset="0"/>
              </a:rPr>
              <a:t>        gradient: </a:t>
            </a:r>
            <a:r>
              <a:rPr lang="en-IN" sz="1400" dirty="0" err="1">
                <a:latin typeface="Times New Roman" panose="02020603050405020304" pitchFamily="18" charset="0"/>
                <a:cs typeface="Times New Roman" panose="02020603050405020304" pitchFamily="18" charset="0"/>
              </a:rPr>
              <a:t>LinearGradient</a:t>
            </a:r>
            <a:r>
              <a:rPr lang="en-IN" sz="1400" dirty="0">
                <a:latin typeface="Times New Roman" panose="02020603050405020304" pitchFamily="18" charset="0"/>
                <a:cs typeface="Times New Roman" panose="02020603050405020304" pitchFamily="18" charset="0"/>
              </a:rPr>
              <a:t>(</a:t>
            </a:r>
          </a:p>
          <a:p>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colors</a:t>
            </a: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Colors.blue</a:t>
            </a: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Colors.teal</a:t>
            </a:r>
            <a:r>
              <a:rPr lang="en-IN" sz="1400" dirty="0">
                <a:latin typeface="Times New Roman" panose="02020603050405020304" pitchFamily="18" charset="0"/>
                <a:cs typeface="Times New Roman" panose="02020603050405020304" pitchFamily="18" charset="0"/>
              </a:rPr>
              <a:t>],</a:t>
            </a:r>
          </a:p>
          <a:p>
            <a:r>
              <a:rPr lang="en-IN" sz="1400" dirty="0">
                <a:latin typeface="Times New Roman" panose="02020603050405020304" pitchFamily="18" charset="0"/>
                <a:cs typeface="Times New Roman" panose="02020603050405020304" pitchFamily="18" charset="0"/>
              </a:rPr>
              <a:t>        ),</a:t>
            </a:r>
          </a:p>
          <a:p>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borderRadius</a:t>
            </a: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BorderRadius.circular</a:t>
            </a:r>
            <a:r>
              <a:rPr lang="en-IN" sz="1400" dirty="0">
                <a:latin typeface="Times New Roman" panose="02020603050405020304" pitchFamily="18" charset="0"/>
                <a:cs typeface="Times New Roman" panose="02020603050405020304" pitchFamily="18" charset="0"/>
              </a:rPr>
              <a:t>(30),</a:t>
            </a:r>
          </a:p>
          <a:p>
            <a:r>
              <a:rPr lang="en-IN" sz="1400" dirty="0">
                <a:latin typeface="Times New Roman" panose="02020603050405020304" pitchFamily="18" charset="0"/>
                <a:cs typeface="Times New Roman" panose="02020603050405020304" pitchFamily="18" charset="0"/>
              </a:rPr>
              <a:t>      ),</a:t>
            </a:r>
          </a:p>
          <a:p>
            <a:r>
              <a:rPr lang="en-IN" sz="1400" dirty="0">
                <a:latin typeface="Times New Roman" panose="02020603050405020304" pitchFamily="18" charset="0"/>
                <a:cs typeface="Times New Roman" panose="02020603050405020304" pitchFamily="18" charset="0"/>
              </a:rPr>
              <a:t>      child: </a:t>
            </a:r>
            <a:r>
              <a:rPr lang="en-IN" sz="1400" dirty="0" err="1">
                <a:latin typeface="Times New Roman" panose="02020603050405020304" pitchFamily="18" charset="0"/>
                <a:cs typeface="Times New Roman" panose="02020603050405020304" pitchFamily="18" charset="0"/>
              </a:rPr>
              <a:t>ElevatedButton</a:t>
            </a:r>
            <a:r>
              <a:rPr lang="en-IN" sz="1400" dirty="0">
                <a:latin typeface="Times New Roman" panose="02020603050405020304" pitchFamily="18" charset="0"/>
                <a:cs typeface="Times New Roman" panose="02020603050405020304" pitchFamily="18" charset="0"/>
              </a:rPr>
              <a:t>(</a:t>
            </a:r>
          </a:p>
          <a:p>
            <a:r>
              <a:rPr lang="en-IN" sz="1400" dirty="0">
                <a:latin typeface="Times New Roman" panose="02020603050405020304" pitchFamily="18" charset="0"/>
                <a:cs typeface="Times New Roman" panose="02020603050405020304" pitchFamily="18" charset="0"/>
              </a:rPr>
              <a:t>        style: </a:t>
            </a:r>
            <a:r>
              <a:rPr lang="en-IN" sz="1400" dirty="0" err="1">
                <a:latin typeface="Times New Roman" panose="02020603050405020304" pitchFamily="18" charset="0"/>
                <a:cs typeface="Times New Roman" panose="02020603050405020304" pitchFamily="18" charset="0"/>
              </a:rPr>
              <a:t>ElevatedButton.styleFrom</a:t>
            </a:r>
            <a:r>
              <a:rPr lang="en-IN" sz="1400" dirty="0">
                <a:latin typeface="Times New Roman" panose="02020603050405020304" pitchFamily="18" charset="0"/>
                <a:cs typeface="Times New Roman" panose="02020603050405020304" pitchFamily="18" charset="0"/>
              </a:rPr>
              <a:t>(</a:t>
            </a:r>
          </a:p>
          <a:p>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backgroundColor</a:t>
            </a: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Colors.transparent</a:t>
            </a:r>
            <a:r>
              <a:rPr lang="en-IN" sz="1400" dirty="0">
                <a:latin typeface="Times New Roman" panose="02020603050405020304" pitchFamily="18" charset="0"/>
                <a:cs typeface="Times New Roman" panose="02020603050405020304" pitchFamily="18" charset="0"/>
              </a:rPr>
              <a:t>, // Make the button background transparent</a:t>
            </a:r>
          </a:p>
          <a:p>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shadowColor</a:t>
            </a: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Colors.transparent</a:t>
            </a:r>
            <a:r>
              <a:rPr lang="en-IN" sz="1400" dirty="0">
                <a:latin typeface="Times New Roman" panose="02020603050405020304" pitchFamily="18" charset="0"/>
                <a:cs typeface="Times New Roman" panose="02020603050405020304" pitchFamily="18" charset="0"/>
              </a:rPr>
              <a:t>, // Remove shadow</a:t>
            </a:r>
          </a:p>
          <a:p>
            <a:r>
              <a:rPr lang="en-IN" sz="1400" dirty="0">
                <a:latin typeface="Times New Roman" panose="02020603050405020304" pitchFamily="18" charset="0"/>
                <a:cs typeface="Times New Roman" panose="02020603050405020304" pitchFamily="18" charset="0"/>
              </a:rPr>
              <a:t>          padding: </a:t>
            </a:r>
            <a:r>
              <a:rPr lang="en-IN" sz="1400" dirty="0" err="1">
                <a:latin typeface="Times New Roman" panose="02020603050405020304" pitchFamily="18" charset="0"/>
                <a:cs typeface="Times New Roman" panose="02020603050405020304" pitchFamily="18" charset="0"/>
              </a:rPr>
              <a:t>const</a:t>
            </a: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EdgeInsets.symmetric</a:t>
            </a:r>
            <a:r>
              <a:rPr lang="en-IN" sz="1400" dirty="0">
                <a:latin typeface="Times New Roman" panose="02020603050405020304" pitchFamily="18" charset="0"/>
                <a:cs typeface="Times New Roman" panose="02020603050405020304" pitchFamily="18" charset="0"/>
              </a:rPr>
              <a:t>(vertical: 15),</a:t>
            </a:r>
          </a:p>
          <a:p>
            <a:r>
              <a:rPr lang="en-IN" sz="1400" dirty="0">
                <a:latin typeface="Times New Roman" panose="02020603050405020304" pitchFamily="18" charset="0"/>
                <a:cs typeface="Times New Roman" panose="02020603050405020304" pitchFamily="18" charset="0"/>
              </a:rPr>
              <a:t>          shape: </a:t>
            </a:r>
            <a:r>
              <a:rPr lang="en-IN" sz="1400" dirty="0" err="1">
                <a:latin typeface="Times New Roman" panose="02020603050405020304" pitchFamily="18" charset="0"/>
                <a:cs typeface="Times New Roman" panose="02020603050405020304" pitchFamily="18" charset="0"/>
              </a:rPr>
              <a:t>RoundedRectangleBorder</a:t>
            </a:r>
            <a:r>
              <a:rPr lang="en-IN" sz="1400" dirty="0">
                <a:latin typeface="Times New Roman" panose="02020603050405020304" pitchFamily="18" charset="0"/>
                <a:cs typeface="Times New Roman" panose="02020603050405020304" pitchFamily="18" charset="0"/>
              </a:rPr>
              <a:t>(</a:t>
            </a:r>
          </a:p>
          <a:p>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borderRadius</a:t>
            </a: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BorderRadius.circular</a:t>
            </a:r>
            <a:r>
              <a:rPr lang="en-IN" sz="1400" dirty="0">
                <a:latin typeface="Times New Roman" panose="02020603050405020304" pitchFamily="18" charset="0"/>
                <a:cs typeface="Times New Roman" panose="02020603050405020304" pitchFamily="18" charset="0"/>
              </a:rPr>
              <a:t>(30),</a:t>
            </a:r>
          </a:p>
          <a:p>
            <a:r>
              <a:rPr lang="en-IN" sz="1400" dirty="0">
                <a:latin typeface="Times New Roman" panose="02020603050405020304" pitchFamily="18" charset="0"/>
                <a:cs typeface="Times New Roman" panose="02020603050405020304" pitchFamily="18" charset="0"/>
              </a:rPr>
              <a:t>          ),</a:t>
            </a:r>
          </a:p>
          <a:p>
            <a:r>
              <a:rPr lang="en-IN" sz="14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0684324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94F5BB-F65D-5AE8-743A-AF363F53E61A}"/>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4442B6CF-A1B5-C7CC-1A1A-58F3958C42AE}"/>
              </a:ext>
            </a:extLst>
          </p:cNvPr>
          <p:cNvSpPr txBox="1"/>
          <p:nvPr/>
        </p:nvSpPr>
        <p:spPr>
          <a:xfrm>
            <a:off x="0" y="0"/>
            <a:ext cx="9151620" cy="6986528"/>
          </a:xfrm>
          <a:prstGeom prst="rect">
            <a:avLst/>
          </a:prstGeom>
          <a:noFill/>
        </p:spPr>
        <p:txBody>
          <a:bodyPr wrap="square">
            <a:spAutoFit/>
          </a:bodyPr>
          <a:lstStyle/>
          <a:p>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onPressed</a:t>
            </a:r>
            <a:r>
              <a:rPr lang="en-IN" sz="1400" dirty="0">
                <a:latin typeface="Times New Roman" panose="02020603050405020304" pitchFamily="18" charset="0"/>
                <a:cs typeface="Times New Roman" panose="02020603050405020304" pitchFamily="18" charset="0"/>
              </a:rPr>
              <a:t>: () async {</a:t>
            </a:r>
          </a:p>
          <a:p>
            <a:r>
              <a:rPr lang="en-IN" sz="1400" dirty="0">
                <a:latin typeface="Times New Roman" panose="02020603050405020304" pitchFamily="18" charset="0"/>
                <a:cs typeface="Times New Roman" panose="02020603050405020304" pitchFamily="18" charset="0"/>
              </a:rPr>
              <a:t>          bool success = await </a:t>
            </a:r>
            <a:r>
              <a:rPr lang="en-IN" sz="1400" dirty="0" err="1">
                <a:latin typeface="Times New Roman" panose="02020603050405020304" pitchFamily="18" charset="0"/>
                <a:cs typeface="Times New Roman" panose="02020603050405020304" pitchFamily="18" charset="0"/>
              </a:rPr>
              <a:t>context.read</a:t>
            </a:r>
            <a:r>
              <a:rPr lang="en-IN" sz="1400" dirty="0">
                <a:latin typeface="Times New Roman" panose="02020603050405020304" pitchFamily="18" charset="0"/>
                <a:cs typeface="Times New Roman" panose="02020603050405020304" pitchFamily="18" charset="0"/>
              </a:rPr>
              <a:t>&lt;</a:t>
            </a:r>
            <a:r>
              <a:rPr lang="en-IN" sz="1400" dirty="0" err="1">
                <a:latin typeface="Times New Roman" panose="02020603050405020304" pitchFamily="18" charset="0"/>
                <a:cs typeface="Times New Roman" panose="02020603050405020304" pitchFamily="18" charset="0"/>
              </a:rPr>
              <a:t>AuthProvider</a:t>
            </a:r>
            <a:r>
              <a:rPr lang="en-IN" sz="1400" dirty="0">
                <a:latin typeface="Times New Roman" panose="02020603050405020304" pitchFamily="18" charset="0"/>
                <a:cs typeface="Times New Roman" panose="02020603050405020304" pitchFamily="18" charset="0"/>
              </a:rPr>
              <a:t>&gt;().</a:t>
            </a:r>
            <a:r>
              <a:rPr lang="en-IN" sz="1400" dirty="0" err="1">
                <a:latin typeface="Times New Roman" panose="02020603050405020304" pitchFamily="18" charset="0"/>
                <a:cs typeface="Times New Roman" panose="02020603050405020304" pitchFamily="18" charset="0"/>
              </a:rPr>
              <a:t>signUp</a:t>
            </a:r>
            <a:r>
              <a:rPr lang="en-IN" sz="1400" dirty="0">
                <a:latin typeface="Times New Roman" panose="02020603050405020304" pitchFamily="18" charset="0"/>
                <a:cs typeface="Times New Roman" panose="02020603050405020304" pitchFamily="18" charset="0"/>
              </a:rPr>
              <a:t>(</a:t>
            </a:r>
          </a:p>
          <a:p>
            <a:r>
              <a:rPr lang="en-IN" sz="1400" dirty="0">
                <a:latin typeface="Times New Roman" panose="02020603050405020304" pitchFamily="18" charset="0"/>
                <a:cs typeface="Times New Roman" panose="02020603050405020304" pitchFamily="18" charset="0"/>
              </a:rPr>
              <a:t>              _</a:t>
            </a:r>
            <a:r>
              <a:rPr lang="en-IN" sz="1400" dirty="0" err="1">
                <a:latin typeface="Times New Roman" panose="02020603050405020304" pitchFamily="18" charset="0"/>
                <a:cs typeface="Times New Roman" panose="02020603050405020304" pitchFamily="18" charset="0"/>
              </a:rPr>
              <a:t>firstNameController.text</a:t>
            </a:r>
            <a:r>
              <a:rPr lang="en-IN" sz="1400" dirty="0">
                <a:latin typeface="Times New Roman" panose="02020603050405020304" pitchFamily="18" charset="0"/>
                <a:cs typeface="Times New Roman" panose="02020603050405020304" pitchFamily="18" charset="0"/>
              </a:rPr>
              <a:t>,</a:t>
            </a:r>
          </a:p>
          <a:p>
            <a:r>
              <a:rPr lang="en-IN" sz="1400" dirty="0">
                <a:latin typeface="Times New Roman" panose="02020603050405020304" pitchFamily="18" charset="0"/>
                <a:cs typeface="Times New Roman" panose="02020603050405020304" pitchFamily="18" charset="0"/>
              </a:rPr>
              <a:t>              _</a:t>
            </a:r>
            <a:r>
              <a:rPr lang="en-IN" sz="1400" dirty="0" err="1">
                <a:latin typeface="Times New Roman" panose="02020603050405020304" pitchFamily="18" charset="0"/>
                <a:cs typeface="Times New Roman" panose="02020603050405020304" pitchFamily="18" charset="0"/>
              </a:rPr>
              <a:t>lastNameController.text</a:t>
            </a:r>
            <a:r>
              <a:rPr lang="en-IN" sz="1400" dirty="0">
                <a:latin typeface="Times New Roman" panose="02020603050405020304" pitchFamily="18" charset="0"/>
                <a:cs typeface="Times New Roman" panose="02020603050405020304" pitchFamily="18" charset="0"/>
              </a:rPr>
              <a:t>,</a:t>
            </a:r>
          </a:p>
          <a:p>
            <a:r>
              <a:rPr lang="en-IN" sz="1400" dirty="0">
                <a:latin typeface="Times New Roman" panose="02020603050405020304" pitchFamily="18" charset="0"/>
                <a:cs typeface="Times New Roman" panose="02020603050405020304" pitchFamily="18" charset="0"/>
              </a:rPr>
              <a:t>              _</a:t>
            </a:r>
            <a:r>
              <a:rPr lang="en-IN" sz="1400" dirty="0" err="1">
                <a:latin typeface="Times New Roman" panose="02020603050405020304" pitchFamily="18" charset="0"/>
                <a:cs typeface="Times New Roman" panose="02020603050405020304" pitchFamily="18" charset="0"/>
              </a:rPr>
              <a:t>emailController.text</a:t>
            </a:r>
            <a:r>
              <a:rPr lang="en-IN" sz="1400" dirty="0">
                <a:latin typeface="Times New Roman" panose="02020603050405020304" pitchFamily="18" charset="0"/>
                <a:cs typeface="Times New Roman" panose="02020603050405020304" pitchFamily="18" charset="0"/>
              </a:rPr>
              <a:t>,</a:t>
            </a:r>
          </a:p>
          <a:p>
            <a:r>
              <a:rPr lang="en-IN" sz="1400" dirty="0">
                <a:latin typeface="Times New Roman" panose="02020603050405020304" pitchFamily="18" charset="0"/>
                <a:cs typeface="Times New Roman" panose="02020603050405020304" pitchFamily="18" charset="0"/>
              </a:rPr>
              <a:t>              _</a:t>
            </a:r>
            <a:r>
              <a:rPr lang="en-IN" sz="1400" dirty="0" err="1">
                <a:latin typeface="Times New Roman" panose="02020603050405020304" pitchFamily="18" charset="0"/>
                <a:cs typeface="Times New Roman" panose="02020603050405020304" pitchFamily="18" charset="0"/>
              </a:rPr>
              <a:t>passwordController.text</a:t>
            </a:r>
            <a:r>
              <a:rPr lang="en-IN" sz="1400" dirty="0">
                <a:latin typeface="Times New Roman" panose="02020603050405020304" pitchFamily="18" charset="0"/>
                <a:cs typeface="Times New Roman" panose="02020603050405020304" pitchFamily="18" charset="0"/>
              </a:rPr>
              <a:t>);</a:t>
            </a:r>
          </a:p>
          <a:p>
            <a:r>
              <a:rPr lang="en-IN" sz="1400" dirty="0">
                <a:latin typeface="Times New Roman" panose="02020603050405020304" pitchFamily="18" charset="0"/>
                <a:cs typeface="Times New Roman" panose="02020603050405020304" pitchFamily="18" charset="0"/>
              </a:rPr>
              <a:t>          if (success) {</a:t>
            </a:r>
          </a:p>
          <a:p>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Navigator.pushReplacementNamed</a:t>
            </a:r>
            <a:r>
              <a:rPr lang="en-IN" sz="1400" dirty="0">
                <a:latin typeface="Times New Roman" panose="02020603050405020304" pitchFamily="18" charset="0"/>
                <a:cs typeface="Times New Roman" panose="02020603050405020304" pitchFamily="18" charset="0"/>
              </a:rPr>
              <a:t>(context, '/home');</a:t>
            </a:r>
          </a:p>
          <a:p>
            <a:r>
              <a:rPr lang="en-IN" sz="1400" dirty="0">
                <a:latin typeface="Times New Roman" panose="02020603050405020304" pitchFamily="18" charset="0"/>
                <a:cs typeface="Times New Roman" panose="02020603050405020304" pitchFamily="18" charset="0"/>
              </a:rPr>
              <a:t>          } else {</a:t>
            </a:r>
          </a:p>
          <a:p>
            <a:r>
              <a:rPr lang="en-IN" sz="1400" dirty="0">
                <a:latin typeface="Times New Roman" panose="02020603050405020304" pitchFamily="18" charset="0"/>
                <a:cs typeface="Times New Roman" panose="02020603050405020304" pitchFamily="18" charset="0"/>
              </a:rPr>
              <a:t>            _</a:t>
            </a:r>
            <a:r>
              <a:rPr lang="en-IN" sz="1400" dirty="0" err="1">
                <a:latin typeface="Times New Roman" panose="02020603050405020304" pitchFamily="18" charset="0"/>
                <a:cs typeface="Times New Roman" panose="02020603050405020304" pitchFamily="18" charset="0"/>
              </a:rPr>
              <a:t>showErrorDialog</a:t>
            </a:r>
            <a:r>
              <a:rPr lang="en-IN" sz="1400" dirty="0">
                <a:latin typeface="Times New Roman" panose="02020603050405020304" pitchFamily="18" charset="0"/>
                <a:cs typeface="Times New Roman" panose="02020603050405020304" pitchFamily="18" charset="0"/>
              </a:rPr>
              <a:t>(context);}},</a:t>
            </a:r>
          </a:p>
          <a:p>
            <a:r>
              <a:rPr lang="en-IN" sz="1400" dirty="0">
                <a:latin typeface="Times New Roman" panose="02020603050405020304" pitchFamily="18" charset="0"/>
                <a:cs typeface="Times New Roman" panose="02020603050405020304" pitchFamily="18" charset="0"/>
              </a:rPr>
              <a:t>        child: </a:t>
            </a:r>
            <a:r>
              <a:rPr lang="en-IN" sz="1400" dirty="0" err="1">
                <a:latin typeface="Times New Roman" panose="02020603050405020304" pitchFamily="18" charset="0"/>
                <a:cs typeface="Times New Roman" panose="02020603050405020304" pitchFamily="18" charset="0"/>
              </a:rPr>
              <a:t>const</a:t>
            </a:r>
            <a:r>
              <a:rPr lang="en-IN" sz="1400" dirty="0">
                <a:latin typeface="Times New Roman" panose="02020603050405020304" pitchFamily="18" charset="0"/>
                <a:cs typeface="Times New Roman" panose="02020603050405020304" pitchFamily="18" charset="0"/>
              </a:rPr>
              <a:t> Text(</a:t>
            </a:r>
          </a:p>
          <a:p>
            <a:r>
              <a:rPr lang="en-IN" sz="1400" dirty="0">
                <a:latin typeface="Times New Roman" panose="02020603050405020304" pitchFamily="18" charset="0"/>
                <a:cs typeface="Times New Roman" panose="02020603050405020304" pitchFamily="18" charset="0"/>
              </a:rPr>
              <a:t>          'Sign Up',</a:t>
            </a:r>
          </a:p>
          <a:p>
            <a:r>
              <a:rPr lang="en-IN" sz="1400" dirty="0">
                <a:latin typeface="Times New Roman" panose="02020603050405020304" pitchFamily="18" charset="0"/>
                <a:cs typeface="Times New Roman" panose="02020603050405020304" pitchFamily="18" charset="0"/>
              </a:rPr>
              <a:t>          style: </a:t>
            </a:r>
            <a:r>
              <a:rPr lang="en-IN" sz="1400" dirty="0" err="1">
                <a:latin typeface="Times New Roman" panose="02020603050405020304" pitchFamily="18" charset="0"/>
                <a:cs typeface="Times New Roman" panose="02020603050405020304" pitchFamily="18" charset="0"/>
              </a:rPr>
              <a:t>TextStyle</a:t>
            </a:r>
            <a:r>
              <a:rPr lang="en-IN" sz="1400" dirty="0">
                <a:latin typeface="Times New Roman" panose="02020603050405020304" pitchFamily="18" charset="0"/>
                <a:cs typeface="Times New Roman" panose="02020603050405020304" pitchFamily="18" charset="0"/>
              </a:rPr>
              <a:t>(</a:t>
            </a:r>
            <a:r>
              <a:rPr lang="en-IN" sz="1400" dirty="0" err="1">
                <a:latin typeface="Times New Roman" panose="02020603050405020304" pitchFamily="18" charset="0"/>
                <a:cs typeface="Times New Roman" panose="02020603050405020304" pitchFamily="18" charset="0"/>
              </a:rPr>
              <a:t>fontSize</a:t>
            </a:r>
            <a:r>
              <a:rPr lang="en-IN" sz="1400" dirty="0">
                <a:latin typeface="Times New Roman" panose="02020603050405020304" pitchFamily="18" charset="0"/>
                <a:cs typeface="Times New Roman" panose="02020603050405020304" pitchFamily="18" charset="0"/>
              </a:rPr>
              <a:t>: 18, </a:t>
            </a:r>
            <a:r>
              <a:rPr lang="en-IN" sz="1400" dirty="0" err="1">
                <a:latin typeface="Times New Roman" panose="02020603050405020304" pitchFamily="18" charset="0"/>
                <a:cs typeface="Times New Roman" panose="02020603050405020304" pitchFamily="18" charset="0"/>
              </a:rPr>
              <a:t>color</a:t>
            </a: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Colors.white</a:t>
            </a:r>
            <a:r>
              <a:rPr lang="en-IN" sz="1400" dirty="0">
                <a:latin typeface="Times New Roman" panose="02020603050405020304" pitchFamily="18" charset="0"/>
                <a:cs typeface="Times New Roman" panose="02020603050405020304" pitchFamily="18" charset="0"/>
              </a:rPr>
              <a:t>),),),);}</a:t>
            </a:r>
          </a:p>
          <a:p>
            <a:r>
              <a:rPr lang="en-IN" sz="1400" dirty="0">
                <a:latin typeface="Times New Roman" panose="02020603050405020304" pitchFamily="18" charset="0"/>
                <a:cs typeface="Times New Roman" panose="02020603050405020304" pitchFamily="18" charset="0"/>
              </a:rPr>
              <a:t>  Widget _</a:t>
            </a:r>
            <a:r>
              <a:rPr lang="en-IN" sz="1400" dirty="0" err="1">
                <a:latin typeface="Times New Roman" panose="02020603050405020304" pitchFamily="18" charset="0"/>
                <a:cs typeface="Times New Roman" panose="02020603050405020304" pitchFamily="18" charset="0"/>
              </a:rPr>
              <a:t>buildSignInText</a:t>
            </a:r>
            <a:r>
              <a:rPr lang="en-IN" sz="1400" dirty="0">
                <a:latin typeface="Times New Roman" panose="02020603050405020304" pitchFamily="18" charset="0"/>
                <a:cs typeface="Times New Roman" panose="02020603050405020304" pitchFamily="18" charset="0"/>
              </a:rPr>
              <a:t>(</a:t>
            </a:r>
            <a:r>
              <a:rPr lang="en-IN" sz="1400" dirty="0" err="1">
                <a:latin typeface="Times New Roman" panose="02020603050405020304" pitchFamily="18" charset="0"/>
                <a:cs typeface="Times New Roman" panose="02020603050405020304" pitchFamily="18" charset="0"/>
              </a:rPr>
              <a:t>BuildContext</a:t>
            </a:r>
            <a:r>
              <a:rPr lang="en-IN" sz="1400" dirty="0">
                <a:latin typeface="Times New Roman" panose="02020603050405020304" pitchFamily="18" charset="0"/>
                <a:cs typeface="Times New Roman" panose="02020603050405020304" pitchFamily="18" charset="0"/>
              </a:rPr>
              <a:t> context) {</a:t>
            </a:r>
          </a:p>
          <a:p>
            <a:r>
              <a:rPr lang="en-IN" sz="1400" dirty="0">
                <a:latin typeface="Times New Roman" panose="02020603050405020304" pitchFamily="18" charset="0"/>
                <a:cs typeface="Times New Roman" panose="02020603050405020304" pitchFamily="18" charset="0"/>
              </a:rPr>
              <a:t>    return </a:t>
            </a:r>
            <a:r>
              <a:rPr lang="en-IN" sz="1400" dirty="0" err="1">
                <a:latin typeface="Times New Roman" panose="02020603050405020304" pitchFamily="18" charset="0"/>
                <a:cs typeface="Times New Roman" panose="02020603050405020304" pitchFamily="18" charset="0"/>
              </a:rPr>
              <a:t>TextButton</a:t>
            </a:r>
            <a:r>
              <a:rPr lang="en-IN" sz="1400" dirty="0">
                <a:latin typeface="Times New Roman" panose="02020603050405020304" pitchFamily="18" charset="0"/>
                <a:cs typeface="Times New Roman" panose="02020603050405020304" pitchFamily="18" charset="0"/>
              </a:rPr>
              <a:t>(</a:t>
            </a:r>
          </a:p>
          <a:p>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onPressed</a:t>
            </a:r>
            <a:r>
              <a:rPr lang="en-IN" sz="1400" dirty="0">
                <a:latin typeface="Times New Roman" panose="02020603050405020304" pitchFamily="18" charset="0"/>
                <a:cs typeface="Times New Roman" panose="02020603050405020304" pitchFamily="18" charset="0"/>
              </a:rPr>
              <a:t>: () {</a:t>
            </a:r>
          </a:p>
          <a:p>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Navigator.pushNamed</a:t>
            </a:r>
            <a:r>
              <a:rPr lang="en-IN" sz="1400" dirty="0">
                <a:latin typeface="Times New Roman" panose="02020603050405020304" pitchFamily="18" charset="0"/>
                <a:cs typeface="Times New Roman" panose="02020603050405020304" pitchFamily="18" charset="0"/>
              </a:rPr>
              <a:t>(context, '/login'); // Adjust the route name if necessary},</a:t>
            </a:r>
          </a:p>
          <a:p>
            <a:r>
              <a:rPr lang="en-IN" sz="1400" dirty="0">
                <a:latin typeface="Times New Roman" panose="02020603050405020304" pitchFamily="18" charset="0"/>
                <a:cs typeface="Times New Roman" panose="02020603050405020304" pitchFamily="18" charset="0"/>
              </a:rPr>
              <a:t>      child: </a:t>
            </a:r>
            <a:r>
              <a:rPr lang="en-IN" sz="1400" dirty="0" err="1">
                <a:latin typeface="Times New Roman" panose="02020603050405020304" pitchFamily="18" charset="0"/>
                <a:cs typeface="Times New Roman" panose="02020603050405020304" pitchFamily="18" charset="0"/>
              </a:rPr>
              <a:t>const</a:t>
            </a:r>
            <a:r>
              <a:rPr lang="en-IN" sz="1400" dirty="0">
                <a:latin typeface="Times New Roman" panose="02020603050405020304" pitchFamily="18" charset="0"/>
                <a:cs typeface="Times New Roman" panose="02020603050405020304" pitchFamily="18" charset="0"/>
              </a:rPr>
              <a:t> Text(</a:t>
            </a:r>
          </a:p>
          <a:p>
            <a:r>
              <a:rPr lang="en-IN" sz="1400" dirty="0">
                <a:latin typeface="Times New Roman" panose="02020603050405020304" pitchFamily="18" charset="0"/>
                <a:cs typeface="Times New Roman" panose="02020603050405020304" pitchFamily="18" charset="0"/>
              </a:rPr>
              <a:t>        'Already have an account? Sign In',</a:t>
            </a:r>
          </a:p>
          <a:p>
            <a:r>
              <a:rPr lang="en-IN" sz="1400" dirty="0">
                <a:latin typeface="Times New Roman" panose="02020603050405020304" pitchFamily="18" charset="0"/>
                <a:cs typeface="Times New Roman" panose="02020603050405020304" pitchFamily="18" charset="0"/>
              </a:rPr>
              <a:t>        style: </a:t>
            </a:r>
            <a:r>
              <a:rPr lang="en-IN" sz="1400" dirty="0" err="1">
                <a:latin typeface="Times New Roman" panose="02020603050405020304" pitchFamily="18" charset="0"/>
                <a:cs typeface="Times New Roman" panose="02020603050405020304" pitchFamily="18" charset="0"/>
              </a:rPr>
              <a:t>TextStyle</a:t>
            </a:r>
            <a:r>
              <a:rPr lang="en-IN" sz="1400" dirty="0">
                <a:latin typeface="Times New Roman" panose="02020603050405020304" pitchFamily="18" charset="0"/>
                <a:cs typeface="Times New Roman" panose="02020603050405020304" pitchFamily="18" charset="0"/>
              </a:rPr>
              <a:t>(</a:t>
            </a:r>
            <a:r>
              <a:rPr lang="en-IN" sz="1400" dirty="0" err="1">
                <a:latin typeface="Times New Roman" panose="02020603050405020304" pitchFamily="18" charset="0"/>
                <a:cs typeface="Times New Roman" panose="02020603050405020304" pitchFamily="18" charset="0"/>
              </a:rPr>
              <a:t>color</a:t>
            </a: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Colors.teal</a:t>
            </a: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fontSize</a:t>
            </a:r>
            <a:r>
              <a:rPr lang="en-IN" sz="1400" dirty="0">
                <a:latin typeface="Times New Roman" panose="02020603050405020304" pitchFamily="18" charset="0"/>
                <a:cs typeface="Times New Roman" panose="02020603050405020304" pitchFamily="18" charset="0"/>
              </a:rPr>
              <a:t>: 16),),);}</a:t>
            </a:r>
          </a:p>
          <a:p>
            <a:r>
              <a:rPr lang="en-IN" sz="1400" dirty="0">
                <a:latin typeface="Times New Roman" panose="02020603050405020304" pitchFamily="18" charset="0"/>
                <a:cs typeface="Times New Roman" panose="02020603050405020304" pitchFamily="18" charset="0"/>
              </a:rPr>
              <a:t>  void _</a:t>
            </a:r>
            <a:r>
              <a:rPr lang="en-IN" sz="1400" dirty="0" err="1">
                <a:latin typeface="Times New Roman" panose="02020603050405020304" pitchFamily="18" charset="0"/>
                <a:cs typeface="Times New Roman" panose="02020603050405020304" pitchFamily="18" charset="0"/>
              </a:rPr>
              <a:t>showErrorDialog</a:t>
            </a:r>
            <a:r>
              <a:rPr lang="en-IN" sz="1400" dirty="0">
                <a:latin typeface="Times New Roman" panose="02020603050405020304" pitchFamily="18" charset="0"/>
                <a:cs typeface="Times New Roman" panose="02020603050405020304" pitchFamily="18" charset="0"/>
              </a:rPr>
              <a:t>(</a:t>
            </a:r>
            <a:r>
              <a:rPr lang="en-IN" sz="1400" dirty="0" err="1">
                <a:latin typeface="Times New Roman" panose="02020603050405020304" pitchFamily="18" charset="0"/>
                <a:cs typeface="Times New Roman" panose="02020603050405020304" pitchFamily="18" charset="0"/>
              </a:rPr>
              <a:t>BuildContext</a:t>
            </a:r>
            <a:r>
              <a:rPr lang="en-IN" sz="1400" dirty="0">
                <a:latin typeface="Times New Roman" panose="02020603050405020304" pitchFamily="18" charset="0"/>
                <a:cs typeface="Times New Roman" panose="02020603050405020304" pitchFamily="18" charset="0"/>
              </a:rPr>
              <a:t> context) {</a:t>
            </a:r>
          </a:p>
          <a:p>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showDialog</a:t>
            </a:r>
            <a:r>
              <a:rPr lang="en-IN" sz="1400" dirty="0">
                <a:latin typeface="Times New Roman" panose="02020603050405020304" pitchFamily="18" charset="0"/>
                <a:cs typeface="Times New Roman" panose="02020603050405020304" pitchFamily="18" charset="0"/>
              </a:rPr>
              <a:t>(</a:t>
            </a:r>
          </a:p>
          <a:p>
            <a:r>
              <a:rPr lang="en-IN" sz="1400" dirty="0">
                <a:latin typeface="Times New Roman" panose="02020603050405020304" pitchFamily="18" charset="0"/>
                <a:cs typeface="Times New Roman" panose="02020603050405020304" pitchFamily="18" charset="0"/>
              </a:rPr>
              <a:t>      context: context,</a:t>
            </a:r>
          </a:p>
          <a:p>
            <a:r>
              <a:rPr lang="en-IN" sz="1400" dirty="0">
                <a:latin typeface="Times New Roman" panose="02020603050405020304" pitchFamily="18" charset="0"/>
                <a:cs typeface="Times New Roman" panose="02020603050405020304" pitchFamily="18" charset="0"/>
              </a:rPr>
              <a:t>      builder: (context) =&gt; </a:t>
            </a:r>
            <a:r>
              <a:rPr lang="en-IN" sz="1400" dirty="0" err="1">
                <a:latin typeface="Times New Roman" panose="02020603050405020304" pitchFamily="18" charset="0"/>
                <a:cs typeface="Times New Roman" panose="02020603050405020304" pitchFamily="18" charset="0"/>
              </a:rPr>
              <a:t>AlertDialog</a:t>
            </a:r>
            <a:r>
              <a:rPr lang="en-IN" sz="1400" dirty="0">
                <a:latin typeface="Times New Roman" panose="02020603050405020304" pitchFamily="18" charset="0"/>
                <a:cs typeface="Times New Roman" panose="02020603050405020304" pitchFamily="18" charset="0"/>
              </a:rPr>
              <a:t>(</a:t>
            </a:r>
          </a:p>
          <a:p>
            <a:r>
              <a:rPr lang="en-IN" sz="1400" dirty="0">
                <a:latin typeface="Times New Roman" panose="02020603050405020304" pitchFamily="18" charset="0"/>
                <a:cs typeface="Times New Roman" panose="02020603050405020304" pitchFamily="18" charset="0"/>
              </a:rPr>
              <a:t>        title: </a:t>
            </a:r>
            <a:r>
              <a:rPr lang="en-IN" sz="1400" dirty="0" err="1">
                <a:latin typeface="Times New Roman" panose="02020603050405020304" pitchFamily="18" charset="0"/>
                <a:cs typeface="Times New Roman" panose="02020603050405020304" pitchFamily="18" charset="0"/>
              </a:rPr>
              <a:t>const</a:t>
            </a:r>
            <a:r>
              <a:rPr lang="en-IN" sz="1400" dirty="0">
                <a:latin typeface="Times New Roman" panose="02020603050405020304" pitchFamily="18" charset="0"/>
                <a:cs typeface="Times New Roman" panose="02020603050405020304" pitchFamily="18" charset="0"/>
              </a:rPr>
              <a:t> Text('Error'),</a:t>
            </a:r>
          </a:p>
          <a:p>
            <a:r>
              <a:rPr lang="en-IN" sz="1400" dirty="0">
                <a:latin typeface="Times New Roman" panose="02020603050405020304" pitchFamily="18" charset="0"/>
                <a:cs typeface="Times New Roman" panose="02020603050405020304" pitchFamily="18" charset="0"/>
              </a:rPr>
              <a:t>        content: </a:t>
            </a:r>
            <a:r>
              <a:rPr lang="en-IN" sz="1400" dirty="0" err="1">
                <a:latin typeface="Times New Roman" panose="02020603050405020304" pitchFamily="18" charset="0"/>
                <a:cs typeface="Times New Roman" panose="02020603050405020304" pitchFamily="18" charset="0"/>
              </a:rPr>
              <a:t>const</a:t>
            </a:r>
            <a:r>
              <a:rPr lang="en-IN" sz="1400" dirty="0">
                <a:latin typeface="Times New Roman" panose="02020603050405020304" pitchFamily="18" charset="0"/>
                <a:cs typeface="Times New Roman" panose="02020603050405020304" pitchFamily="18" charset="0"/>
              </a:rPr>
              <a:t> Text('Sign-up failed. Please try again.'),</a:t>
            </a:r>
          </a:p>
          <a:p>
            <a:r>
              <a:rPr lang="en-IN" sz="1400" dirty="0">
                <a:latin typeface="Times New Roman" panose="02020603050405020304" pitchFamily="18" charset="0"/>
                <a:cs typeface="Times New Roman" panose="02020603050405020304" pitchFamily="18" charset="0"/>
              </a:rPr>
              <a:t>        actions: [</a:t>
            </a:r>
          </a:p>
          <a:p>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TextButton</a:t>
            </a:r>
            <a:r>
              <a:rPr lang="en-IN" sz="1400" dirty="0">
                <a:latin typeface="Times New Roman" panose="02020603050405020304" pitchFamily="18" charset="0"/>
                <a:cs typeface="Times New Roman" panose="02020603050405020304" pitchFamily="18" charset="0"/>
              </a:rPr>
              <a:t>(</a:t>
            </a:r>
          </a:p>
          <a:p>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onPressed</a:t>
            </a:r>
            <a:r>
              <a:rPr lang="en-IN" sz="1400" dirty="0">
                <a:latin typeface="Times New Roman" panose="02020603050405020304" pitchFamily="18" charset="0"/>
                <a:cs typeface="Times New Roman" panose="02020603050405020304" pitchFamily="18" charset="0"/>
              </a:rPr>
              <a:t>: () =&gt; </a:t>
            </a:r>
            <a:r>
              <a:rPr lang="en-IN" sz="1400" dirty="0" err="1">
                <a:latin typeface="Times New Roman" panose="02020603050405020304" pitchFamily="18" charset="0"/>
                <a:cs typeface="Times New Roman" panose="02020603050405020304" pitchFamily="18" charset="0"/>
              </a:rPr>
              <a:t>Navigator.pop</a:t>
            </a:r>
            <a:r>
              <a:rPr lang="en-IN" sz="1400" dirty="0">
                <a:latin typeface="Times New Roman" panose="02020603050405020304" pitchFamily="18" charset="0"/>
                <a:cs typeface="Times New Roman" panose="02020603050405020304" pitchFamily="18" charset="0"/>
              </a:rPr>
              <a:t>(context),</a:t>
            </a:r>
          </a:p>
          <a:p>
            <a:r>
              <a:rPr lang="en-IN" sz="1400" dirty="0">
                <a:latin typeface="Times New Roman" panose="02020603050405020304" pitchFamily="18" charset="0"/>
                <a:cs typeface="Times New Roman" panose="02020603050405020304" pitchFamily="18" charset="0"/>
              </a:rPr>
              <a:t>            child: </a:t>
            </a:r>
            <a:r>
              <a:rPr lang="en-IN" sz="1400" dirty="0" err="1">
                <a:latin typeface="Times New Roman" panose="02020603050405020304" pitchFamily="18" charset="0"/>
                <a:cs typeface="Times New Roman" panose="02020603050405020304" pitchFamily="18" charset="0"/>
              </a:rPr>
              <a:t>const</a:t>
            </a:r>
            <a:r>
              <a:rPr lang="en-IN" sz="1400" dirty="0">
                <a:latin typeface="Times New Roman" panose="02020603050405020304" pitchFamily="18" charset="0"/>
                <a:cs typeface="Times New Roman" panose="02020603050405020304" pitchFamily="18" charset="0"/>
              </a:rPr>
              <a:t> Text('OK'),</a:t>
            </a:r>
          </a:p>
          <a:p>
            <a:r>
              <a:rPr lang="en-IN" sz="14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251110045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84EB25F-6A60-4B44-AA73-D15C07F3DA5C}"/>
              </a:ext>
            </a:extLst>
          </p:cNvPr>
          <p:cNvSpPr txBox="1"/>
          <p:nvPr/>
        </p:nvSpPr>
        <p:spPr>
          <a:xfrm>
            <a:off x="342900" y="406400"/>
            <a:ext cx="1022331" cy="369332"/>
          </a:xfrm>
          <a:prstGeom prst="rect">
            <a:avLst/>
          </a:prstGeom>
          <a:noFill/>
        </p:spPr>
        <p:txBody>
          <a:bodyPr wrap="none" rtlCol="0">
            <a:spAutoFit/>
          </a:bodyPr>
          <a:lstStyle/>
          <a:p>
            <a:r>
              <a:rPr lang="en-US" u="sng" dirty="0"/>
              <a:t>OUTPUT:</a:t>
            </a:r>
          </a:p>
        </p:txBody>
      </p:sp>
      <p:pic>
        <p:nvPicPr>
          <p:cNvPr id="9" name="Picture 8">
            <a:extLst>
              <a:ext uri="{FF2B5EF4-FFF2-40B4-BE49-F238E27FC236}">
                <a16:creationId xmlns:a16="http://schemas.microsoft.com/office/drawing/2014/main" id="{2DB95AF8-E9C5-9D60-F16D-DAF02C0B99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65231" y="775732"/>
            <a:ext cx="2663869" cy="5919708"/>
          </a:xfrm>
          <a:prstGeom prst="rect">
            <a:avLst/>
          </a:prstGeom>
        </p:spPr>
      </p:pic>
      <p:pic>
        <p:nvPicPr>
          <p:cNvPr id="11" name="Picture 10">
            <a:extLst>
              <a:ext uri="{FF2B5EF4-FFF2-40B4-BE49-F238E27FC236}">
                <a16:creationId xmlns:a16="http://schemas.microsoft.com/office/drawing/2014/main" id="{644F8607-2D2D-81A7-9306-8B4AAEA3AC0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29581" y="775728"/>
            <a:ext cx="2663870" cy="5919711"/>
          </a:xfrm>
          <a:prstGeom prst="rect">
            <a:avLst/>
          </a:prstGeom>
        </p:spPr>
      </p:pic>
      <p:pic>
        <p:nvPicPr>
          <p:cNvPr id="13" name="Picture 12">
            <a:extLst>
              <a:ext uri="{FF2B5EF4-FFF2-40B4-BE49-F238E27FC236}">
                <a16:creationId xmlns:a16="http://schemas.microsoft.com/office/drawing/2014/main" id="{83AF13CF-6CE0-19BC-4AC3-D1FA5E15914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19980" y="775728"/>
            <a:ext cx="2663870" cy="5919711"/>
          </a:xfrm>
          <a:prstGeom prst="rect">
            <a:avLst/>
          </a:prstGeom>
        </p:spPr>
      </p:pic>
    </p:spTree>
    <p:extLst>
      <p:ext uri="{BB962C8B-B14F-4D97-AF65-F5344CB8AC3E}">
        <p14:creationId xmlns:p14="http://schemas.microsoft.com/office/powerpoint/2010/main" val="354328167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2D956E7-B4E6-D311-177B-A8CCCE7A41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5840" y="490502"/>
            <a:ext cx="2741930" cy="6093178"/>
          </a:xfrm>
          <a:prstGeom prst="rect">
            <a:avLst/>
          </a:prstGeom>
        </p:spPr>
      </p:pic>
      <p:pic>
        <p:nvPicPr>
          <p:cNvPr id="6" name="Picture 5">
            <a:extLst>
              <a:ext uri="{FF2B5EF4-FFF2-40B4-BE49-F238E27FC236}">
                <a16:creationId xmlns:a16="http://schemas.microsoft.com/office/drawing/2014/main" id="{C876E489-EF1F-F823-D010-8D5C45A4E07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38320" y="490502"/>
            <a:ext cx="2741930" cy="6093178"/>
          </a:xfrm>
          <a:prstGeom prst="rect">
            <a:avLst/>
          </a:prstGeom>
        </p:spPr>
      </p:pic>
    </p:spTree>
    <p:extLst>
      <p:ext uri="{BB962C8B-B14F-4D97-AF65-F5344CB8AC3E}">
        <p14:creationId xmlns:p14="http://schemas.microsoft.com/office/powerpoint/2010/main" val="250033115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11B023-CD74-5F88-C8AA-37930F3B573C}"/>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16E89C29-879D-ED78-0F75-1BB73D7278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8240" y="490502"/>
            <a:ext cx="2741930" cy="6093178"/>
          </a:xfrm>
          <a:prstGeom prst="rect">
            <a:avLst/>
          </a:prstGeom>
        </p:spPr>
      </p:pic>
      <p:pic>
        <p:nvPicPr>
          <p:cNvPr id="7" name="Picture 6">
            <a:extLst>
              <a:ext uri="{FF2B5EF4-FFF2-40B4-BE49-F238E27FC236}">
                <a16:creationId xmlns:a16="http://schemas.microsoft.com/office/drawing/2014/main" id="{3670AC49-7C59-0BEF-B589-283109FED42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41290" y="490502"/>
            <a:ext cx="2741930" cy="6093178"/>
          </a:xfrm>
          <a:prstGeom prst="rect">
            <a:avLst/>
          </a:prstGeom>
        </p:spPr>
      </p:pic>
    </p:spTree>
    <p:extLst>
      <p:ext uri="{BB962C8B-B14F-4D97-AF65-F5344CB8AC3E}">
        <p14:creationId xmlns:p14="http://schemas.microsoft.com/office/powerpoint/2010/main" val="9811068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3E0B58D-79FD-8EDF-3569-FCE6241783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31919" y="520846"/>
            <a:ext cx="3200401" cy="6017443"/>
          </a:xfrm>
          <a:prstGeom prst="rect">
            <a:avLst/>
          </a:prstGeom>
        </p:spPr>
      </p:pic>
    </p:spTree>
    <p:extLst>
      <p:ext uri="{BB962C8B-B14F-4D97-AF65-F5344CB8AC3E}">
        <p14:creationId xmlns:p14="http://schemas.microsoft.com/office/powerpoint/2010/main" val="27720144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493D14B-982C-04A1-AA14-63C9F558418F}"/>
              </a:ext>
            </a:extLst>
          </p:cNvPr>
          <p:cNvSpPr txBox="1"/>
          <p:nvPr/>
        </p:nvSpPr>
        <p:spPr>
          <a:xfrm>
            <a:off x="355600" y="355600"/>
            <a:ext cx="8796020" cy="4401205"/>
          </a:xfrm>
          <a:prstGeom prst="rect">
            <a:avLst/>
          </a:prstGeom>
          <a:noFill/>
        </p:spPr>
        <p:txBody>
          <a:bodyPr wrap="square">
            <a:spAutoFit/>
          </a:bodyPr>
          <a:lstStyle/>
          <a:p>
            <a:r>
              <a:rPr lang="en-US" sz="1400" u="sng" dirty="0">
                <a:latin typeface="Times New Roman" panose="02020603050405020304" pitchFamily="18" charset="0"/>
                <a:cs typeface="Times New Roman" panose="02020603050405020304" pitchFamily="18" charset="0"/>
              </a:rPr>
              <a:t>const </a:t>
            </a:r>
            <a:r>
              <a:rPr lang="en-US" sz="1400" u="sng" dirty="0" err="1">
                <a:latin typeface="Times New Roman" panose="02020603050405020304" pitchFamily="18" charset="0"/>
                <a:cs typeface="Times New Roman" panose="02020603050405020304" pitchFamily="18" charset="0"/>
              </a:rPr>
              <a:t>MyApp</a:t>
            </a:r>
            <a:r>
              <a:rPr lang="en-US" sz="1400" u="sng" dirty="0">
                <a:latin typeface="Times New Roman" panose="02020603050405020304" pitchFamily="18" charset="0"/>
                <a:cs typeface="Times New Roman" panose="02020603050405020304" pitchFamily="18" charset="0"/>
              </a:rPr>
              <a:t>({Key? key, </a:t>
            </a:r>
            <a:r>
              <a:rPr lang="en-US" sz="1400" u="sng" dirty="0" err="1">
                <a:latin typeface="Times New Roman" panose="02020603050405020304" pitchFamily="18" charset="0"/>
                <a:cs typeface="Times New Roman" panose="02020603050405020304" pitchFamily="18" charset="0"/>
              </a:rPr>
              <a:t>this.token</a:t>
            </a:r>
            <a:r>
              <a:rPr lang="en-US" sz="1400" u="sng" dirty="0">
                <a:latin typeface="Times New Roman" panose="02020603050405020304" pitchFamily="18" charset="0"/>
                <a:cs typeface="Times New Roman" panose="02020603050405020304" pitchFamily="18" charset="0"/>
              </a:rPr>
              <a:t>}) : super(key: key);</a:t>
            </a:r>
          </a:p>
          <a:p>
            <a:r>
              <a:rPr lang="en-US" sz="1400" u="sng" dirty="0">
                <a:latin typeface="Times New Roman" panose="02020603050405020304" pitchFamily="18" charset="0"/>
                <a:cs typeface="Times New Roman" panose="02020603050405020304" pitchFamily="18" charset="0"/>
              </a:rPr>
              <a:t>@override</a:t>
            </a:r>
          </a:p>
          <a:p>
            <a:r>
              <a:rPr lang="en-US" sz="1400" u="sng" dirty="0">
                <a:latin typeface="Times New Roman" panose="02020603050405020304" pitchFamily="18" charset="0"/>
                <a:cs typeface="Times New Roman" panose="02020603050405020304" pitchFamily="18" charset="0"/>
              </a:rPr>
              <a:t>  Widget build(</a:t>
            </a:r>
            <a:r>
              <a:rPr lang="en-US" sz="1400" u="sng" dirty="0" err="1">
                <a:latin typeface="Times New Roman" panose="02020603050405020304" pitchFamily="18" charset="0"/>
                <a:cs typeface="Times New Roman" panose="02020603050405020304" pitchFamily="18" charset="0"/>
              </a:rPr>
              <a:t>BuildContext</a:t>
            </a:r>
            <a:r>
              <a:rPr lang="en-US" sz="1400" u="sng" dirty="0">
                <a:latin typeface="Times New Roman" panose="02020603050405020304" pitchFamily="18" charset="0"/>
                <a:cs typeface="Times New Roman" panose="02020603050405020304" pitchFamily="18" charset="0"/>
              </a:rPr>
              <a:t> context) {</a:t>
            </a:r>
          </a:p>
          <a:p>
            <a:r>
              <a:rPr lang="en-US" sz="1400" u="sng" dirty="0">
                <a:latin typeface="Times New Roman" panose="02020603050405020304" pitchFamily="18" charset="0"/>
                <a:cs typeface="Times New Roman" panose="02020603050405020304" pitchFamily="18" charset="0"/>
              </a:rPr>
              <a:t>    return </a:t>
            </a:r>
            <a:r>
              <a:rPr lang="en-US" sz="1400" u="sng" dirty="0" err="1">
                <a:latin typeface="Times New Roman" panose="02020603050405020304" pitchFamily="18" charset="0"/>
                <a:cs typeface="Times New Roman" panose="02020603050405020304" pitchFamily="18" charset="0"/>
              </a:rPr>
              <a:t>MaterialApp</a:t>
            </a:r>
            <a:r>
              <a:rPr lang="en-US" sz="1400" u="sng" dirty="0">
                <a:latin typeface="Times New Roman" panose="02020603050405020304" pitchFamily="18" charset="0"/>
                <a:cs typeface="Times New Roman" panose="02020603050405020304" pitchFamily="18" charset="0"/>
              </a:rPr>
              <a:t>(</a:t>
            </a:r>
          </a:p>
          <a:p>
            <a:r>
              <a:rPr lang="en-US" sz="1400" u="sng" dirty="0">
                <a:latin typeface="Times New Roman" panose="02020603050405020304" pitchFamily="18" charset="0"/>
                <a:cs typeface="Times New Roman" panose="02020603050405020304" pitchFamily="18" charset="0"/>
              </a:rPr>
              <a:t>      theme: </a:t>
            </a:r>
            <a:r>
              <a:rPr lang="en-US" sz="1400" u="sng" dirty="0" err="1">
                <a:latin typeface="Times New Roman" panose="02020603050405020304" pitchFamily="18" charset="0"/>
                <a:cs typeface="Times New Roman" panose="02020603050405020304" pitchFamily="18" charset="0"/>
              </a:rPr>
              <a:t>ThemeData</a:t>
            </a:r>
            <a:r>
              <a:rPr lang="en-US" sz="1400" u="sng" dirty="0">
                <a:latin typeface="Times New Roman" panose="02020603050405020304" pitchFamily="18" charset="0"/>
                <a:cs typeface="Times New Roman" panose="02020603050405020304" pitchFamily="18" charset="0"/>
              </a:rPr>
              <a:t>(</a:t>
            </a:r>
          </a:p>
          <a:p>
            <a:r>
              <a:rPr lang="en-US" sz="1400" u="sng" dirty="0">
                <a:latin typeface="Times New Roman" panose="02020603050405020304" pitchFamily="18" charset="0"/>
                <a:cs typeface="Times New Roman" panose="02020603050405020304" pitchFamily="18" charset="0"/>
              </a:rPr>
              <a:t>        </a:t>
            </a:r>
            <a:r>
              <a:rPr lang="en-US" sz="1400" u="sng" dirty="0" err="1">
                <a:latin typeface="Times New Roman" panose="02020603050405020304" pitchFamily="18" charset="0"/>
                <a:cs typeface="Times New Roman" panose="02020603050405020304" pitchFamily="18" charset="0"/>
              </a:rPr>
              <a:t>colorScheme</a:t>
            </a:r>
            <a:r>
              <a:rPr lang="en-US" sz="1400" u="sng" dirty="0">
                <a:latin typeface="Times New Roman" panose="02020603050405020304" pitchFamily="18" charset="0"/>
                <a:cs typeface="Times New Roman" panose="02020603050405020304" pitchFamily="18" charset="0"/>
              </a:rPr>
              <a:t>: </a:t>
            </a:r>
            <a:r>
              <a:rPr lang="en-US" sz="1400" u="sng" dirty="0" err="1">
                <a:latin typeface="Times New Roman" panose="02020603050405020304" pitchFamily="18" charset="0"/>
                <a:cs typeface="Times New Roman" panose="02020603050405020304" pitchFamily="18" charset="0"/>
              </a:rPr>
              <a:t>ColorScheme.fromSeed</a:t>
            </a:r>
            <a:r>
              <a:rPr lang="en-US" sz="1400" u="sng" dirty="0">
                <a:latin typeface="Times New Roman" panose="02020603050405020304" pitchFamily="18" charset="0"/>
                <a:cs typeface="Times New Roman" panose="02020603050405020304" pitchFamily="18" charset="0"/>
              </a:rPr>
              <a:t>(</a:t>
            </a:r>
            <a:r>
              <a:rPr lang="en-US" sz="1400" u="sng" dirty="0" err="1">
                <a:latin typeface="Times New Roman" panose="02020603050405020304" pitchFamily="18" charset="0"/>
                <a:cs typeface="Times New Roman" panose="02020603050405020304" pitchFamily="18" charset="0"/>
              </a:rPr>
              <a:t>seedColor</a:t>
            </a:r>
            <a:r>
              <a:rPr lang="en-US" sz="1400" u="sng" dirty="0">
                <a:latin typeface="Times New Roman" panose="02020603050405020304" pitchFamily="18" charset="0"/>
                <a:cs typeface="Times New Roman" panose="02020603050405020304" pitchFamily="18" charset="0"/>
              </a:rPr>
              <a:t>: </a:t>
            </a:r>
            <a:r>
              <a:rPr lang="en-US" sz="1400" u="sng" dirty="0" err="1">
                <a:latin typeface="Times New Roman" panose="02020603050405020304" pitchFamily="18" charset="0"/>
                <a:cs typeface="Times New Roman" panose="02020603050405020304" pitchFamily="18" charset="0"/>
              </a:rPr>
              <a:t>Colors.deepPurple</a:t>
            </a:r>
            <a:r>
              <a:rPr lang="en-US" sz="1400" u="sng" dirty="0">
                <a:latin typeface="Times New Roman" panose="02020603050405020304" pitchFamily="18" charset="0"/>
                <a:cs typeface="Times New Roman" panose="02020603050405020304" pitchFamily="18" charset="0"/>
              </a:rPr>
              <a:t>),</a:t>
            </a:r>
          </a:p>
          <a:p>
            <a:r>
              <a:rPr lang="en-US" sz="1400" u="sng" dirty="0">
                <a:latin typeface="Times New Roman" panose="02020603050405020304" pitchFamily="18" charset="0"/>
                <a:cs typeface="Times New Roman" panose="02020603050405020304" pitchFamily="18" charset="0"/>
              </a:rPr>
              <a:t>        useMaterial3: true,</a:t>
            </a:r>
          </a:p>
          <a:p>
            <a:r>
              <a:rPr lang="en-US" sz="1400" u="sng" dirty="0">
                <a:latin typeface="Times New Roman" panose="02020603050405020304" pitchFamily="18" charset="0"/>
                <a:cs typeface="Times New Roman" panose="02020603050405020304" pitchFamily="18" charset="0"/>
              </a:rPr>
              <a:t>      ),</a:t>
            </a:r>
          </a:p>
          <a:p>
            <a:r>
              <a:rPr lang="en-US" sz="1400" u="sng" dirty="0">
                <a:latin typeface="Times New Roman" panose="02020603050405020304" pitchFamily="18" charset="0"/>
                <a:cs typeface="Times New Roman" panose="02020603050405020304" pitchFamily="18" charset="0"/>
              </a:rPr>
              <a:t>      </a:t>
            </a:r>
            <a:r>
              <a:rPr lang="en-US" sz="1400" u="sng" dirty="0" err="1">
                <a:latin typeface="Times New Roman" panose="02020603050405020304" pitchFamily="18" charset="0"/>
                <a:cs typeface="Times New Roman" panose="02020603050405020304" pitchFamily="18" charset="0"/>
              </a:rPr>
              <a:t>initialRoute</a:t>
            </a:r>
            <a:r>
              <a:rPr lang="en-US" sz="1400" u="sng" dirty="0">
                <a:latin typeface="Times New Roman" panose="02020603050405020304" pitchFamily="18" charset="0"/>
                <a:cs typeface="Times New Roman" panose="02020603050405020304" pitchFamily="18" charset="0"/>
              </a:rPr>
              <a:t>: token == null ? '/signup' : '/home', // Decide initial route based on token</a:t>
            </a:r>
          </a:p>
          <a:p>
            <a:r>
              <a:rPr lang="en-US" sz="1400" u="sng" dirty="0">
                <a:latin typeface="Times New Roman" panose="02020603050405020304" pitchFamily="18" charset="0"/>
                <a:cs typeface="Times New Roman" panose="02020603050405020304" pitchFamily="18" charset="0"/>
              </a:rPr>
              <a:t>      routes: {</a:t>
            </a:r>
          </a:p>
          <a:p>
            <a:r>
              <a:rPr lang="en-US" sz="1400" u="sng" dirty="0">
                <a:latin typeface="Times New Roman" panose="02020603050405020304" pitchFamily="18" charset="0"/>
                <a:cs typeface="Times New Roman" panose="02020603050405020304" pitchFamily="18" charset="0"/>
              </a:rPr>
              <a:t>        '/signup': (context) =&gt; </a:t>
            </a:r>
            <a:r>
              <a:rPr lang="en-US" sz="1400" u="sng" dirty="0" err="1">
                <a:latin typeface="Times New Roman" panose="02020603050405020304" pitchFamily="18" charset="0"/>
                <a:cs typeface="Times New Roman" panose="02020603050405020304" pitchFamily="18" charset="0"/>
              </a:rPr>
              <a:t>SignUpScreen</a:t>
            </a:r>
            <a:r>
              <a:rPr lang="en-US" sz="1400" u="sng" dirty="0">
                <a:latin typeface="Times New Roman" panose="02020603050405020304" pitchFamily="18" charset="0"/>
                <a:cs typeface="Times New Roman" panose="02020603050405020304" pitchFamily="18" charset="0"/>
              </a:rPr>
              <a:t>(),</a:t>
            </a:r>
          </a:p>
          <a:p>
            <a:r>
              <a:rPr lang="en-US" sz="1400" u="sng" dirty="0">
                <a:latin typeface="Times New Roman" panose="02020603050405020304" pitchFamily="18" charset="0"/>
                <a:cs typeface="Times New Roman" panose="02020603050405020304" pitchFamily="18" charset="0"/>
              </a:rPr>
              <a:t>        '/login': (context) =&gt; </a:t>
            </a:r>
            <a:r>
              <a:rPr lang="en-US" sz="1400" u="sng" dirty="0" err="1">
                <a:latin typeface="Times New Roman" panose="02020603050405020304" pitchFamily="18" charset="0"/>
                <a:cs typeface="Times New Roman" panose="02020603050405020304" pitchFamily="18" charset="0"/>
              </a:rPr>
              <a:t>LoginScreen</a:t>
            </a:r>
            <a:r>
              <a:rPr lang="en-US" sz="1400" u="sng" dirty="0">
                <a:latin typeface="Times New Roman" panose="02020603050405020304" pitchFamily="18" charset="0"/>
                <a:cs typeface="Times New Roman" panose="02020603050405020304" pitchFamily="18" charset="0"/>
              </a:rPr>
              <a:t>(),</a:t>
            </a:r>
          </a:p>
          <a:p>
            <a:r>
              <a:rPr lang="en-US" sz="1400" u="sng" dirty="0">
                <a:latin typeface="Times New Roman" panose="02020603050405020304" pitchFamily="18" charset="0"/>
                <a:cs typeface="Times New Roman" panose="02020603050405020304" pitchFamily="18" charset="0"/>
              </a:rPr>
              <a:t>        '/home': (context) =&gt; </a:t>
            </a:r>
            <a:r>
              <a:rPr lang="en-US" sz="1400" u="sng" dirty="0" err="1">
                <a:latin typeface="Times New Roman" panose="02020603050405020304" pitchFamily="18" charset="0"/>
                <a:cs typeface="Times New Roman" panose="02020603050405020304" pitchFamily="18" charset="0"/>
              </a:rPr>
              <a:t>HomeScreen</a:t>
            </a:r>
            <a:r>
              <a:rPr lang="en-US" sz="1400" u="sng" dirty="0">
                <a:latin typeface="Times New Roman" panose="02020603050405020304" pitchFamily="18" charset="0"/>
                <a:cs typeface="Times New Roman" panose="02020603050405020304" pitchFamily="18" charset="0"/>
              </a:rPr>
              <a:t>(),</a:t>
            </a:r>
          </a:p>
          <a:p>
            <a:r>
              <a:rPr lang="en-US" sz="1400" u="sng" dirty="0">
                <a:latin typeface="Times New Roman" panose="02020603050405020304" pitchFamily="18" charset="0"/>
                <a:cs typeface="Times New Roman" panose="02020603050405020304" pitchFamily="18" charset="0"/>
              </a:rPr>
              <a:t>      },</a:t>
            </a:r>
          </a:p>
          <a:p>
            <a:r>
              <a:rPr lang="en-US" sz="1400" u="sng" dirty="0">
                <a:latin typeface="Times New Roman" panose="02020603050405020304" pitchFamily="18" charset="0"/>
                <a:cs typeface="Times New Roman" panose="02020603050405020304" pitchFamily="18" charset="0"/>
              </a:rPr>
              <a:t>    );</a:t>
            </a:r>
          </a:p>
          <a:p>
            <a:r>
              <a:rPr lang="en-US" sz="1400" u="sng" dirty="0">
                <a:latin typeface="Times New Roman" panose="02020603050405020304" pitchFamily="18" charset="0"/>
                <a:cs typeface="Times New Roman" panose="02020603050405020304" pitchFamily="18" charset="0"/>
              </a:rPr>
              <a:t>  }</a:t>
            </a:r>
          </a:p>
          <a:p>
            <a:r>
              <a:rPr lang="en-US" sz="1400" u="sng" dirty="0">
                <a:latin typeface="Times New Roman" panose="02020603050405020304" pitchFamily="18" charset="0"/>
                <a:cs typeface="Times New Roman" panose="02020603050405020304" pitchFamily="18" charset="0"/>
              </a:rPr>
              <a:t>}</a:t>
            </a:r>
          </a:p>
          <a:p>
            <a:endParaRPr lang="en-US" sz="1400" u="sng" dirty="0">
              <a:latin typeface="Times New Roman" panose="02020603050405020304" pitchFamily="18" charset="0"/>
              <a:cs typeface="Times New Roman" panose="02020603050405020304" pitchFamily="18" charset="0"/>
            </a:endParaRPr>
          </a:p>
          <a:p>
            <a:endParaRPr lang="en-US" sz="1400" u="sng" dirty="0">
              <a:latin typeface="Times New Roman" panose="02020603050405020304" pitchFamily="18" charset="0"/>
              <a:cs typeface="Times New Roman" panose="02020603050405020304" pitchFamily="18" charset="0"/>
            </a:endParaRPr>
          </a:p>
          <a:p>
            <a:r>
              <a:rPr lang="en-US" sz="1400" u="sng"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21434485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11737AE-392A-ADC2-1BB4-CF4B4D9D68FF}"/>
              </a:ext>
            </a:extLst>
          </p:cNvPr>
          <p:cNvSpPr txBox="1"/>
          <p:nvPr/>
        </p:nvSpPr>
        <p:spPr>
          <a:xfrm>
            <a:off x="162560" y="182880"/>
            <a:ext cx="9019540" cy="5878532"/>
          </a:xfrm>
          <a:prstGeom prst="rect">
            <a:avLst/>
          </a:prstGeom>
          <a:noFill/>
        </p:spPr>
        <p:txBody>
          <a:bodyPr wrap="square">
            <a:spAutoFit/>
          </a:bodyPr>
          <a:lstStyle/>
          <a:p>
            <a:r>
              <a:rPr lang="en-IN" b="1" i="0" dirty="0" err="1">
                <a:solidFill>
                  <a:srgbClr val="1F2328"/>
                </a:solidFill>
                <a:effectLst/>
                <a:latin typeface="Times New Roman" panose="02020603050405020304" pitchFamily="18" charset="0"/>
                <a:cs typeface="Times New Roman" panose="02020603050405020304" pitchFamily="18" charset="0"/>
              </a:rPr>
              <a:t>auth_provider.dart</a:t>
            </a:r>
            <a:r>
              <a:rPr lang="en-IN" b="1" i="0" dirty="0">
                <a:solidFill>
                  <a:srgbClr val="1F2328"/>
                </a:solidFill>
                <a:effectLst/>
                <a:latin typeface="Times New Roman" panose="02020603050405020304" pitchFamily="18" charset="0"/>
                <a:cs typeface="Times New Roman" panose="02020603050405020304" pitchFamily="18" charset="0"/>
              </a:rPr>
              <a:t>:</a:t>
            </a:r>
          </a:p>
          <a:p>
            <a:endParaRPr lang="en-IN" dirty="0">
              <a:solidFill>
                <a:srgbClr val="1F2328"/>
              </a:solidFill>
              <a:latin typeface="Times New Roman" panose="02020603050405020304" pitchFamily="18" charset="0"/>
              <a:cs typeface="Times New Roman" panose="02020603050405020304" pitchFamily="18" charset="0"/>
            </a:endParaRPr>
          </a:p>
          <a:p>
            <a:r>
              <a:rPr lang="en-IN" sz="1400" i="0" dirty="0">
                <a:solidFill>
                  <a:srgbClr val="1F2328"/>
                </a:solidFill>
                <a:effectLst/>
                <a:latin typeface="Times New Roman" panose="02020603050405020304" pitchFamily="18" charset="0"/>
                <a:cs typeface="Times New Roman" panose="02020603050405020304" pitchFamily="18" charset="0"/>
              </a:rPr>
              <a:t>import '</a:t>
            </a:r>
            <a:r>
              <a:rPr lang="en-IN" sz="1400" i="0" dirty="0" err="1">
                <a:solidFill>
                  <a:srgbClr val="1F2328"/>
                </a:solidFill>
                <a:effectLst/>
                <a:latin typeface="Times New Roman" panose="02020603050405020304" pitchFamily="18" charset="0"/>
                <a:cs typeface="Times New Roman" panose="02020603050405020304" pitchFamily="18" charset="0"/>
              </a:rPr>
              <a:t>package:flutter</a:t>
            </a:r>
            <a:r>
              <a:rPr lang="en-IN" sz="1400" i="0" dirty="0">
                <a:solidFill>
                  <a:srgbClr val="1F2328"/>
                </a:solidFill>
                <a:effectLst/>
                <a:latin typeface="Times New Roman" panose="02020603050405020304" pitchFamily="18" charset="0"/>
                <a:cs typeface="Times New Roman" panose="02020603050405020304" pitchFamily="18" charset="0"/>
              </a:rPr>
              <a:t>/</a:t>
            </a:r>
            <a:r>
              <a:rPr lang="en-IN" sz="1400" i="0" dirty="0" err="1">
                <a:solidFill>
                  <a:srgbClr val="1F2328"/>
                </a:solidFill>
                <a:effectLst/>
                <a:latin typeface="Times New Roman" panose="02020603050405020304" pitchFamily="18" charset="0"/>
                <a:cs typeface="Times New Roman" panose="02020603050405020304" pitchFamily="18" charset="0"/>
              </a:rPr>
              <a:t>material.dart</a:t>
            </a:r>
            <a:r>
              <a:rPr lang="en-IN" sz="1400" i="0" dirty="0">
                <a:solidFill>
                  <a:srgbClr val="1F2328"/>
                </a:solidFill>
                <a:effectLst/>
                <a:latin typeface="Times New Roman" panose="02020603050405020304" pitchFamily="18" charset="0"/>
                <a:cs typeface="Times New Roman" panose="02020603050405020304" pitchFamily="18" charset="0"/>
              </a:rPr>
              <a:t>';</a:t>
            </a:r>
          </a:p>
          <a:p>
            <a:r>
              <a:rPr lang="en-IN" sz="1400" i="0" dirty="0">
                <a:solidFill>
                  <a:srgbClr val="1F2328"/>
                </a:solidFill>
                <a:effectLst/>
                <a:latin typeface="Times New Roman" panose="02020603050405020304" pitchFamily="18" charset="0"/>
                <a:cs typeface="Times New Roman" panose="02020603050405020304" pitchFamily="18" charset="0"/>
              </a:rPr>
              <a:t>import '</a:t>
            </a:r>
            <a:r>
              <a:rPr lang="en-IN" sz="1400" i="0" dirty="0" err="1">
                <a:solidFill>
                  <a:srgbClr val="1F2328"/>
                </a:solidFill>
                <a:effectLst/>
                <a:latin typeface="Times New Roman" panose="02020603050405020304" pitchFamily="18" charset="0"/>
                <a:cs typeface="Times New Roman" panose="02020603050405020304" pitchFamily="18" charset="0"/>
              </a:rPr>
              <a:t>package:mail_client</a:t>
            </a:r>
            <a:r>
              <a:rPr lang="en-IN" sz="1400" i="0" dirty="0">
                <a:solidFill>
                  <a:srgbClr val="1F2328"/>
                </a:solidFill>
                <a:effectLst/>
                <a:latin typeface="Times New Roman" panose="02020603050405020304" pitchFamily="18" charset="0"/>
                <a:cs typeface="Times New Roman" panose="02020603050405020304" pitchFamily="18" charset="0"/>
              </a:rPr>
              <a:t>/services/</a:t>
            </a:r>
            <a:r>
              <a:rPr lang="en-IN" sz="1400" i="0" dirty="0" err="1">
                <a:solidFill>
                  <a:srgbClr val="1F2328"/>
                </a:solidFill>
                <a:effectLst/>
                <a:latin typeface="Times New Roman" panose="02020603050405020304" pitchFamily="18" charset="0"/>
                <a:cs typeface="Times New Roman" panose="02020603050405020304" pitchFamily="18" charset="0"/>
              </a:rPr>
              <a:t>auth_service.dart</a:t>
            </a:r>
            <a:r>
              <a:rPr lang="en-IN" sz="1400" i="0" dirty="0">
                <a:solidFill>
                  <a:srgbClr val="1F2328"/>
                </a:solidFill>
                <a:effectLst/>
                <a:latin typeface="Times New Roman" panose="02020603050405020304" pitchFamily="18" charset="0"/>
                <a:cs typeface="Times New Roman" panose="02020603050405020304" pitchFamily="18" charset="0"/>
              </a:rPr>
              <a:t>';</a:t>
            </a:r>
          </a:p>
          <a:p>
            <a:r>
              <a:rPr lang="en-IN" sz="1400" i="0" dirty="0">
                <a:solidFill>
                  <a:srgbClr val="1F2328"/>
                </a:solidFill>
                <a:effectLst/>
                <a:latin typeface="Times New Roman" panose="02020603050405020304" pitchFamily="18" charset="0"/>
                <a:cs typeface="Times New Roman" panose="02020603050405020304" pitchFamily="18" charset="0"/>
              </a:rPr>
              <a:t>class </a:t>
            </a:r>
            <a:r>
              <a:rPr lang="en-IN" sz="1400" i="0" dirty="0" err="1">
                <a:solidFill>
                  <a:srgbClr val="1F2328"/>
                </a:solidFill>
                <a:effectLst/>
                <a:latin typeface="Times New Roman" panose="02020603050405020304" pitchFamily="18" charset="0"/>
                <a:cs typeface="Times New Roman" panose="02020603050405020304" pitchFamily="18" charset="0"/>
              </a:rPr>
              <a:t>AuthProvider</a:t>
            </a:r>
            <a:r>
              <a:rPr lang="en-IN" sz="1400" i="0" dirty="0">
                <a:solidFill>
                  <a:srgbClr val="1F2328"/>
                </a:solidFill>
                <a:effectLst/>
                <a:latin typeface="Times New Roman" panose="02020603050405020304" pitchFamily="18" charset="0"/>
                <a:cs typeface="Times New Roman" panose="02020603050405020304" pitchFamily="18" charset="0"/>
              </a:rPr>
              <a:t> extends </a:t>
            </a:r>
            <a:r>
              <a:rPr lang="en-IN" sz="1400" i="0" dirty="0" err="1">
                <a:solidFill>
                  <a:srgbClr val="1F2328"/>
                </a:solidFill>
                <a:effectLst/>
                <a:latin typeface="Times New Roman" panose="02020603050405020304" pitchFamily="18" charset="0"/>
                <a:cs typeface="Times New Roman" panose="02020603050405020304" pitchFamily="18" charset="0"/>
              </a:rPr>
              <a:t>ChangeNotifier</a:t>
            </a:r>
            <a:r>
              <a:rPr lang="en-IN" sz="1400" i="0" dirty="0">
                <a:solidFill>
                  <a:srgbClr val="1F2328"/>
                </a:solidFill>
                <a:effectLst/>
                <a:latin typeface="Times New Roman" panose="02020603050405020304" pitchFamily="18" charset="0"/>
                <a:cs typeface="Times New Roman" panose="02020603050405020304" pitchFamily="18" charset="0"/>
              </a:rPr>
              <a:t> {</a:t>
            </a:r>
          </a:p>
          <a:p>
            <a:r>
              <a:rPr lang="en-IN" sz="1400" i="0" dirty="0">
                <a:solidFill>
                  <a:srgbClr val="1F2328"/>
                </a:solidFill>
                <a:effectLst/>
                <a:latin typeface="Times New Roman" panose="02020603050405020304" pitchFamily="18" charset="0"/>
                <a:cs typeface="Times New Roman" panose="02020603050405020304" pitchFamily="18" charset="0"/>
              </a:rPr>
              <a:t>  bool _</a:t>
            </a:r>
            <a:r>
              <a:rPr lang="en-IN" sz="1400" i="0" dirty="0" err="1">
                <a:solidFill>
                  <a:srgbClr val="1F2328"/>
                </a:solidFill>
                <a:effectLst/>
                <a:latin typeface="Times New Roman" panose="02020603050405020304" pitchFamily="18" charset="0"/>
                <a:cs typeface="Times New Roman" panose="02020603050405020304" pitchFamily="18" charset="0"/>
              </a:rPr>
              <a:t>isLoading</a:t>
            </a:r>
            <a:r>
              <a:rPr lang="en-IN" sz="1400" i="0" dirty="0">
                <a:solidFill>
                  <a:srgbClr val="1F2328"/>
                </a:solidFill>
                <a:effectLst/>
                <a:latin typeface="Times New Roman" panose="02020603050405020304" pitchFamily="18" charset="0"/>
                <a:cs typeface="Times New Roman" panose="02020603050405020304" pitchFamily="18" charset="0"/>
              </a:rPr>
              <a:t> = false;</a:t>
            </a:r>
          </a:p>
          <a:p>
            <a:r>
              <a:rPr lang="en-IN" sz="1400" i="0" dirty="0">
                <a:solidFill>
                  <a:srgbClr val="1F2328"/>
                </a:solidFill>
                <a:effectLst/>
                <a:latin typeface="Times New Roman" panose="02020603050405020304" pitchFamily="18" charset="0"/>
                <a:cs typeface="Times New Roman" panose="02020603050405020304" pitchFamily="18" charset="0"/>
              </a:rPr>
              <a:t>  bool get </a:t>
            </a:r>
            <a:r>
              <a:rPr lang="en-IN" sz="1400" i="0" dirty="0" err="1">
                <a:solidFill>
                  <a:srgbClr val="1F2328"/>
                </a:solidFill>
                <a:effectLst/>
                <a:latin typeface="Times New Roman" panose="02020603050405020304" pitchFamily="18" charset="0"/>
                <a:cs typeface="Times New Roman" panose="02020603050405020304" pitchFamily="18" charset="0"/>
              </a:rPr>
              <a:t>isLoading</a:t>
            </a:r>
            <a:r>
              <a:rPr lang="en-IN" sz="1400" i="0" dirty="0">
                <a:solidFill>
                  <a:srgbClr val="1F2328"/>
                </a:solidFill>
                <a:effectLst/>
                <a:latin typeface="Times New Roman" panose="02020603050405020304" pitchFamily="18" charset="0"/>
                <a:cs typeface="Times New Roman" panose="02020603050405020304" pitchFamily="18" charset="0"/>
              </a:rPr>
              <a:t> =&gt; _</a:t>
            </a:r>
            <a:r>
              <a:rPr lang="en-IN" sz="1400" i="0" dirty="0" err="1">
                <a:solidFill>
                  <a:srgbClr val="1F2328"/>
                </a:solidFill>
                <a:effectLst/>
                <a:latin typeface="Times New Roman" panose="02020603050405020304" pitchFamily="18" charset="0"/>
                <a:cs typeface="Times New Roman" panose="02020603050405020304" pitchFamily="18" charset="0"/>
              </a:rPr>
              <a:t>isLoading</a:t>
            </a:r>
            <a:r>
              <a:rPr lang="en-IN" sz="1400" i="0" dirty="0">
                <a:solidFill>
                  <a:srgbClr val="1F2328"/>
                </a:solidFill>
                <a:effectLst/>
                <a:latin typeface="Times New Roman" panose="02020603050405020304" pitchFamily="18" charset="0"/>
                <a:cs typeface="Times New Roman" panose="02020603050405020304" pitchFamily="18" charset="0"/>
              </a:rPr>
              <a:t>;</a:t>
            </a:r>
          </a:p>
          <a:p>
            <a:r>
              <a:rPr lang="en-IN" sz="1400" i="0" dirty="0">
                <a:solidFill>
                  <a:srgbClr val="1F2328"/>
                </a:solidFill>
                <a:effectLst/>
                <a:latin typeface="Times New Roman" panose="02020603050405020304" pitchFamily="18" charset="0"/>
                <a:cs typeface="Times New Roman" panose="02020603050405020304" pitchFamily="18" charset="0"/>
              </a:rPr>
              <a:t>  Future&lt;bool&gt; </a:t>
            </a:r>
            <a:r>
              <a:rPr lang="en-IN" sz="1400" i="0" dirty="0" err="1">
                <a:solidFill>
                  <a:srgbClr val="1F2328"/>
                </a:solidFill>
                <a:effectLst/>
                <a:latin typeface="Times New Roman" panose="02020603050405020304" pitchFamily="18" charset="0"/>
                <a:cs typeface="Times New Roman" panose="02020603050405020304" pitchFamily="18" charset="0"/>
              </a:rPr>
              <a:t>signUp</a:t>
            </a:r>
            <a:r>
              <a:rPr lang="en-IN" sz="1400" i="0" dirty="0">
                <a:solidFill>
                  <a:srgbClr val="1F2328"/>
                </a:solidFill>
                <a:effectLst/>
                <a:latin typeface="Times New Roman" panose="02020603050405020304" pitchFamily="18" charset="0"/>
                <a:cs typeface="Times New Roman" panose="02020603050405020304" pitchFamily="18" charset="0"/>
              </a:rPr>
              <a:t>(String </a:t>
            </a:r>
            <a:r>
              <a:rPr lang="en-IN" sz="1400" i="0" dirty="0" err="1">
                <a:solidFill>
                  <a:srgbClr val="1F2328"/>
                </a:solidFill>
                <a:effectLst/>
                <a:latin typeface="Times New Roman" panose="02020603050405020304" pitchFamily="18" charset="0"/>
                <a:cs typeface="Times New Roman" panose="02020603050405020304" pitchFamily="18" charset="0"/>
              </a:rPr>
              <a:t>firstName</a:t>
            </a:r>
            <a:r>
              <a:rPr lang="en-IN" sz="1400" i="0" dirty="0">
                <a:solidFill>
                  <a:srgbClr val="1F2328"/>
                </a:solidFill>
                <a:effectLst/>
                <a:latin typeface="Times New Roman" panose="02020603050405020304" pitchFamily="18" charset="0"/>
                <a:cs typeface="Times New Roman" panose="02020603050405020304" pitchFamily="18" charset="0"/>
              </a:rPr>
              <a:t>, String </a:t>
            </a:r>
            <a:r>
              <a:rPr lang="en-IN" sz="1400" i="0" dirty="0" err="1">
                <a:solidFill>
                  <a:srgbClr val="1F2328"/>
                </a:solidFill>
                <a:effectLst/>
                <a:latin typeface="Times New Roman" panose="02020603050405020304" pitchFamily="18" charset="0"/>
                <a:cs typeface="Times New Roman" panose="02020603050405020304" pitchFamily="18" charset="0"/>
              </a:rPr>
              <a:t>lastName</a:t>
            </a:r>
            <a:r>
              <a:rPr lang="en-IN" sz="1400" i="0" dirty="0">
                <a:solidFill>
                  <a:srgbClr val="1F2328"/>
                </a:solidFill>
                <a:effectLst/>
                <a:latin typeface="Times New Roman" panose="02020603050405020304" pitchFamily="18" charset="0"/>
                <a:cs typeface="Times New Roman" panose="02020603050405020304" pitchFamily="18" charset="0"/>
              </a:rPr>
              <a:t>, String email, String password) async {</a:t>
            </a:r>
          </a:p>
          <a:p>
            <a:r>
              <a:rPr lang="en-IN" sz="1400" i="0" dirty="0">
                <a:solidFill>
                  <a:srgbClr val="1F2328"/>
                </a:solidFill>
                <a:effectLst/>
                <a:latin typeface="Times New Roman" panose="02020603050405020304" pitchFamily="18" charset="0"/>
                <a:cs typeface="Times New Roman" panose="02020603050405020304" pitchFamily="18" charset="0"/>
              </a:rPr>
              <a:t>    _</a:t>
            </a:r>
            <a:r>
              <a:rPr lang="en-IN" sz="1400" i="0" dirty="0" err="1">
                <a:solidFill>
                  <a:srgbClr val="1F2328"/>
                </a:solidFill>
                <a:effectLst/>
                <a:latin typeface="Times New Roman" panose="02020603050405020304" pitchFamily="18" charset="0"/>
                <a:cs typeface="Times New Roman" panose="02020603050405020304" pitchFamily="18" charset="0"/>
              </a:rPr>
              <a:t>isLoading</a:t>
            </a:r>
            <a:r>
              <a:rPr lang="en-IN" sz="1400" i="0" dirty="0">
                <a:solidFill>
                  <a:srgbClr val="1F2328"/>
                </a:solidFill>
                <a:effectLst/>
                <a:latin typeface="Times New Roman" panose="02020603050405020304" pitchFamily="18" charset="0"/>
                <a:cs typeface="Times New Roman" panose="02020603050405020304" pitchFamily="18" charset="0"/>
              </a:rPr>
              <a:t> = true;</a:t>
            </a:r>
          </a:p>
          <a:p>
            <a:r>
              <a:rPr lang="en-IN" sz="1400" i="0" dirty="0">
                <a:solidFill>
                  <a:srgbClr val="1F2328"/>
                </a:solidFill>
                <a:effectLst/>
                <a:latin typeface="Times New Roman" panose="02020603050405020304" pitchFamily="18" charset="0"/>
                <a:cs typeface="Times New Roman" panose="02020603050405020304" pitchFamily="18" charset="0"/>
              </a:rPr>
              <a:t>    </a:t>
            </a:r>
            <a:r>
              <a:rPr lang="en-IN" sz="1400" i="0" dirty="0" err="1">
                <a:solidFill>
                  <a:srgbClr val="1F2328"/>
                </a:solidFill>
                <a:effectLst/>
                <a:latin typeface="Times New Roman" panose="02020603050405020304" pitchFamily="18" charset="0"/>
                <a:cs typeface="Times New Roman" panose="02020603050405020304" pitchFamily="18" charset="0"/>
              </a:rPr>
              <a:t>notifyListeners</a:t>
            </a:r>
            <a:r>
              <a:rPr lang="en-IN" sz="1400" i="0" dirty="0">
                <a:solidFill>
                  <a:srgbClr val="1F2328"/>
                </a:solidFill>
                <a:effectLst/>
                <a:latin typeface="Times New Roman" panose="02020603050405020304" pitchFamily="18" charset="0"/>
                <a:cs typeface="Times New Roman" panose="02020603050405020304" pitchFamily="18" charset="0"/>
              </a:rPr>
              <a:t>();</a:t>
            </a:r>
          </a:p>
          <a:p>
            <a:r>
              <a:rPr lang="en-IN" sz="1400" i="0" dirty="0">
                <a:solidFill>
                  <a:srgbClr val="1F2328"/>
                </a:solidFill>
                <a:effectLst/>
                <a:latin typeface="Times New Roman" panose="02020603050405020304" pitchFamily="18" charset="0"/>
                <a:cs typeface="Times New Roman" panose="02020603050405020304" pitchFamily="18" charset="0"/>
              </a:rPr>
              <a:t>    bool success = await </a:t>
            </a:r>
            <a:r>
              <a:rPr lang="en-IN" sz="1400" i="0" dirty="0" err="1">
                <a:solidFill>
                  <a:srgbClr val="1F2328"/>
                </a:solidFill>
                <a:effectLst/>
                <a:latin typeface="Times New Roman" panose="02020603050405020304" pitchFamily="18" charset="0"/>
                <a:cs typeface="Times New Roman" panose="02020603050405020304" pitchFamily="18" charset="0"/>
              </a:rPr>
              <a:t>AuthService</a:t>
            </a:r>
            <a:r>
              <a:rPr lang="en-IN" sz="1400" i="0" dirty="0">
                <a:solidFill>
                  <a:srgbClr val="1F2328"/>
                </a:solidFill>
                <a:effectLst/>
                <a:latin typeface="Times New Roman" panose="02020603050405020304" pitchFamily="18" charset="0"/>
                <a:cs typeface="Times New Roman" panose="02020603050405020304" pitchFamily="18" charset="0"/>
              </a:rPr>
              <a:t>().</a:t>
            </a:r>
            <a:r>
              <a:rPr lang="en-IN" sz="1400" i="0" dirty="0" err="1">
                <a:solidFill>
                  <a:srgbClr val="1F2328"/>
                </a:solidFill>
                <a:effectLst/>
                <a:latin typeface="Times New Roman" panose="02020603050405020304" pitchFamily="18" charset="0"/>
                <a:cs typeface="Times New Roman" panose="02020603050405020304" pitchFamily="18" charset="0"/>
              </a:rPr>
              <a:t>signUp</a:t>
            </a:r>
            <a:r>
              <a:rPr lang="en-IN" sz="1400" i="0" dirty="0">
                <a:solidFill>
                  <a:srgbClr val="1F2328"/>
                </a:solidFill>
                <a:effectLst/>
                <a:latin typeface="Times New Roman" panose="02020603050405020304" pitchFamily="18" charset="0"/>
                <a:cs typeface="Times New Roman" panose="02020603050405020304" pitchFamily="18" charset="0"/>
              </a:rPr>
              <a:t>(</a:t>
            </a:r>
            <a:r>
              <a:rPr lang="en-IN" sz="1400" i="0" dirty="0" err="1">
                <a:solidFill>
                  <a:srgbClr val="1F2328"/>
                </a:solidFill>
                <a:effectLst/>
                <a:latin typeface="Times New Roman" panose="02020603050405020304" pitchFamily="18" charset="0"/>
                <a:cs typeface="Times New Roman" panose="02020603050405020304" pitchFamily="18" charset="0"/>
              </a:rPr>
              <a:t>firstName</a:t>
            </a:r>
            <a:r>
              <a:rPr lang="en-IN" sz="1400" i="0" dirty="0">
                <a:solidFill>
                  <a:srgbClr val="1F2328"/>
                </a:solidFill>
                <a:effectLst/>
                <a:latin typeface="Times New Roman" panose="02020603050405020304" pitchFamily="18" charset="0"/>
                <a:cs typeface="Times New Roman" panose="02020603050405020304" pitchFamily="18" charset="0"/>
              </a:rPr>
              <a:t>, </a:t>
            </a:r>
            <a:r>
              <a:rPr lang="en-IN" sz="1400" i="0" dirty="0" err="1">
                <a:solidFill>
                  <a:srgbClr val="1F2328"/>
                </a:solidFill>
                <a:effectLst/>
                <a:latin typeface="Times New Roman" panose="02020603050405020304" pitchFamily="18" charset="0"/>
                <a:cs typeface="Times New Roman" panose="02020603050405020304" pitchFamily="18" charset="0"/>
              </a:rPr>
              <a:t>lastName</a:t>
            </a:r>
            <a:r>
              <a:rPr lang="en-IN" sz="1400" i="0" dirty="0">
                <a:solidFill>
                  <a:srgbClr val="1F2328"/>
                </a:solidFill>
                <a:effectLst/>
                <a:latin typeface="Times New Roman" panose="02020603050405020304" pitchFamily="18" charset="0"/>
                <a:cs typeface="Times New Roman" panose="02020603050405020304" pitchFamily="18" charset="0"/>
              </a:rPr>
              <a:t>, email, password);</a:t>
            </a:r>
          </a:p>
          <a:p>
            <a:r>
              <a:rPr lang="en-IN" sz="1400" i="0" dirty="0">
                <a:solidFill>
                  <a:srgbClr val="1F2328"/>
                </a:solidFill>
                <a:effectLst/>
                <a:latin typeface="Times New Roman" panose="02020603050405020304" pitchFamily="18" charset="0"/>
                <a:cs typeface="Times New Roman" panose="02020603050405020304" pitchFamily="18" charset="0"/>
              </a:rPr>
              <a:t>    _</a:t>
            </a:r>
            <a:r>
              <a:rPr lang="en-IN" sz="1400" i="0" dirty="0" err="1">
                <a:solidFill>
                  <a:srgbClr val="1F2328"/>
                </a:solidFill>
                <a:effectLst/>
                <a:latin typeface="Times New Roman" panose="02020603050405020304" pitchFamily="18" charset="0"/>
                <a:cs typeface="Times New Roman" panose="02020603050405020304" pitchFamily="18" charset="0"/>
              </a:rPr>
              <a:t>isLoading</a:t>
            </a:r>
            <a:r>
              <a:rPr lang="en-IN" sz="1400" i="0" dirty="0">
                <a:solidFill>
                  <a:srgbClr val="1F2328"/>
                </a:solidFill>
                <a:effectLst/>
                <a:latin typeface="Times New Roman" panose="02020603050405020304" pitchFamily="18" charset="0"/>
                <a:cs typeface="Times New Roman" panose="02020603050405020304" pitchFamily="18" charset="0"/>
              </a:rPr>
              <a:t> = false;</a:t>
            </a:r>
          </a:p>
          <a:p>
            <a:r>
              <a:rPr lang="en-IN" sz="1400" i="0" dirty="0">
                <a:solidFill>
                  <a:srgbClr val="1F2328"/>
                </a:solidFill>
                <a:effectLst/>
                <a:latin typeface="Times New Roman" panose="02020603050405020304" pitchFamily="18" charset="0"/>
                <a:cs typeface="Times New Roman" panose="02020603050405020304" pitchFamily="18" charset="0"/>
              </a:rPr>
              <a:t>    </a:t>
            </a:r>
            <a:r>
              <a:rPr lang="en-IN" sz="1400" i="0" dirty="0" err="1">
                <a:solidFill>
                  <a:srgbClr val="1F2328"/>
                </a:solidFill>
                <a:effectLst/>
                <a:latin typeface="Times New Roman" panose="02020603050405020304" pitchFamily="18" charset="0"/>
                <a:cs typeface="Times New Roman" panose="02020603050405020304" pitchFamily="18" charset="0"/>
              </a:rPr>
              <a:t>notifyListeners</a:t>
            </a:r>
            <a:r>
              <a:rPr lang="en-IN" sz="1400" i="0" dirty="0">
                <a:solidFill>
                  <a:srgbClr val="1F2328"/>
                </a:solidFill>
                <a:effectLst/>
                <a:latin typeface="Times New Roman" panose="02020603050405020304" pitchFamily="18" charset="0"/>
                <a:cs typeface="Times New Roman" panose="02020603050405020304" pitchFamily="18" charset="0"/>
              </a:rPr>
              <a:t>();</a:t>
            </a:r>
          </a:p>
          <a:p>
            <a:r>
              <a:rPr lang="en-IN" sz="1400" i="0" dirty="0">
                <a:solidFill>
                  <a:srgbClr val="1F2328"/>
                </a:solidFill>
                <a:effectLst/>
                <a:latin typeface="Times New Roman" panose="02020603050405020304" pitchFamily="18" charset="0"/>
                <a:cs typeface="Times New Roman" panose="02020603050405020304" pitchFamily="18" charset="0"/>
              </a:rPr>
              <a:t>    return success;</a:t>
            </a:r>
          </a:p>
          <a:p>
            <a:r>
              <a:rPr lang="en-IN" sz="1400" i="0" dirty="0">
                <a:solidFill>
                  <a:srgbClr val="1F2328"/>
                </a:solidFill>
                <a:effectLst/>
                <a:latin typeface="Times New Roman" panose="02020603050405020304" pitchFamily="18" charset="0"/>
                <a:cs typeface="Times New Roman" panose="02020603050405020304" pitchFamily="18" charset="0"/>
              </a:rPr>
              <a:t>  }</a:t>
            </a:r>
          </a:p>
          <a:p>
            <a:endParaRPr lang="en-IN" sz="1400" i="0" dirty="0">
              <a:solidFill>
                <a:srgbClr val="1F2328"/>
              </a:solidFill>
              <a:effectLst/>
              <a:latin typeface="Times New Roman" panose="02020603050405020304" pitchFamily="18" charset="0"/>
              <a:cs typeface="Times New Roman" panose="02020603050405020304" pitchFamily="18" charset="0"/>
            </a:endParaRPr>
          </a:p>
          <a:p>
            <a:r>
              <a:rPr lang="en-IN" sz="1400" i="0" dirty="0">
                <a:solidFill>
                  <a:srgbClr val="1F2328"/>
                </a:solidFill>
                <a:effectLst/>
                <a:latin typeface="Times New Roman" panose="02020603050405020304" pitchFamily="18" charset="0"/>
                <a:cs typeface="Times New Roman" panose="02020603050405020304" pitchFamily="18" charset="0"/>
              </a:rPr>
              <a:t>  Future&lt;bool&gt; </a:t>
            </a:r>
            <a:r>
              <a:rPr lang="en-IN" sz="1400" i="0" dirty="0" err="1">
                <a:solidFill>
                  <a:srgbClr val="1F2328"/>
                </a:solidFill>
                <a:effectLst/>
                <a:latin typeface="Times New Roman" panose="02020603050405020304" pitchFamily="18" charset="0"/>
                <a:cs typeface="Times New Roman" panose="02020603050405020304" pitchFamily="18" charset="0"/>
              </a:rPr>
              <a:t>signIn</a:t>
            </a:r>
            <a:r>
              <a:rPr lang="en-IN" sz="1400" i="0" dirty="0">
                <a:solidFill>
                  <a:srgbClr val="1F2328"/>
                </a:solidFill>
                <a:effectLst/>
                <a:latin typeface="Times New Roman" panose="02020603050405020304" pitchFamily="18" charset="0"/>
                <a:cs typeface="Times New Roman" panose="02020603050405020304" pitchFamily="18" charset="0"/>
              </a:rPr>
              <a:t>(String email, String password) async {</a:t>
            </a:r>
          </a:p>
          <a:p>
            <a:r>
              <a:rPr lang="en-IN" sz="1400" i="0" dirty="0">
                <a:solidFill>
                  <a:srgbClr val="1F2328"/>
                </a:solidFill>
                <a:effectLst/>
                <a:latin typeface="Times New Roman" panose="02020603050405020304" pitchFamily="18" charset="0"/>
                <a:cs typeface="Times New Roman" panose="02020603050405020304" pitchFamily="18" charset="0"/>
              </a:rPr>
              <a:t>    _</a:t>
            </a:r>
            <a:r>
              <a:rPr lang="en-IN" sz="1400" i="0" dirty="0" err="1">
                <a:solidFill>
                  <a:srgbClr val="1F2328"/>
                </a:solidFill>
                <a:effectLst/>
                <a:latin typeface="Times New Roman" panose="02020603050405020304" pitchFamily="18" charset="0"/>
                <a:cs typeface="Times New Roman" panose="02020603050405020304" pitchFamily="18" charset="0"/>
              </a:rPr>
              <a:t>isLoading</a:t>
            </a:r>
            <a:r>
              <a:rPr lang="en-IN" sz="1400" i="0" dirty="0">
                <a:solidFill>
                  <a:srgbClr val="1F2328"/>
                </a:solidFill>
                <a:effectLst/>
                <a:latin typeface="Times New Roman" panose="02020603050405020304" pitchFamily="18" charset="0"/>
                <a:cs typeface="Times New Roman" panose="02020603050405020304" pitchFamily="18" charset="0"/>
              </a:rPr>
              <a:t> = true;</a:t>
            </a:r>
          </a:p>
          <a:p>
            <a:r>
              <a:rPr lang="en-IN" sz="1400" i="0" dirty="0">
                <a:solidFill>
                  <a:srgbClr val="1F2328"/>
                </a:solidFill>
                <a:effectLst/>
                <a:latin typeface="Times New Roman" panose="02020603050405020304" pitchFamily="18" charset="0"/>
                <a:cs typeface="Times New Roman" panose="02020603050405020304" pitchFamily="18" charset="0"/>
              </a:rPr>
              <a:t>    </a:t>
            </a:r>
            <a:r>
              <a:rPr lang="en-IN" sz="1400" i="0" dirty="0" err="1">
                <a:solidFill>
                  <a:srgbClr val="1F2328"/>
                </a:solidFill>
                <a:effectLst/>
                <a:latin typeface="Times New Roman" panose="02020603050405020304" pitchFamily="18" charset="0"/>
                <a:cs typeface="Times New Roman" panose="02020603050405020304" pitchFamily="18" charset="0"/>
              </a:rPr>
              <a:t>notifyListeners</a:t>
            </a:r>
            <a:r>
              <a:rPr lang="en-IN" sz="1400" i="0" dirty="0">
                <a:solidFill>
                  <a:srgbClr val="1F2328"/>
                </a:solidFill>
                <a:effectLst/>
                <a:latin typeface="Times New Roman" panose="02020603050405020304" pitchFamily="18" charset="0"/>
                <a:cs typeface="Times New Roman" panose="02020603050405020304" pitchFamily="18" charset="0"/>
              </a:rPr>
              <a:t>();</a:t>
            </a:r>
          </a:p>
          <a:p>
            <a:r>
              <a:rPr lang="en-IN" sz="1400" i="0" dirty="0">
                <a:solidFill>
                  <a:srgbClr val="1F2328"/>
                </a:solidFill>
                <a:effectLst/>
                <a:latin typeface="Times New Roman" panose="02020603050405020304" pitchFamily="18" charset="0"/>
                <a:cs typeface="Times New Roman" panose="02020603050405020304" pitchFamily="18" charset="0"/>
              </a:rPr>
              <a:t>    bool success = await </a:t>
            </a:r>
            <a:r>
              <a:rPr lang="en-IN" sz="1400" i="0" dirty="0" err="1">
                <a:solidFill>
                  <a:srgbClr val="1F2328"/>
                </a:solidFill>
                <a:effectLst/>
                <a:latin typeface="Times New Roman" panose="02020603050405020304" pitchFamily="18" charset="0"/>
                <a:cs typeface="Times New Roman" panose="02020603050405020304" pitchFamily="18" charset="0"/>
              </a:rPr>
              <a:t>AuthService</a:t>
            </a:r>
            <a:r>
              <a:rPr lang="en-IN" sz="1400" i="0" dirty="0">
                <a:solidFill>
                  <a:srgbClr val="1F2328"/>
                </a:solidFill>
                <a:effectLst/>
                <a:latin typeface="Times New Roman" panose="02020603050405020304" pitchFamily="18" charset="0"/>
                <a:cs typeface="Times New Roman" panose="02020603050405020304" pitchFamily="18" charset="0"/>
              </a:rPr>
              <a:t>().</a:t>
            </a:r>
            <a:r>
              <a:rPr lang="en-IN" sz="1400" i="0" dirty="0" err="1">
                <a:solidFill>
                  <a:srgbClr val="1F2328"/>
                </a:solidFill>
                <a:effectLst/>
                <a:latin typeface="Times New Roman" panose="02020603050405020304" pitchFamily="18" charset="0"/>
                <a:cs typeface="Times New Roman" panose="02020603050405020304" pitchFamily="18" charset="0"/>
              </a:rPr>
              <a:t>signIn</a:t>
            </a:r>
            <a:r>
              <a:rPr lang="en-IN" sz="1400" i="0" dirty="0">
                <a:solidFill>
                  <a:srgbClr val="1F2328"/>
                </a:solidFill>
                <a:effectLst/>
                <a:latin typeface="Times New Roman" panose="02020603050405020304" pitchFamily="18" charset="0"/>
                <a:cs typeface="Times New Roman" panose="02020603050405020304" pitchFamily="18" charset="0"/>
              </a:rPr>
              <a:t>(email, password);</a:t>
            </a:r>
          </a:p>
          <a:p>
            <a:r>
              <a:rPr lang="en-IN" sz="1400" i="0" dirty="0">
                <a:solidFill>
                  <a:srgbClr val="1F2328"/>
                </a:solidFill>
                <a:effectLst/>
                <a:latin typeface="Times New Roman" panose="02020603050405020304" pitchFamily="18" charset="0"/>
                <a:cs typeface="Times New Roman" panose="02020603050405020304" pitchFamily="18" charset="0"/>
              </a:rPr>
              <a:t>    _</a:t>
            </a:r>
            <a:r>
              <a:rPr lang="en-IN" sz="1400" i="0" dirty="0" err="1">
                <a:solidFill>
                  <a:srgbClr val="1F2328"/>
                </a:solidFill>
                <a:effectLst/>
                <a:latin typeface="Times New Roman" panose="02020603050405020304" pitchFamily="18" charset="0"/>
                <a:cs typeface="Times New Roman" panose="02020603050405020304" pitchFamily="18" charset="0"/>
              </a:rPr>
              <a:t>isLoading</a:t>
            </a:r>
            <a:r>
              <a:rPr lang="en-IN" sz="1400" i="0" dirty="0">
                <a:solidFill>
                  <a:srgbClr val="1F2328"/>
                </a:solidFill>
                <a:effectLst/>
                <a:latin typeface="Times New Roman" panose="02020603050405020304" pitchFamily="18" charset="0"/>
                <a:cs typeface="Times New Roman" panose="02020603050405020304" pitchFamily="18" charset="0"/>
              </a:rPr>
              <a:t> = false;</a:t>
            </a:r>
          </a:p>
          <a:p>
            <a:r>
              <a:rPr lang="en-IN" sz="1400" i="0" dirty="0">
                <a:solidFill>
                  <a:srgbClr val="1F2328"/>
                </a:solidFill>
                <a:effectLst/>
                <a:latin typeface="Times New Roman" panose="02020603050405020304" pitchFamily="18" charset="0"/>
                <a:cs typeface="Times New Roman" panose="02020603050405020304" pitchFamily="18" charset="0"/>
              </a:rPr>
              <a:t>    </a:t>
            </a:r>
            <a:r>
              <a:rPr lang="en-IN" sz="1400" i="0" dirty="0" err="1">
                <a:solidFill>
                  <a:srgbClr val="1F2328"/>
                </a:solidFill>
                <a:effectLst/>
                <a:latin typeface="Times New Roman" panose="02020603050405020304" pitchFamily="18" charset="0"/>
                <a:cs typeface="Times New Roman" panose="02020603050405020304" pitchFamily="18" charset="0"/>
              </a:rPr>
              <a:t>notifyListeners</a:t>
            </a:r>
            <a:r>
              <a:rPr lang="en-IN" sz="1400" i="0" dirty="0">
                <a:solidFill>
                  <a:srgbClr val="1F2328"/>
                </a:solidFill>
                <a:effectLst/>
                <a:latin typeface="Times New Roman" panose="02020603050405020304" pitchFamily="18" charset="0"/>
                <a:cs typeface="Times New Roman" panose="02020603050405020304" pitchFamily="18" charset="0"/>
              </a:rPr>
              <a:t>();</a:t>
            </a:r>
          </a:p>
          <a:p>
            <a:r>
              <a:rPr lang="en-IN" sz="1400" i="0" dirty="0">
                <a:solidFill>
                  <a:srgbClr val="1F2328"/>
                </a:solidFill>
                <a:effectLst/>
                <a:latin typeface="Times New Roman" panose="02020603050405020304" pitchFamily="18" charset="0"/>
                <a:cs typeface="Times New Roman" panose="02020603050405020304" pitchFamily="18" charset="0"/>
              </a:rPr>
              <a:t>    return success;</a:t>
            </a:r>
          </a:p>
          <a:p>
            <a:r>
              <a:rPr lang="en-IN" sz="1400" i="0" dirty="0">
                <a:solidFill>
                  <a:srgbClr val="1F2328"/>
                </a:solidFill>
                <a:effectLst/>
                <a:latin typeface="Times New Roman" panose="02020603050405020304" pitchFamily="18" charset="0"/>
                <a:cs typeface="Times New Roman" panose="02020603050405020304" pitchFamily="18" charset="0"/>
              </a:rPr>
              <a:t>  }</a:t>
            </a:r>
          </a:p>
          <a:p>
            <a:r>
              <a:rPr lang="en-IN" sz="1400" i="0" dirty="0">
                <a:solidFill>
                  <a:srgbClr val="1F2328"/>
                </a:solidFill>
                <a:effectLst/>
                <a:latin typeface="Times New Roman" panose="02020603050405020304" pitchFamily="18" charset="0"/>
                <a:cs typeface="Times New Roman" panose="02020603050405020304" pitchFamily="18" charset="0"/>
              </a:rPr>
              <a:t>}</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963947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7E83E4C-B163-B28A-07BC-3F8BEF914F09}"/>
              </a:ext>
            </a:extLst>
          </p:cNvPr>
          <p:cNvSpPr txBox="1"/>
          <p:nvPr/>
        </p:nvSpPr>
        <p:spPr>
          <a:xfrm>
            <a:off x="193040" y="203200"/>
            <a:ext cx="8958580" cy="5693866"/>
          </a:xfrm>
          <a:prstGeom prst="rect">
            <a:avLst/>
          </a:prstGeom>
          <a:noFill/>
        </p:spPr>
        <p:txBody>
          <a:bodyPr wrap="square">
            <a:spAutoFit/>
          </a:bodyPr>
          <a:lstStyle/>
          <a:p>
            <a:r>
              <a:rPr lang="en-IN" sz="1400" b="1" i="0" dirty="0" err="1">
                <a:solidFill>
                  <a:srgbClr val="1F2328"/>
                </a:solidFill>
                <a:effectLst/>
                <a:latin typeface="Times New Roman" panose="02020603050405020304" pitchFamily="18" charset="0"/>
                <a:cs typeface="Times New Roman" panose="02020603050405020304" pitchFamily="18" charset="0"/>
              </a:rPr>
              <a:t>email_provider.dart</a:t>
            </a:r>
            <a:r>
              <a:rPr lang="en-IN" sz="1400" b="1" i="0" dirty="0">
                <a:solidFill>
                  <a:srgbClr val="1F2328"/>
                </a:solidFill>
                <a:effectLst/>
                <a:latin typeface="Times New Roman" panose="02020603050405020304" pitchFamily="18" charset="0"/>
                <a:cs typeface="Times New Roman" panose="02020603050405020304" pitchFamily="18" charset="0"/>
              </a:rPr>
              <a:t>:</a:t>
            </a:r>
          </a:p>
          <a:p>
            <a:endParaRPr lang="en-IN" sz="1400" b="1" dirty="0">
              <a:solidFill>
                <a:srgbClr val="1F2328"/>
              </a:solidFill>
              <a:latin typeface="Times New Roman" panose="02020603050405020304" pitchFamily="18" charset="0"/>
              <a:cs typeface="Times New Roman" panose="02020603050405020304" pitchFamily="18" charset="0"/>
            </a:endParaRPr>
          </a:p>
          <a:p>
            <a:r>
              <a:rPr lang="en-IN" sz="1400" dirty="0">
                <a:latin typeface="Times New Roman" panose="02020603050405020304" pitchFamily="18" charset="0"/>
                <a:cs typeface="Times New Roman" panose="02020603050405020304" pitchFamily="18" charset="0"/>
              </a:rPr>
              <a:t>import '</a:t>
            </a:r>
            <a:r>
              <a:rPr lang="en-IN" sz="1400" dirty="0" err="1">
                <a:latin typeface="Times New Roman" panose="02020603050405020304" pitchFamily="18" charset="0"/>
                <a:cs typeface="Times New Roman" panose="02020603050405020304" pitchFamily="18" charset="0"/>
              </a:rPr>
              <a:t>dart:io</a:t>
            </a:r>
            <a:r>
              <a:rPr lang="en-IN" sz="1400" dirty="0">
                <a:latin typeface="Times New Roman" panose="02020603050405020304" pitchFamily="18" charset="0"/>
                <a:cs typeface="Times New Roman" panose="02020603050405020304" pitchFamily="18" charset="0"/>
              </a:rPr>
              <a:t>';</a:t>
            </a:r>
          </a:p>
          <a:p>
            <a:r>
              <a:rPr lang="en-IN" sz="1400" dirty="0">
                <a:latin typeface="Times New Roman" panose="02020603050405020304" pitchFamily="18" charset="0"/>
                <a:cs typeface="Times New Roman" panose="02020603050405020304" pitchFamily="18" charset="0"/>
              </a:rPr>
              <a:t>import '</a:t>
            </a:r>
            <a:r>
              <a:rPr lang="en-IN" sz="1400" dirty="0" err="1">
                <a:latin typeface="Times New Roman" panose="02020603050405020304" pitchFamily="18" charset="0"/>
                <a:cs typeface="Times New Roman" panose="02020603050405020304" pitchFamily="18" charset="0"/>
              </a:rPr>
              <a:t>package:flutter</a:t>
            </a:r>
            <a:r>
              <a:rPr lang="en-IN" sz="1400" dirty="0">
                <a:latin typeface="Times New Roman" panose="02020603050405020304" pitchFamily="18" charset="0"/>
                <a:cs typeface="Times New Roman" panose="02020603050405020304" pitchFamily="18" charset="0"/>
              </a:rPr>
              <a:t>/</a:t>
            </a:r>
            <a:r>
              <a:rPr lang="en-IN" sz="1400" dirty="0" err="1">
                <a:latin typeface="Times New Roman" panose="02020603050405020304" pitchFamily="18" charset="0"/>
                <a:cs typeface="Times New Roman" panose="02020603050405020304" pitchFamily="18" charset="0"/>
              </a:rPr>
              <a:t>cupertino.dart</a:t>
            </a:r>
            <a:r>
              <a:rPr lang="en-IN" sz="1400" dirty="0">
                <a:latin typeface="Times New Roman" panose="02020603050405020304" pitchFamily="18" charset="0"/>
                <a:cs typeface="Times New Roman" panose="02020603050405020304" pitchFamily="18" charset="0"/>
              </a:rPr>
              <a:t>';</a:t>
            </a:r>
          </a:p>
          <a:p>
            <a:r>
              <a:rPr lang="en-IN" sz="1400" dirty="0">
                <a:latin typeface="Times New Roman" panose="02020603050405020304" pitchFamily="18" charset="0"/>
                <a:cs typeface="Times New Roman" panose="02020603050405020304" pitchFamily="18" charset="0"/>
              </a:rPr>
              <a:t>import '</a:t>
            </a:r>
            <a:r>
              <a:rPr lang="en-IN" sz="1400" dirty="0" err="1">
                <a:latin typeface="Times New Roman" panose="02020603050405020304" pitchFamily="18" charset="0"/>
                <a:cs typeface="Times New Roman" panose="02020603050405020304" pitchFamily="18" charset="0"/>
              </a:rPr>
              <a:t>package:mail_client</a:t>
            </a:r>
            <a:r>
              <a:rPr lang="en-IN" sz="1400" dirty="0">
                <a:latin typeface="Times New Roman" panose="02020603050405020304" pitchFamily="18" charset="0"/>
                <a:cs typeface="Times New Roman" panose="02020603050405020304" pitchFamily="18" charset="0"/>
              </a:rPr>
              <a:t>/services/</a:t>
            </a:r>
            <a:r>
              <a:rPr lang="en-IN" sz="1400" dirty="0" err="1">
                <a:latin typeface="Times New Roman" panose="02020603050405020304" pitchFamily="18" charset="0"/>
                <a:cs typeface="Times New Roman" panose="02020603050405020304" pitchFamily="18" charset="0"/>
              </a:rPr>
              <a:t>email_api.dart</a:t>
            </a:r>
            <a:r>
              <a:rPr lang="en-IN" sz="1400" dirty="0">
                <a:latin typeface="Times New Roman" panose="02020603050405020304" pitchFamily="18" charset="0"/>
                <a:cs typeface="Times New Roman" panose="02020603050405020304" pitchFamily="18" charset="0"/>
              </a:rPr>
              <a:t>';</a:t>
            </a:r>
          </a:p>
          <a:p>
            <a:r>
              <a:rPr lang="en-IN" sz="1400" dirty="0">
                <a:latin typeface="Times New Roman" panose="02020603050405020304" pitchFamily="18" charset="0"/>
                <a:cs typeface="Times New Roman" panose="02020603050405020304" pitchFamily="18" charset="0"/>
              </a:rPr>
              <a:t>import '</a:t>
            </a:r>
            <a:r>
              <a:rPr lang="en-IN" sz="1400" dirty="0" err="1">
                <a:latin typeface="Times New Roman" panose="02020603050405020304" pitchFamily="18" charset="0"/>
                <a:cs typeface="Times New Roman" panose="02020603050405020304" pitchFamily="18" charset="0"/>
              </a:rPr>
              <a:t>package:mailer</a:t>
            </a:r>
            <a:r>
              <a:rPr lang="en-IN" sz="1400" dirty="0">
                <a:latin typeface="Times New Roman" panose="02020603050405020304" pitchFamily="18" charset="0"/>
                <a:cs typeface="Times New Roman" panose="02020603050405020304" pitchFamily="18" charset="0"/>
              </a:rPr>
              <a:t>/</a:t>
            </a:r>
            <a:r>
              <a:rPr lang="en-IN" sz="1400" dirty="0" err="1">
                <a:latin typeface="Times New Roman" panose="02020603050405020304" pitchFamily="18" charset="0"/>
                <a:cs typeface="Times New Roman" panose="02020603050405020304" pitchFamily="18" charset="0"/>
              </a:rPr>
              <a:t>mailer.dart</a:t>
            </a:r>
            <a:r>
              <a:rPr lang="en-IN" sz="1400" dirty="0">
                <a:latin typeface="Times New Roman" panose="02020603050405020304" pitchFamily="18" charset="0"/>
                <a:cs typeface="Times New Roman" panose="02020603050405020304" pitchFamily="18" charset="0"/>
              </a:rPr>
              <a:t>';</a:t>
            </a:r>
          </a:p>
          <a:p>
            <a:r>
              <a:rPr lang="en-IN" sz="1400" dirty="0">
                <a:latin typeface="Times New Roman" panose="02020603050405020304" pitchFamily="18" charset="0"/>
                <a:cs typeface="Times New Roman" panose="02020603050405020304" pitchFamily="18" charset="0"/>
              </a:rPr>
              <a:t>import '</a:t>
            </a:r>
            <a:r>
              <a:rPr lang="en-IN" sz="1400" dirty="0" err="1">
                <a:latin typeface="Times New Roman" panose="02020603050405020304" pitchFamily="18" charset="0"/>
                <a:cs typeface="Times New Roman" panose="02020603050405020304" pitchFamily="18" charset="0"/>
              </a:rPr>
              <a:t>package:mailer</a:t>
            </a:r>
            <a:r>
              <a:rPr lang="en-IN" sz="1400" dirty="0">
                <a:latin typeface="Times New Roman" panose="02020603050405020304" pitchFamily="18" charset="0"/>
                <a:cs typeface="Times New Roman" panose="02020603050405020304" pitchFamily="18" charset="0"/>
              </a:rPr>
              <a:t>/</a:t>
            </a:r>
            <a:r>
              <a:rPr lang="en-IN" sz="1400" dirty="0" err="1">
                <a:latin typeface="Times New Roman" panose="02020603050405020304" pitchFamily="18" charset="0"/>
                <a:cs typeface="Times New Roman" panose="02020603050405020304" pitchFamily="18" charset="0"/>
              </a:rPr>
              <a:t>smtp_server.dart</a:t>
            </a:r>
            <a:r>
              <a:rPr lang="en-IN" sz="1400" dirty="0">
                <a:latin typeface="Times New Roman" panose="02020603050405020304" pitchFamily="18" charset="0"/>
                <a:cs typeface="Times New Roman" panose="02020603050405020304" pitchFamily="18" charset="0"/>
              </a:rPr>
              <a:t>';</a:t>
            </a:r>
          </a:p>
          <a:p>
            <a:r>
              <a:rPr lang="en-IN" sz="1400" dirty="0">
                <a:latin typeface="Times New Roman" panose="02020603050405020304" pitchFamily="18" charset="0"/>
                <a:cs typeface="Times New Roman" panose="02020603050405020304" pitchFamily="18" charset="0"/>
              </a:rPr>
              <a:t>import '</a:t>
            </a:r>
            <a:r>
              <a:rPr lang="en-IN" sz="1400" dirty="0" err="1">
                <a:latin typeface="Times New Roman" panose="02020603050405020304" pitchFamily="18" charset="0"/>
                <a:cs typeface="Times New Roman" panose="02020603050405020304" pitchFamily="18" charset="0"/>
              </a:rPr>
              <a:t>package:http</a:t>
            </a:r>
            <a:r>
              <a:rPr lang="en-IN" sz="1400" dirty="0">
                <a:latin typeface="Times New Roman" panose="02020603050405020304" pitchFamily="18" charset="0"/>
                <a:cs typeface="Times New Roman" panose="02020603050405020304" pitchFamily="18" charset="0"/>
              </a:rPr>
              <a:t>/</a:t>
            </a:r>
            <a:r>
              <a:rPr lang="en-IN" sz="1400" dirty="0" err="1">
                <a:latin typeface="Times New Roman" panose="02020603050405020304" pitchFamily="18" charset="0"/>
                <a:cs typeface="Times New Roman" panose="02020603050405020304" pitchFamily="18" charset="0"/>
              </a:rPr>
              <a:t>http.dart</a:t>
            </a:r>
            <a:r>
              <a:rPr lang="en-IN" sz="1400" dirty="0">
                <a:latin typeface="Times New Roman" panose="02020603050405020304" pitchFamily="18" charset="0"/>
                <a:cs typeface="Times New Roman" panose="02020603050405020304" pitchFamily="18" charset="0"/>
              </a:rPr>
              <a:t>' as http;</a:t>
            </a:r>
          </a:p>
          <a:p>
            <a:r>
              <a:rPr lang="en-IN" sz="1400" dirty="0">
                <a:latin typeface="Times New Roman" panose="02020603050405020304" pitchFamily="18" charset="0"/>
                <a:cs typeface="Times New Roman" panose="02020603050405020304" pitchFamily="18" charset="0"/>
              </a:rPr>
              <a:t>import '</a:t>
            </a:r>
            <a:r>
              <a:rPr lang="en-IN" sz="1400" dirty="0" err="1">
                <a:latin typeface="Times New Roman" panose="02020603050405020304" pitchFamily="18" charset="0"/>
                <a:cs typeface="Times New Roman" panose="02020603050405020304" pitchFamily="18" charset="0"/>
              </a:rPr>
              <a:t>dart:convert</a:t>
            </a:r>
            <a:r>
              <a:rPr lang="en-IN" sz="1400" dirty="0">
                <a:latin typeface="Times New Roman" panose="02020603050405020304" pitchFamily="18" charset="0"/>
                <a:cs typeface="Times New Roman" panose="02020603050405020304" pitchFamily="18" charset="0"/>
              </a:rPr>
              <a:t>';</a:t>
            </a:r>
          </a:p>
          <a:p>
            <a:endParaRPr lang="en-IN" sz="1400" dirty="0">
              <a:latin typeface="Times New Roman" panose="02020603050405020304" pitchFamily="18" charset="0"/>
              <a:cs typeface="Times New Roman" panose="02020603050405020304" pitchFamily="18" charset="0"/>
            </a:endParaRPr>
          </a:p>
          <a:p>
            <a:r>
              <a:rPr lang="en-IN" sz="1400" dirty="0">
                <a:latin typeface="Times New Roman" panose="02020603050405020304" pitchFamily="18" charset="0"/>
                <a:cs typeface="Times New Roman" panose="02020603050405020304" pitchFamily="18" charset="0"/>
              </a:rPr>
              <a:t>class </a:t>
            </a:r>
            <a:r>
              <a:rPr lang="en-IN" sz="1400" dirty="0" err="1">
                <a:latin typeface="Times New Roman" panose="02020603050405020304" pitchFamily="18" charset="0"/>
                <a:cs typeface="Times New Roman" panose="02020603050405020304" pitchFamily="18" charset="0"/>
              </a:rPr>
              <a:t>EmailProvider</a:t>
            </a:r>
            <a:r>
              <a:rPr lang="en-IN" sz="1400" dirty="0">
                <a:latin typeface="Times New Roman" panose="02020603050405020304" pitchFamily="18" charset="0"/>
                <a:cs typeface="Times New Roman" panose="02020603050405020304" pitchFamily="18" charset="0"/>
              </a:rPr>
              <a:t> extends </a:t>
            </a:r>
            <a:r>
              <a:rPr lang="en-IN" sz="1400" dirty="0" err="1">
                <a:latin typeface="Times New Roman" panose="02020603050405020304" pitchFamily="18" charset="0"/>
                <a:cs typeface="Times New Roman" panose="02020603050405020304" pitchFamily="18" charset="0"/>
              </a:rPr>
              <a:t>ChangeNotifier</a:t>
            </a:r>
            <a:r>
              <a:rPr lang="en-IN" sz="1400" dirty="0">
                <a:latin typeface="Times New Roman" panose="02020603050405020304" pitchFamily="18" charset="0"/>
                <a:cs typeface="Times New Roman" panose="02020603050405020304" pitchFamily="18" charset="0"/>
              </a:rPr>
              <a:t> {</a:t>
            </a:r>
          </a:p>
          <a:p>
            <a:endParaRPr lang="en-IN" sz="1400" dirty="0">
              <a:latin typeface="Times New Roman" panose="02020603050405020304" pitchFamily="18" charset="0"/>
              <a:cs typeface="Times New Roman" panose="02020603050405020304" pitchFamily="18" charset="0"/>
            </a:endParaRPr>
          </a:p>
          <a:p>
            <a:r>
              <a:rPr lang="en-IN" sz="1400" dirty="0">
                <a:latin typeface="Times New Roman" panose="02020603050405020304" pitchFamily="18" charset="0"/>
                <a:cs typeface="Times New Roman" panose="02020603050405020304" pitchFamily="18" charset="0"/>
              </a:rPr>
              <a:t>  List&lt;Map&lt;String, dynamic&gt;&gt; _emails = [];</a:t>
            </a:r>
          </a:p>
          <a:p>
            <a:r>
              <a:rPr lang="en-IN" sz="1400" dirty="0">
                <a:latin typeface="Times New Roman" panose="02020603050405020304" pitchFamily="18" charset="0"/>
                <a:cs typeface="Times New Roman" panose="02020603050405020304" pitchFamily="18" charset="0"/>
              </a:rPr>
              <a:t>  bool _</a:t>
            </a:r>
            <a:r>
              <a:rPr lang="en-IN" sz="1400" dirty="0" err="1">
                <a:latin typeface="Times New Roman" panose="02020603050405020304" pitchFamily="18" charset="0"/>
                <a:cs typeface="Times New Roman" panose="02020603050405020304" pitchFamily="18" charset="0"/>
              </a:rPr>
              <a:t>isLoading</a:t>
            </a:r>
            <a:r>
              <a:rPr lang="en-IN" sz="1400" dirty="0">
                <a:latin typeface="Times New Roman" panose="02020603050405020304" pitchFamily="18" charset="0"/>
                <a:cs typeface="Times New Roman" panose="02020603050405020304" pitchFamily="18" charset="0"/>
              </a:rPr>
              <a:t> = false;</a:t>
            </a:r>
          </a:p>
          <a:p>
            <a:endParaRPr lang="en-IN" sz="1400" dirty="0">
              <a:latin typeface="Times New Roman" panose="02020603050405020304" pitchFamily="18" charset="0"/>
              <a:cs typeface="Times New Roman" panose="02020603050405020304" pitchFamily="18" charset="0"/>
            </a:endParaRPr>
          </a:p>
          <a:p>
            <a:r>
              <a:rPr lang="en-IN" sz="1400" dirty="0">
                <a:latin typeface="Times New Roman" panose="02020603050405020304" pitchFamily="18" charset="0"/>
                <a:cs typeface="Times New Roman" panose="02020603050405020304" pitchFamily="18" charset="0"/>
              </a:rPr>
              <a:t>  List&lt;Map&lt;String, dynamic&gt;&gt; get emails =&gt; _emails;</a:t>
            </a:r>
          </a:p>
          <a:p>
            <a:r>
              <a:rPr lang="en-IN" sz="1400" dirty="0">
                <a:latin typeface="Times New Roman" panose="02020603050405020304" pitchFamily="18" charset="0"/>
                <a:cs typeface="Times New Roman" panose="02020603050405020304" pitchFamily="18" charset="0"/>
              </a:rPr>
              <a:t>  bool get </a:t>
            </a:r>
            <a:r>
              <a:rPr lang="en-IN" sz="1400" dirty="0" err="1">
                <a:latin typeface="Times New Roman" panose="02020603050405020304" pitchFamily="18" charset="0"/>
                <a:cs typeface="Times New Roman" panose="02020603050405020304" pitchFamily="18" charset="0"/>
              </a:rPr>
              <a:t>isLoading</a:t>
            </a:r>
            <a:r>
              <a:rPr lang="en-IN" sz="1400" dirty="0">
                <a:latin typeface="Times New Roman" panose="02020603050405020304" pitchFamily="18" charset="0"/>
                <a:cs typeface="Times New Roman" panose="02020603050405020304" pitchFamily="18" charset="0"/>
              </a:rPr>
              <a:t> =&gt; _</a:t>
            </a:r>
            <a:r>
              <a:rPr lang="en-IN" sz="1400" dirty="0" err="1">
                <a:latin typeface="Times New Roman" panose="02020603050405020304" pitchFamily="18" charset="0"/>
                <a:cs typeface="Times New Roman" panose="02020603050405020304" pitchFamily="18" charset="0"/>
              </a:rPr>
              <a:t>isLoading</a:t>
            </a:r>
            <a:r>
              <a:rPr lang="en-IN" sz="1400" dirty="0">
                <a:latin typeface="Times New Roman" panose="02020603050405020304" pitchFamily="18" charset="0"/>
                <a:cs typeface="Times New Roman" panose="02020603050405020304" pitchFamily="18" charset="0"/>
              </a:rPr>
              <a:t>;</a:t>
            </a:r>
          </a:p>
          <a:p>
            <a:endParaRPr lang="en-IN" sz="1400" dirty="0">
              <a:latin typeface="Times New Roman" panose="02020603050405020304" pitchFamily="18" charset="0"/>
              <a:cs typeface="Times New Roman" panose="02020603050405020304" pitchFamily="18" charset="0"/>
            </a:endParaRPr>
          </a:p>
          <a:p>
            <a:r>
              <a:rPr lang="en-IN" sz="1400" dirty="0">
                <a:latin typeface="Times New Roman" panose="02020603050405020304" pitchFamily="18" charset="0"/>
                <a:cs typeface="Times New Roman" panose="02020603050405020304" pitchFamily="18" charset="0"/>
              </a:rPr>
              <a:t>  final </a:t>
            </a:r>
            <a:r>
              <a:rPr lang="en-IN" sz="1400" dirty="0" err="1">
                <a:latin typeface="Times New Roman" panose="02020603050405020304" pitchFamily="18" charset="0"/>
                <a:cs typeface="Times New Roman" panose="02020603050405020304" pitchFamily="18" charset="0"/>
              </a:rPr>
              <a:t>EmailApi</a:t>
            </a:r>
            <a:r>
              <a:rPr lang="en-IN" sz="1400" dirty="0">
                <a:latin typeface="Times New Roman" panose="02020603050405020304" pitchFamily="18" charset="0"/>
                <a:cs typeface="Times New Roman" panose="02020603050405020304" pitchFamily="18" charset="0"/>
              </a:rPr>
              <a:t> _</a:t>
            </a:r>
            <a:r>
              <a:rPr lang="en-IN" sz="1400" dirty="0" err="1">
                <a:latin typeface="Times New Roman" panose="02020603050405020304" pitchFamily="18" charset="0"/>
                <a:cs typeface="Times New Roman" panose="02020603050405020304" pitchFamily="18" charset="0"/>
              </a:rPr>
              <a:t>emailService</a:t>
            </a:r>
            <a:r>
              <a:rPr lang="en-IN" sz="1400" dirty="0">
                <a:latin typeface="Times New Roman" panose="02020603050405020304" pitchFamily="18" charset="0"/>
                <a:cs typeface="Times New Roman" panose="02020603050405020304" pitchFamily="18" charset="0"/>
              </a:rPr>
              <a:t> = </a:t>
            </a:r>
            <a:r>
              <a:rPr lang="en-IN" sz="1400" dirty="0" err="1">
                <a:latin typeface="Times New Roman" panose="02020603050405020304" pitchFamily="18" charset="0"/>
                <a:cs typeface="Times New Roman" panose="02020603050405020304" pitchFamily="18" charset="0"/>
              </a:rPr>
              <a:t>EmailApi</a:t>
            </a:r>
            <a:r>
              <a:rPr lang="en-IN" sz="1400" dirty="0">
                <a:latin typeface="Times New Roman" panose="02020603050405020304" pitchFamily="18" charset="0"/>
                <a:cs typeface="Times New Roman" panose="02020603050405020304" pitchFamily="18" charset="0"/>
              </a:rPr>
              <a:t>();</a:t>
            </a:r>
          </a:p>
          <a:p>
            <a:endParaRPr lang="en-IN" sz="1400" dirty="0">
              <a:latin typeface="Times New Roman" panose="02020603050405020304" pitchFamily="18" charset="0"/>
              <a:cs typeface="Times New Roman" panose="02020603050405020304" pitchFamily="18" charset="0"/>
            </a:endParaRPr>
          </a:p>
          <a:p>
            <a:r>
              <a:rPr lang="en-IN" sz="1400" dirty="0">
                <a:latin typeface="Times New Roman" panose="02020603050405020304" pitchFamily="18" charset="0"/>
                <a:cs typeface="Times New Roman" panose="02020603050405020304" pitchFamily="18" charset="0"/>
              </a:rPr>
              <a:t>  Future&lt;void&gt; </a:t>
            </a:r>
            <a:r>
              <a:rPr lang="en-IN" sz="1400" dirty="0" err="1">
                <a:latin typeface="Times New Roman" panose="02020603050405020304" pitchFamily="18" charset="0"/>
                <a:cs typeface="Times New Roman" panose="02020603050405020304" pitchFamily="18" charset="0"/>
              </a:rPr>
              <a:t>fetchEmails</a:t>
            </a:r>
            <a:r>
              <a:rPr lang="en-IN" sz="1400" dirty="0">
                <a:latin typeface="Times New Roman" panose="02020603050405020304" pitchFamily="18" charset="0"/>
                <a:cs typeface="Times New Roman" panose="02020603050405020304" pitchFamily="18" charset="0"/>
              </a:rPr>
              <a:t>() async {</a:t>
            </a:r>
          </a:p>
          <a:p>
            <a:r>
              <a:rPr lang="en-IN" sz="1400" dirty="0">
                <a:latin typeface="Times New Roman" panose="02020603050405020304" pitchFamily="18" charset="0"/>
                <a:cs typeface="Times New Roman" panose="02020603050405020304" pitchFamily="18" charset="0"/>
              </a:rPr>
              <a:t>    _</a:t>
            </a:r>
            <a:r>
              <a:rPr lang="en-IN" sz="1400" dirty="0" err="1">
                <a:latin typeface="Times New Roman" panose="02020603050405020304" pitchFamily="18" charset="0"/>
                <a:cs typeface="Times New Roman" panose="02020603050405020304" pitchFamily="18" charset="0"/>
              </a:rPr>
              <a:t>isLoading</a:t>
            </a:r>
            <a:r>
              <a:rPr lang="en-IN" sz="1400" dirty="0">
                <a:latin typeface="Times New Roman" panose="02020603050405020304" pitchFamily="18" charset="0"/>
                <a:cs typeface="Times New Roman" panose="02020603050405020304" pitchFamily="18" charset="0"/>
              </a:rPr>
              <a:t> = true;</a:t>
            </a:r>
          </a:p>
          <a:p>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notifyListeners</a:t>
            </a:r>
            <a:r>
              <a:rPr lang="en-IN" sz="1400" dirty="0">
                <a:latin typeface="Times New Roman" panose="02020603050405020304" pitchFamily="18" charset="0"/>
                <a:cs typeface="Times New Roman" panose="02020603050405020304" pitchFamily="18" charset="0"/>
              </a:rPr>
              <a:t>();</a:t>
            </a:r>
          </a:p>
          <a:p>
            <a:r>
              <a:rPr lang="en-IN" sz="1400" dirty="0">
                <a:latin typeface="Times New Roman" panose="02020603050405020304" pitchFamily="18" charset="0"/>
                <a:cs typeface="Times New Roman" panose="02020603050405020304" pitchFamily="18" charset="0"/>
              </a:rPr>
              <a:t>    try {</a:t>
            </a:r>
          </a:p>
          <a:p>
            <a:r>
              <a:rPr lang="en-IN" sz="1400" dirty="0">
                <a:latin typeface="Times New Roman" panose="02020603050405020304" pitchFamily="18" charset="0"/>
                <a:cs typeface="Times New Roman" panose="02020603050405020304" pitchFamily="18" charset="0"/>
              </a:rPr>
              <a:t>      _emails = await _</a:t>
            </a:r>
            <a:r>
              <a:rPr lang="en-IN" sz="1400" dirty="0" err="1">
                <a:latin typeface="Times New Roman" panose="02020603050405020304" pitchFamily="18" charset="0"/>
                <a:cs typeface="Times New Roman" panose="02020603050405020304" pitchFamily="18" charset="0"/>
              </a:rPr>
              <a:t>emailService.fetchEmails</a:t>
            </a:r>
            <a:r>
              <a:rPr lang="en-IN" sz="1400" dirty="0">
                <a:latin typeface="Times New Roman" panose="02020603050405020304" pitchFamily="18" charset="0"/>
                <a:cs typeface="Times New Roman" panose="02020603050405020304" pitchFamily="18" charset="0"/>
              </a:rPr>
              <a:t>();</a:t>
            </a:r>
          </a:p>
          <a:p>
            <a:r>
              <a:rPr lang="en-IN" sz="14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9440019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0CBDBC0C-B574-744E-E2BA-EB7C82F2CE18}"/>
              </a:ext>
            </a:extLst>
          </p:cNvPr>
          <p:cNvSpPr txBox="1"/>
          <p:nvPr/>
        </p:nvSpPr>
        <p:spPr>
          <a:xfrm>
            <a:off x="193040" y="274320"/>
            <a:ext cx="8958580" cy="5909310"/>
          </a:xfrm>
          <a:prstGeom prst="rect">
            <a:avLst/>
          </a:prstGeom>
          <a:noFill/>
        </p:spPr>
        <p:txBody>
          <a:bodyPr wrap="square">
            <a:spAutoFit/>
          </a:bodyPr>
          <a:lstStyle/>
          <a:p>
            <a:r>
              <a:rPr lang="en-IN" sz="1400" dirty="0">
                <a:latin typeface="Times New Roman" panose="02020603050405020304" pitchFamily="18" charset="0"/>
                <a:cs typeface="Times New Roman" panose="02020603050405020304" pitchFamily="18" charset="0"/>
              </a:rPr>
              <a:t>catch (e) {</a:t>
            </a:r>
          </a:p>
          <a:p>
            <a:r>
              <a:rPr lang="en-IN" sz="1400" dirty="0">
                <a:latin typeface="Times New Roman" panose="02020603050405020304" pitchFamily="18" charset="0"/>
                <a:cs typeface="Times New Roman" panose="02020603050405020304" pitchFamily="18" charset="0"/>
              </a:rPr>
              <a:t>      // Handle errors here</a:t>
            </a:r>
          </a:p>
          <a:p>
            <a:r>
              <a:rPr lang="en-IN" sz="1400" dirty="0">
                <a:latin typeface="Times New Roman" panose="02020603050405020304" pitchFamily="18" charset="0"/>
                <a:cs typeface="Times New Roman" panose="02020603050405020304" pitchFamily="18" charset="0"/>
              </a:rPr>
              <a:t>      print(e);</a:t>
            </a:r>
          </a:p>
          <a:p>
            <a:r>
              <a:rPr lang="en-IN" sz="1400" dirty="0">
                <a:latin typeface="Times New Roman" panose="02020603050405020304" pitchFamily="18" charset="0"/>
                <a:cs typeface="Times New Roman" panose="02020603050405020304" pitchFamily="18" charset="0"/>
              </a:rPr>
              <a:t>    }</a:t>
            </a:r>
          </a:p>
          <a:p>
            <a:r>
              <a:rPr lang="en-IN" sz="1400" dirty="0">
                <a:latin typeface="Times New Roman" panose="02020603050405020304" pitchFamily="18" charset="0"/>
                <a:cs typeface="Times New Roman" panose="02020603050405020304" pitchFamily="18" charset="0"/>
              </a:rPr>
              <a:t>    _</a:t>
            </a:r>
            <a:r>
              <a:rPr lang="en-IN" sz="1400" dirty="0" err="1">
                <a:latin typeface="Times New Roman" panose="02020603050405020304" pitchFamily="18" charset="0"/>
                <a:cs typeface="Times New Roman" panose="02020603050405020304" pitchFamily="18" charset="0"/>
              </a:rPr>
              <a:t>isLoading</a:t>
            </a:r>
            <a:r>
              <a:rPr lang="en-IN" sz="1400" dirty="0">
                <a:latin typeface="Times New Roman" panose="02020603050405020304" pitchFamily="18" charset="0"/>
                <a:cs typeface="Times New Roman" panose="02020603050405020304" pitchFamily="18" charset="0"/>
              </a:rPr>
              <a:t> = false;</a:t>
            </a:r>
          </a:p>
          <a:p>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notifyListeners</a:t>
            </a:r>
            <a:r>
              <a:rPr lang="en-IN" sz="1400" dirty="0">
                <a:latin typeface="Times New Roman" panose="02020603050405020304" pitchFamily="18" charset="0"/>
                <a:cs typeface="Times New Roman" panose="02020603050405020304" pitchFamily="18" charset="0"/>
              </a:rPr>
              <a:t>();</a:t>
            </a:r>
          </a:p>
          <a:p>
            <a:r>
              <a:rPr lang="en-IN" sz="1400" dirty="0">
                <a:latin typeface="Times New Roman" panose="02020603050405020304" pitchFamily="18" charset="0"/>
                <a:cs typeface="Times New Roman" panose="02020603050405020304" pitchFamily="18" charset="0"/>
              </a:rPr>
              <a:t>  }</a:t>
            </a:r>
          </a:p>
          <a:p>
            <a:r>
              <a:rPr lang="en-IN" sz="1400" dirty="0">
                <a:latin typeface="Times New Roman" panose="02020603050405020304" pitchFamily="18" charset="0"/>
                <a:cs typeface="Times New Roman" panose="02020603050405020304" pitchFamily="18" charset="0"/>
              </a:rPr>
              <a:t>  bool </a:t>
            </a:r>
            <a:r>
              <a:rPr lang="en-IN" sz="1400" dirty="0" err="1">
                <a:latin typeface="Times New Roman" panose="02020603050405020304" pitchFamily="18" charset="0"/>
                <a:cs typeface="Times New Roman" panose="02020603050405020304" pitchFamily="18" charset="0"/>
              </a:rPr>
              <a:t>isSending</a:t>
            </a:r>
            <a:r>
              <a:rPr lang="en-IN" sz="1400" dirty="0">
                <a:latin typeface="Times New Roman" panose="02020603050405020304" pitchFamily="18" charset="0"/>
                <a:cs typeface="Times New Roman" panose="02020603050405020304" pitchFamily="18" charset="0"/>
              </a:rPr>
              <a:t> = false;</a:t>
            </a:r>
          </a:p>
          <a:p>
            <a:r>
              <a:rPr lang="en-IN" sz="1400" dirty="0">
                <a:latin typeface="Times New Roman" panose="02020603050405020304" pitchFamily="18" charset="0"/>
                <a:cs typeface="Times New Roman" panose="02020603050405020304" pitchFamily="18" charset="0"/>
              </a:rPr>
              <a:t>  bool </a:t>
            </a:r>
            <a:r>
              <a:rPr lang="en-IN" sz="1400" dirty="0" err="1">
                <a:latin typeface="Times New Roman" panose="02020603050405020304" pitchFamily="18" charset="0"/>
                <a:cs typeface="Times New Roman" panose="02020603050405020304" pitchFamily="18" charset="0"/>
              </a:rPr>
              <a:t>isSuccess</a:t>
            </a:r>
            <a:r>
              <a:rPr lang="en-IN" sz="1400" dirty="0">
                <a:latin typeface="Times New Roman" panose="02020603050405020304" pitchFamily="18" charset="0"/>
                <a:cs typeface="Times New Roman" panose="02020603050405020304" pitchFamily="18" charset="0"/>
              </a:rPr>
              <a:t> = false;</a:t>
            </a:r>
          </a:p>
          <a:p>
            <a:r>
              <a:rPr lang="en-IN" sz="1400" dirty="0">
                <a:latin typeface="Times New Roman" panose="02020603050405020304" pitchFamily="18" charset="0"/>
                <a:cs typeface="Times New Roman" panose="02020603050405020304" pitchFamily="18" charset="0"/>
              </a:rPr>
              <a:t>  // SMTP server configuration</a:t>
            </a:r>
          </a:p>
          <a:p>
            <a:r>
              <a:rPr lang="en-IN" sz="1400" dirty="0">
                <a:latin typeface="Times New Roman" panose="02020603050405020304" pitchFamily="18" charset="0"/>
                <a:cs typeface="Times New Roman" panose="02020603050405020304" pitchFamily="18" charset="0"/>
              </a:rPr>
              <a:t>  final String </a:t>
            </a:r>
            <a:r>
              <a:rPr lang="en-IN" sz="1400" dirty="0" err="1">
                <a:latin typeface="Times New Roman" panose="02020603050405020304" pitchFamily="18" charset="0"/>
                <a:cs typeface="Times New Roman" panose="02020603050405020304" pitchFamily="18" charset="0"/>
              </a:rPr>
              <a:t>smtpHost</a:t>
            </a:r>
            <a:r>
              <a:rPr lang="en-IN" sz="1400" dirty="0">
                <a:latin typeface="Times New Roman" panose="02020603050405020304" pitchFamily="18" charset="0"/>
                <a:cs typeface="Times New Roman" panose="02020603050405020304" pitchFamily="18" charset="0"/>
              </a:rPr>
              <a:t> = 'smtp.gmail.com';</a:t>
            </a:r>
          </a:p>
          <a:p>
            <a:r>
              <a:rPr lang="en-IN" sz="1400" dirty="0">
                <a:latin typeface="Times New Roman" panose="02020603050405020304" pitchFamily="18" charset="0"/>
                <a:cs typeface="Times New Roman" panose="02020603050405020304" pitchFamily="18" charset="0"/>
              </a:rPr>
              <a:t>  final int </a:t>
            </a:r>
            <a:r>
              <a:rPr lang="en-IN" sz="1400" dirty="0" err="1">
                <a:latin typeface="Times New Roman" panose="02020603050405020304" pitchFamily="18" charset="0"/>
                <a:cs typeface="Times New Roman" panose="02020603050405020304" pitchFamily="18" charset="0"/>
              </a:rPr>
              <a:t>smtpPort</a:t>
            </a:r>
            <a:r>
              <a:rPr lang="en-IN" sz="1400" dirty="0">
                <a:latin typeface="Times New Roman" panose="02020603050405020304" pitchFamily="18" charset="0"/>
                <a:cs typeface="Times New Roman" panose="02020603050405020304" pitchFamily="18" charset="0"/>
              </a:rPr>
              <a:t> = 587;</a:t>
            </a:r>
          </a:p>
          <a:p>
            <a:r>
              <a:rPr lang="en-IN" sz="1400" dirty="0">
                <a:latin typeface="Times New Roman" panose="02020603050405020304" pitchFamily="18" charset="0"/>
                <a:cs typeface="Times New Roman" panose="02020603050405020304" pitchFamily="18" charset="0"/>
              </a:rPr>
              <a:t>  final String </a:t>
            </a:r>
            <a:r>
              <a:rPr lang="en-IN" sz="1400" dirty="0" err="1">
                <a:latin typeface="Times New Roman" panose="02020603050405020304" pitchFamily="18" charset="0"/>
                <a:cs typeface="Times New Roman" panose="02020603050405020304" pitchFamily="18" charset="0"/>
              </a:rPr>
              <a:t>smtpUsername</a:t>
            </a:r>
            <a:r>
              <a:rPr lang="en-IN" sz="1400" dirty="0">
                <a:latin typeface="Times New Roman" panose="02020603050405020304" pitchFamily="18" charset="0"/>
                <a:cs typeface="Times New Roman" panose="02020603050405020304" pitchFamily="18" charset="0"/>
              </a:rPr>
              <a:t> = 'harinatraj204@gmail.com';</a:t>
            </a:r>
          </a:p>
          <a:p>
            <a:r>
              <a:rPr lang="en-IN" sz="1400" dirty="0">
                <a:latin typeface="Times New Roman" panose="02020603050405020304" pitchFamily="18" charset="0"/>
                <a:cs typeface="Times New Roman" panose="02020603050405020304" pitchFamily="18" charset="0"/>
              </a:rPr>
              <a:t>  final String </a:t>
            </a:r>
            <a:r>
              <a:rPr lang="en-IN" sz="1400" dirty="0" err="1">
                <a:latin typeface="Times New Roman" panose="02020603050405020304" pitchFamily="18" charset="0"/>
                <a:cs typeface="Times New Roman" panose="02020603050405020304" pitchFamily="18" charset="0"/>
              </a:rPr>
              <a:t>smtpPassword</a:t>
            </a:r>
            <a:r>
              <a:rPr lang="en-IN" sz="1400" dirty="0">
                <a:latin typeface="Times New Roman" panose="02020603050405020304" pitchFamily="18" charset="0"/>
                <a:cs typeface="Times New Roman" panose="02020603050405020304" pitchFamily="18" charset="0"/>
              </a:rPr>
              <a:t> = '</a:t>
            </a:r>
            <a:r>
              <a:rPr lang="en-IN" sz="1400" dirty="0" err="1">
                <a:latin typeface="Times New Roman" panose="02020603050405020304" pitchFamily="18" charset="0"/>
                <a:cs typeface="Times New Roman" panose="02020603050405020304" pitchFamily="18" charset="0"/>
              </a:rPr>
              <a:t>dfpk</a:t>
            </a: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mrxi</a:t>
            </a: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wxpf</a:t>
            </a: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maxp</a:t>
            </a:r>
            <a:r>
              <a:rPr lang="en-IN" sz="1400" dirty="0">
                <a:latin typeface="Times New Roman" panose="02020603050405020304" pitchFamily="18" charset="0"/>
                <a:cs typeface="Times New Roman" panose="02020603050405020304" pitchFamily="18" charset="0"/>
              </a:rPr>
              <a:t>';</a:t>
            </a:r>
          </a:p>
          <a:p>
            <a:r>
              <a:rPr lang="en-IN" sz="1400" dirty="0">
                <a:latin typeface="Times New Roman" panose="02020603050405020304" pitchFamily="18" charset="0"/>
                <a:cs typeface="Times New Roman" panose="02020603050405020304" pitchFamily="18" charset="0"/>
              </a:rPr>
              <a:t>  Future&lt;void&gt; </a:t>
            </a:r>
            <a:r>
              <a:rPr lang="en-IN" sz="1400" dirty="0" err="1">
                <a:latin typeface="Times New Roman" panose="02020603050405020304" pitchFamily="18" charset="0"/>
                <a:cs typeface="Times New Roman" panose="02020603050405020304" pitchFamily="18" charset="0"/>
              </a:rPr>
              <a:t>sendEmail</a:t>
            </a:r>
            <a:r>
              <a:rPr lang="en-IN" sz="1400" dirty="0">
                <a:latin typeface="Times New Roman" panose="02020603050405020304" pitchFamily="18" charset="0"/>
                <a:cs typeface="Times New Roman" panose="02020603050405020304" pitchFamily="18" charset="0"/>
              </a:rPr>
              <a:t>(String recipient, String subject, String body, List&lt;File&gt;? attachments) async {</a:t>
            </a:r>
          </a:p>
          <a:p>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isSending</a:t>
            </a:r>
            <a:r>
              <a:rPr lang="en-IN" sz="1400" dirty="0">
                <a:latin typeface="Times New Roman" panose="02020603050405020304" pitchFamily="18" charset="0"/>
                <a:cs typeface="Times New Roman" panose="02020603050405020304" pitchFamily="18" charset="0"/>
              </a:rPr>
              <a:t> = true;</a:t>
            </a:r>
          </a:p>
          <a:p>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notifyListeners</a:t>
            </a:r>
            <a:r>
              <a:rPr lang="en-IN" sz="1400" dirty="0">
                <a:latin typeface="Times New Roman" panose="02020603050405020304" pitchFamily="18" charset="0"/>
                <a:cs typeface="Times New Roman" panose="02020603050405020304" pitchFamily="18" charset="0"/>
              </a:rPr>
              <a:t>();</a:t>
            </a:r>
          </a:p>
          <a:p>
            <a:r>
              <a:rPr lang="en-IN" sz="1400" dirty="0">
                <a:latin typeface="Times New Roman" panose="02020603050405020304" pitchFamily="18" charset="0"/>
                <a:cs typeface="Times New Roman" panose="02020603050405020304" pitchFamily="18" charset="0"/>
              </a:rPr>
              <a:t>    try {</a:t>
            </a:r>
          </a:p>
          <a:p>
            <a:r>
              <a:rPr lang="en-IN" sz="1400" dirty="0">
                <a:latin typeface="Times New Roman" panose="02020603050405020304" pitchFamily="18" charset="0"/>
                <a:cs typeface="Times New Roman" panose="02020603050405020304" pitchFamily="18" charset="0"/>
              </a:rPr>
              <a:t>      // Configure SMTP server</a:t>
            </a:r>
          </a:p>
          <a:p>
            <a:r>
              <a:rPr lang="en-IN" sz="1400" dirty="0">
                <a:latin typeface="Times New Roman" panose="02020603050405020304" pitchFamily="18" charset="0"/>
                <a:cs typeface="Times New Roman" panose="02020603050405020304" pitchFamily="18" charset="0"/>
              </a:rPr>
              <a:t>      final </a:t>
            </a:r>
            <a:r>
              <a:rPr lang="en-IN" sz="1400" dirty="0" err="1">
                <a:latin typeface="Times New Roman" panose="02020603050405020304" pitchFamily="18" charset="0"/>
                <a:cs typeface="Times New Roman" panose="02020603050405020304" pitchFamily="18" charset="0"/>
              </a:rPr>
              <a:t>smtpServer</a:t>
            </a:r>
            <a:r>
              <a:rPr lang="en-IN" sz="1400" dirty="0">
                <a:latin typeface="Times New Roman" panose="02020603050405020304" pitchFamily="18" charset="0"/>
                <a:cs typeface="Times New Roman" panose="02020603050405020304" pitchFamily="18" charset="0"/>
              </a:rPr>
              <a:t> = </a:t>
            </a:r>
            <a:r>
              <a:rPr lang="en-IN" sz="1400" dirty="0" err="1">
                <a:latin typeface="Times New Roman" panose="02020603050405020304" pitchFamily="18" charset="0"/>
                <a:cs typeface="Times New Roman" panose="02020603050405020304" pitchFamily="18" charset="0"/>
              </a:rPr>
              <a:t>SmtpServer</a:t>
            </a:r>
            <a:r>
              <a:rPr lang="en-IN" sz="1400" dirty="0">
                <a:latin typeface="Times New Roman" panose="02020603050405020304" pitchFamily="18" charset="0"/>
                <a:cs typeface="Times New Roman" panose="02020603050405020304" pitchFamily="18" charset="0"/>
              </a:rPr>
              <a:t>(</a:t>
            </a:r>
          </a:p>
          <a:p>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smtpHost</a:t>
            </a:r>
            <a:r>
              <a:rPr lang="en-IN" sz="1400" dirty="0">
                <a:latin typeface="Times New Roman" panose="02020603050405020304" pitchFamily="18" charset="0"/>
                <a:cs typeface="Times New Roman" panose="02020603050405020304" pitchFamily="18" charset="0"/>
              </a:rPr>
              <a:t>,</a:t>
            </a:r>
          </a:p>
          <a:p>
            <a:r>
              <a:rPr lang="en-IN" sz="1400" dirty="0">
                <a:latin typeface="Times New Roman" panose="02020603050405020304" pitchFamily="18" charset="0"/>
                <a:cs typeface="Times New Roman" panose="02020603050405020304" pitchFamily="18" charset="0"/>
              </a:rPr>
              <a:t>        port: </a:t>
            </a:r>
            <a:r>
              <a:rPr lang="en-IN" sz="1400" dirty="0" err="1">
                <a:latin typeface="Times New Roman" panose="02020603050405020304" pitchFamily="18" charset="0"/>
                <a:cs typeface="Times New Roman" panose="02020603050405020304" pitchFamily="18" charset="0"/>
              </a:rPr>
              <a:t>smtpPort</a:t>
            </a:r>
            <a:r>
              <a:rPr lang="en-IN" sz="1400" dirty="0">
                <a:latin typeface="Times New Roman" panose="02020603050405020304" pitchFamily="18" charset="0"/>
                <a:cs typeface="Times New Roman" panose="02020603050405020304" pitchFamily="18" charset="0"/>
              </a:rPr>
              <a:t>,</a:t>
            </a:r>
          </a:p>
          <a:p>
            <a:r>
              <a:rPr lang="en-IN" sz="1400" dirty="0">
                <a:latin typeface="Times New Roman" panose="02020603050405020304" pitchFamily="18" charset="0"/>
                <a:cs typeface="Times New Roman" panose="02020603050405020304" pitchFamily="18" charset="0"/>
              </a:rPr>
              <a:t>        username: </a:t>
            </a:r>
            <a:r>
              <a:rPr lang="en-IN" sz="1400" dirty="0" err="1">
                <a:latin typeface="Times New Roman" panose="02020603050405020304" pitchFamily="18" charset="0"/>
                <a:cs typeface="Times New Roman" panose="02020603050405020304" pitchFamily="18" charset="0"/>
              </a:rPr>
              <a:t>smtpUsername</a:t>
            </a:r>
            <a:r>
              <a:rPr lang="en-IN" sz="1400" dirty="0">
                <a:latin typeface="Times New Roman" panose="02020603050405020304" pitchFamily="18" charset="0"/>
                <a:cs typeface="Times New Roman" panose="02020603050405020304" pitchFamily="18" charset="0"/>
              </a:rPr>
              <a:t>,</a:t>
            </a:r>
          </a:p>
          <a:p>
            <a:r>
              <a:rPr lang="en-IN" sz="1400" dirty="0">
                <a:latin typeface="Times New Roman" panose="02020603050405020304" pitchFamily="18" charset="0"/>
                <a:cs typeface="Times New Roman" panose="02020603050405020304" pitchFamily="18" charset="0"/>
              </a:rPr>
              <a:t>        password: </a:t>
            </a:r>
            <a:r>
              <a:rPr lang="en-IN" sz="1400" dirty="0" err="1">
                <a:latin typeface="Times New Roman" panose="02020603050405020304" pitchFamily="18" charset="0"/>
                <a:cs typeface="Times New Roman" panose="02020603050405020304" pitchFamily="18" charset="0"/>
              </a:rPr>
              <a:t>smtpPassword</a:t>
            </a:r>
            <a:r>
              <a:rPr lang="en-IN" sz="1400" dirty="0">
                <a:latin typeface="Times New Roman" panose="02020603050405020304" pitchFamily="18" charset="0"/>
                <a:cs typeface="Times New Roman" panose="02020603050405020304" pitchFamily="18" charset="0"/>
              </a:rPr>
              <a:t>,</a:t>
            </a:r>
          </a:p>
          <a:p>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ssl</a:t>
            </a:r>
            <a:r>
              <a:rPr lang="en-IN" sz="1400" dirty="0">
                <a:latin typeface="Times New Roman" panose="02020603050405020304" pitchFamily="18" charset="0"/>
                <a:cs typeface="Times New Roman" panose="02020603050405020304" pitchFamily="18" charset="0"/>
              </a:rPr>
              <a:t>: false,</a:t>
            </a:r>
          </a:p>
          <a:p>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allowInsecure</a:t>
            </a:r>
            <a:r>
              <a:rPr lang="en-IN" sz="1400" dirty="0">
                <a:latin typeface="Times New Roman" panose="02020603050405020304" pitchFamily="18" charset="0"/>
                <a:cs typeface="Times New Roman" panose="02020603050405020304" pitchFamily="18" charset="0"/>
              </a:rPr>
              <a:t>: true, // Use with caution in production</a:t>
            </a:r>
          </a:p>
          <a:p>
            <a:r>
              <a:rPr lang="en-IN" sz="14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8975683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25C5603-CBAF-4270-C2AF-DA6204767C55}"/>
              </a:ext>
            </a:extLst>
          </p:cNvPr>
          <p:cNvSpPr txBox="1"/>
          <p:nvPr/>
        </p:nvSpPr>
        <p:spPr>
          <a:xfrm>
            <a:off x="0" y="243840"/>
            <a:ext cx="9151620" cy="6555641"/>
          </a:xfrm>
          <a:prstGeom prst="rect">
            <a:avLst/>
          </a:prstGeom>
          <a:noFill/>
        </p:spPr>
        <p:txBody>
          <a:bodyPr wrap="square">
            <a:spAutoFit/>
          </a:bodyPr>
          <a:lstStyle/>
          <a:p>
            <a:r>
              <a:rPr lang="en-IN" sz="1400" dirty="0">
                <a:latin typeface="Times New Roman" panose="02020603050405020304" pitchFamily="18" charset="0"/>
                <a:cs typeface="Times New Roman" panose="02020603050405020304" pitchFamily="18" charset="0"/>
              </a:rPr>
              <a:t> // Create a message for the email</a:t>
            </a:r>
          </a:p>
          <a:p>
            <a:r>
              <a:rPr lang="en-IN" sz="1400" dirty="0">
                <a:latin typeface="Times New Roman" panose="02020603050405020304" pitchFamily="18" charset="0"/>
                <a:cs typeface="Times New Roman" panose="02020603050405020304" pitchFamily="18" charset="0"/>
              </a:rPr>
              <a:t>      final message = Message()</a:t>
            </a:r>
          </a:p>
          <a:p>
            <a:r>
              <a:rPr lang="en-IN" sz="1400" dirty="0">
                <a:latin typeface="Times New Roman" panose="02020603050405020304" pitchFamily="18" charset="0"/>
                <a:cs typeface="Times New Roman" panose="02020603050405020304" pitchFamily="18" charset="0"/>
              </a:rPr>
              <a:t>        ..from = Address(</a:t>
            </a:r>
            <a:r>
              <a:rPr lang="en-IN" sz="1400" dirty="0" err="1">
                <a:latin typeface="Times New Roman" panose="02020603050405020304" pitchFamily="18" charset="0"/>
                <a:cs typeface="Times New Roman" panose="02020603050405020304" pitchFamily="18" charset="0"/>
              </a:rPr>
              <a:t>smtpUsername</a:t>
            </a:r>
            <a:r>
              <a:rPr lang="en-IN" sz="1400" dirty="0">
                <a:latin typeface="Times New Roman" panose="02020603050405020304" pitchFamily="18" charset="0"/>
                <a:cs typeface="Times New Roman" panose="02020603050405020304" pitchFamily="18" charset="0"/>
              </a:rPr>
              <a:t>, 'Your Name')</a:t>
            </a:r>
          </a:p>
          <a:p>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recipients.add</a:t>
            </a:r>
            <a:r>
              <a:rPr lang="en-IN" sz="1400" dirty="0">
                <a:latin typeface="Times New Roman" panose="02020603050405020304" pitchFamily="18" charset="0"/>
                <a:cs typeface="Times New Roman" panose="02020603050405020304" pitchFamily="18" charset="0"/>
              </a:rPr>
              <a:t>(recipient)</a:t>
            </a:r>
          </a:p>
          <a:p>
            <a:r>
              <a:rPr lang="en-IN" sz="1400" dirty="0">
                <a:latin typeface="Times New Roman" panose="02020603050405020304" pitchFamily="18" charset="0"/>
                <a:cs typeface="Times New Roman" panose="02020603050405020304" pitchFamily="18" charset="0"/>
              </a:rPr>
              <a:t>        ..subject = subject</a:t>
            </a:r>
          </a:p>
          <a:p>
            <a:r>
              <a:rPr lang="en-IN" sz="1400" dirty="0">
                <a:latin typeface="Times New Roman" panose="02020603050405020304" pitchFamily="18" charset="0"/>
                <a:cs typeface="Times New Roman" panose="02020603050405020304" pitchFamily="18" charset="0"/>
              </a:rPr>
              <a:t>        ..text = body;</a:t>
            </a:r>
          </a:p>
          <a:p>
            <a:endParaRPr lang="en-IN" sz="1400" dirty="0">
              <a:latin typeface="Times New Roman" panose="02020603050405020304" pitchFamily="18" charset="0"/>
              <a:cs typeface="Times New Roman" panose="02020603050405020304" pitchFamily="18" charset="0"/>
            </a:endParaRPr>
          </a:p>
          <a:p>
            <a:r>
              <a:rPr lang="en-IN" sz="1400" dirty="0">
                <a:latin typeface="Times New Roman" panose="02020603050405020304" pitchFamily="18" charset="0"/>
                <a:cs typeface="Times New Roman" panose="02020603050405020304" pitchFamily="18" charset="0"/>
              </a:rPr>
              <a:t>      // Add attachments if available</a:t>
            </a:r>
          </a:p>
          <a:p>
            <a:r>
              <a:rPr lang="en-IN" sz="1400" dirty="0">
                <a:latin typeface="Times New Roman" panose="02020603050405020304" pitchFamily="18" charset="0"/>
                <a:cs typeface="Times New Roman" panose="02020603050405020304" pitchFamily="18" charset="0"/>
              </a:rPr>
              <a:t>      if (attachments != null &amp;&amp; </a:t>
            </a:r>
            <a:r>
              <a:rPr lang="en-IN" sz="1400" dirty="0" err="1">
                <a:latin typeface="Times New Roman" panose="02020603050405020304" pitchFamily="18" charset="0"/>
                <a:cs typeface="Times New Roman" panose="02020603050405020304" pitchFamily="18" charset="0"/>
              </a:rPr>
              <a:t>attachments.isNotEmpty</a:t>
            </a:r>
            <a:r>
              <a:rPr lang="en-IN" sz="1400" dirty="0">
                <a:latin typeface="Times New Roman" panose="02020603050405020304" pitchFamily="18" charset="0"/>
                <a:cs typeface="Times New Roman" panose="02020603050405020304" pitchFamily="18" charset="0"/>
              </a:rPr>
              <a:t>) {</a:t>
            </a:r>
          </a:p>
          <a:p>
            <a:r>
              <a:rPr lang="en-IN" sz="1400" dirty="0">
                <a:latin typeface="Times New Roman" panose="02020603050405020304" pitchFamily="18" charset="0"/>
                <a:cs typeface="Times New Roman" panose="02020603050405020304" pitchFamily="18" charset="0"/>
              </a:rPr>
              <a:t>        for (var attachment in attachments) {</a:t>
            </a:r>
          </a:p>
          <a:p>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message.attachments.add</a:t>
            </a:r>
            <a:r>
              <a:rPr lang="en-IN" sz="1400" dirty="0">
                <a:latin typeface="Times New Roman" panose="02020603050405020304" pitchFamily="18" charset="0"/>
                <a:cs typeface="Times New Roman" panose="02020603050405020304" pitchFamily="18" charset="0"/>
              </a:rPr>
              <a:t>(</a:t>
            </a:r>
            <a:r>
              <a:rPr lang="en-IN" sz="1400" dirty="0" err="1">
                <a:latin typeface="Times New Roman" panose="02020603050405020304" pitchFamily="18" charset="0"/>
                <a:cs typeface="Times New Roman" panose="02020603050405020304" pitchFamily="18" charset="0"/>
              </a:rPr>
              <a:t>FileAttachment</a:t>
            </a:r>
            <a:r>
              <a:rPr lang="en-IN" sz="1400" dirty="0">
                <a:latin typeface="Times New Roman" panose="02020603050405020304" pitchFamily="18" charset="0"/>
                <a:cs typeface="Times New Roman" panose="02020603050405020304" pitchFamily="18" charset="0"/>
              </a:rPr>
              <a:t>(attachment));</a:t>
            </a:r>
          </a:p>
          <a:p>
            <a:r>
              <a:rPr lang="en-IN" sz="1400" dirty="0">
                <a:latin typeface="Times New Roman" panose="02020603050405020304" pitchFamily="18" charset="0"/>
                <a:cs typeface="Times New Roman" panose="02020603050405020304" pitchFamily="18" charset="0"/>
              </a:rPr>
              <a:t>        }</a:t>
            </a:r>
          </a:p>
          <a:p>
            <a:r>
              <a:rPr lang="en-IN" sz="1400" dirty="0">
                <a:latin typeface="Times New Roman" panose="02020603050405020304" pitchFamily="18" charset="0"/>
                <a:cs typeface="Times New Roman" panose="02020603050405020304" pitchFamily="18" charset="0"/>
              </a:rPr>
              <a:t>      }</a:t>
            </a:r>
          </a:p>
          <a:p>
            <a:r>
              <a:rPr lang="en-IN" sz="1400" dirty="0">
                <a:latin typeface="Times New Roman" panose="02020603050405020304" pitchFamily="18" charset="0"/>
                <a:cs typeface="Times New Roman" panose="02020603050405020304" pitchFamily="18" charset="0"/>
              </a:rPr>
              <a:t>      // Send the email via SMTP</a:t>
            </a:r>
          </a:p>
          <a:p>
            <a:r>
              <a:rPr lang="en-IN" sz="1400" dirty="0">
                <a:latin typeface="Times New Roman" panose="02020603050405020304" pitchFamily="18" charset="0"/>
                <a:cs typeface="Times New Roman" panose="02020603050405020304" pitchFamily="18" charset="0"/>
              </a:rPr>
              <a:t>      await send(message, </a:t>
            </a:r>
            <a:r>
              <a:rPr lang="en-IN" sz="1400" dirty="0" err="1">
                <a:latin typeface="Times New Roman" panose="02020603050405020304" pitchFamily="18" charset="0"/>
                <a:cs typeface="Times New Roman" panose="02020603050405020304" pitchFamily="18" charset="0"/>
              </a:rPr>
              <a:t>smtpServer</a:t>
            </a:r>
            <a:r>
              <a:rPr lang="en-IN" sz="1400" dirty="0">
                <a:latin typeface="Times New Roman" panose="02020603050405020304" pitchFamily="18" charset="0"/>
                <a:cs typeface="Times New Roman" panose="02020603050405020304" pitchFamily="18" charset="0"/>
              </a:rPr>
              <a:t>);</a:t>
            </a:r>
          </a:p>
          <a:p>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isSuccess</a:t>
            </a:r>
            <a:r>
              <a:rPr lang="en-IN" sz="1400" dirty="0">
                <a:latin typeface="Times New Roman" panose="02020603050405020304" pitchFamily="18" charset="0"/>
                <a:cs typeface="Times New Roman" panose="02020603050405020304" pitchFamily="18" charset="0"/>
              </a:rPr>
              <a:t> = true;</a:t>
            </a:r>
          </a:p>
          <a:p>
            <a:r>
              <a:rPr lang="en-IN" sz="1400" dirty="0">
                <a:latin typeface="Times New Roman" panose="02020603050405020304" pitchFamily="18" charset="0"/>
                <a:cs typeface="Times New Roman" panose="02020603050405020304" pitchFamily="18" charset="0"/>
              </a:rPr>
              <a:t>      print('Message sent successfully');</a:t>
            </a:r>
          </a:p>
          <a:p>
            <a:r>
              <a:rPr lang="en-IN" sz="1400" dirty="0">
                <a:latin typeface="Times New Roman" panose="02020603050405020304" pitchFamily="18" charset="0"/>
                <a:cs typeface="Times New Roman" panose="02020603050405020304" pitchFamily="18" charset="0"/>
              </a:rPr>
              <a:t>      // Call the API to store email information</a:t>
            </a:r>
          </a:p>
          <a:p>
            <a:r>
              <a:rPr lang="en-IN" sz="1400" dirty="0">
                <a:latin typeface="Times New Roman" panose="02020603050405020304" pitchFamily="18" charset="0"/>
                <a:cs typeface="Times New Roman" panose="02020603050405020304" pitchFamily="18" charset="0"/>
              </a:rPr>
              <a:t>      await _</a:t>
            </a:r>
            <a:r>
              <a:rPr lang="en-IN" sz="1400" dirty="0" err="1">
                <a:latin typeface="Times New Roman" panose="02020603050405020304" pitchFamily="18" charset="0"/>
                <a:cs typeface="Times New Roman" panose="02020603050405020304" pitchFamily="18" charset="0"/>
              </a:rPr>
              <a:t>storeEmailInfo</a:t>
            </a:r>
            <a:r>
              <a:rPr lang="en-IN" sz="1400" dirty="0">
                <a:latin typeface="Times New Roman" panose="02020603050405020304" pitchFamily="18" charset="0"/>
                <a:cs typeface="Times New Roman" panose="02020603050405020304" pitchFamily="18" charset="0"/>
              </a:rPr>
              <a:t>(recipient, body, subject, attachments);</a:t>
            </a:r>
          </a:p>
          <a:p>
            <a:r>
              <a:rPr lang="en-IN" sz="1400" dirty="0">
                <a:latin typeface="Times New Roman" panose="02020603050405020304" pitchFamily="18" charset="0"/>
                <a:cs typeface="Times New Roman" panose="02020603050405020304" pitchFamily="18" charset="0"/>
              </a:rPr>
              <a:t>    } catch (e) {</a:t>
            </a:r>
          </a:p>
          <a:p>
            <a:r>
              <a:rPr lang="en-IN" sz="1400" dirty="0">
                <a:latin typeface="Times New Roman" panose="02020603050405020304" pitchFamily="18" charset="0"/>
                <a:cs typeface="Times New Roman" panose="02020603050405020304" pitchFamily="18" charset="0"/>
              </a:rPr>
              <a:t>      print('Error sending email: $e');</a:t>
            </a:r>
          </a:p>
          <a:p>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isSuccess</a:t>
            </a:r>
            <a:r>
              <a:rPr lang="en-IN" sz="1400" dirty="0">
                <a:latin typeface="Times New Roman" panose="02020603050405020304" pitchFamily="18" charset="0"/>
                <a:cs typeface="Times New Roman" panose="02020603050405020304" pitchFamily="18" charset="0"/>
              </a:rPr>
              <a:t> = false;</a:t>
            </a:r>
          </a:p>
          <a:p>
            <a:r>
              <a:rPr lang="en-IN" sz="1400" dirty="0">
                <a:latin typeface="Times New Roman" panose="02020603050405020304" pitchFamily="18" charset="0"/>
                <a:cs typeface="Times New Roman" panose="02020603050405020304" pitchFamily="18" charset="0"/>
              </a:rPr>
              <a:t>    } finally {</a:t>
            </a:r>
          </a:p>
          <a:p>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isSending</a:t>
            </a:r>
            <a:r>
              <a:rPr lang="en-IN" sz="1400" dirty="0">
                <a:latin typeface="Times New Roman" panose="02020603050405020304" pitchFamily="18" charset="0"/>
                <a:cs typeface="Times New Roman" panose="02020603050405020304" pitchFamily="18" charset="0"/>
              </a:rPr>
              <a:t> = false;</a:t>
            </a:r>
          </a:p>
          <a:p>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notifyListeners</a:t>
            </a:r>
            <a:r>
              <a:rPr lang="en-IN" sz="1400" dirty="0">
                <a:latin typeface="Times New Roman" panose="02020603050405020304" pitchFamily="18" charset="0"/>
                <a:cs typeface="Times New Roman" panose="02020603050405020304" pitchFamily="18" charset="0"/>
              </a:rPr>
              <a:t>();</a:t>
            </a:r>
          </a:p>
          <a:p>
            <a:r>
              <a:rPr lang="en-IN" sz="1400" dirty="0">
                <a:latin typeface="Times New Roman" panose="02020603050405020304" pitchFamily="18" charset="0"/>
                <a:cs typeface="Times New Roman" panose="02020603050405020304" pitchFamily="18" charset="0"/>
              </a:rPr>
              <a:t>    }</a:t>
            </a:r>
          </a:p>
          <a:p>
            <a:r>
              <a:rPr lang="en-IN" sz="1400" dirty="0">
                <a:latin typeface="Times New Roman" panose="02020603050405020304" pitchFamily="18" charset="0"/>
                <a:cs typeface="Times New Roman" panose="02020603050405020304" pitchFamily="18" charset="0"/>
              </a:rPr>
              <a:t>  }</a:t>
            </a:r>
          </a:p>
          <a:p>
            <a:r>
              <a:rPr lang="en-IN" sz="1400" dirty="0">
                <a:latin typeface="Times New Roman" panose="02020603050405020304" pitchFamily="18" charset="0"/>
                <a:cs typeface="Times New Roman" panose="02020603050405020304" pitchFamily="18" charset="0"/>
              </a:rPr>
              <a:t>Future&lt;void&gt; _</a:t>
            </a:r>
            <a:r>
              <a:rPr lang="en-IN" sz="1400" dirty="0" err="1">
                <a:latin typeface="Times New Roman" panose="02020603050405020304" pitchFamily="18" charset="0"/>
                <a:cs typeface="Times New Roman" panose="02020603050405020304" pitchFamily="18" charset="0"/>
              </a:rPr>
              <a:t>storeEmailInfo</a:t>
            </a:r>
            <a:r>
              <a:rPr lang="en-IN" sz="1400" dirty="0">
                <a:latin typeface="Times New Roman" panose="02020603050405020304" pitchFamily="18" charset="0"/>
                <a:cs typeface="Times New Roman" panose="02020603050405020304" pitchFamily="18" charset="0"/>
              </a:rPr>
              <a:t>(String recipient, String body, String subject, List&lt;File&gt;? attachments) async {</a:t>
            </a:r>
          </a:p>
          <a:p>
            <a:r>
              <a:rPr lang="en-IN" sz="1400" dirty="0">
                <a:latin typeface="Times New Roman" panose="02020603050405020304" pitchFamily="18" charset="0"/>
                <a:cs typeface="Times New Roman" panose="02020603050405020304" pitchFamily="18" charset="0"/>
              </a:rPr>
              <a:t>    final </a:t>
            </a:r>
            <a:r>
              <a:rPr lang="en-IN" sz="1400" dirty="0" err="1">
                <a:latin typeface="Times New Roman" panose="02020603050405020304" pitchFamily="18" charset="0"/>
                <a:cs typeface="Times New Roman" panose="02020603050405020304" pitchFamily="18" charset="0"/>
              </a:rPr>
              <a:t>url</a:t>
            </a:r>
            <a:r>
              <a:rPr lang="en-IN" sz="1400" dirty="0">
                <a:latin typeface="Times New Roman" panose="02020603050405020304" pitchFamily="18" charset="0"/>
                <a:cs typeface="Times New Roman" panose="02020603050405020304" pitchFamily="18" charset="0"/>
              </a:rPr>
              <a:t> = </a:t>
            </a:r>
            <a:r>
              <a:rPr lang="en-IN" sz="1400" dirty="0" err="1">
                <a:latin typeface="Times New Roman" panose="02020603050405020304" pitchFamily="18" charset="0"/>
                <a:cs typeface="Times New Roman" panose="02020603050405020304" pitchFamily="18" charset="0"/>
              </a:rPr>
              <a:t>Uri.parse</a:t>
            </a:r>
            <a:r>
              <a:rPr lang="en-IN" sz="1400" dirty="0">
                <a:latin typeface="Times New Roman" panose="02020603050405020304" pitchFamily="18" charset="0"/>
                <a:cs typeface="Times New Roman" panose="02020603050405020304" pitchFamily="18" charset="0"/>
              </a:rPr>
              <a:t>('http://192.168.174.209:8080/</a:t>
            </a:r>
            <a:r>
              <a:rPr lang="en-IN" sz="1400" dirty="0" err="1">
                <a:latin typeface="Times New Roman" panose="02020603050405020304" pitchFamily="18" charset="0"/>
                <a:cs typeface="Times New Roman" panose="02020603050405020304" pitchFamily="18" charset="0"/>
              </a:rPr>
              <a:t>api</a:t>
            </a:r>
            <a:r>
              <a:rPr lang="en-IN" sz="1400" dirty="0">
                <a:latin typeface="Times New Roman" panose="02020603050405020304" pitchFamily="18" charset="0"/>
                <a:cs typeface="Times New Roman" panose="02020603050405020304" pitchFamily="18" charset="0"/>
              </a:rPr>
              <a:t>/v1/auth/mail/add');</a:t>
            </a:r>
          </a:p>
          <a:p>
            <a:endParaRPr lang="en-IN"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539125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78CAA2E-74A8-D2C6-D822-47328620B988}"/>
              </a:ext>
            </a:extLst>
          </p:cNvPr>
          <p:cNvSpPr txBox="1"/>
          <p:nvPr/>
        </p:nvSpPr>
        <p:spPr>
          <a:xfrm>
            <a:off x="121920" y="0"/>
            <a:ext cx="9029700" cy="7220208"/>
          </a:xfrm>
          <a:prstGeom prst="rect">
            <a:avLst/>
          </a:prstGeom>
          <a:noFill/>
        </p:spPr>
        <p:txBody>
          <a:bodyPr wrap="square">
            <a:spAutoFit/>
          </a:bodyPr>
          <a:lstStyle/>
          <a:p>
            <a:r>
              <a:rPr lang="en-IN" sz="1400" dirty="0">
                <a:latin typeface="Times New Roman" panose="02020603050405020304" pitchFamily="18" charset="0"/>
                <a:cs typeface="Times New Roman" panose="02020603050405020304" pitchFamily="18" charset="0"/>
              </a:rPr>
              <a:t>   List&lt;String?&gt; base64Attachments = [];</a:t>
            </a:r>
          </a:p>
          <a:p>
            <a:r>
              <a:rPr lang="en-IN" sz="1400" dirty="0">
                <a:latin typeface="Times New Roman" panose="02020603050405020304" pitchFamily="18" charset="0"/>
                <a:cs typeface="Times New Roman" panose="02020603050405020304" pitchFamily="18" charset="0"/>
              </a:rPr>
              <a:t>    if (attachments != null &amp;&amp; </a:t>
            </a:r>
            <a:r>
              <a:rPr lang="en-IN" sz="1400" dirty="0" err="1">
                <a:latin typeface="Times New Roman" panose="02020603050405020304" pitchFamily="18" charset="0"/>
                <a:cs typeface="Times New Roman" panose="02020603050405020304" pitchFamily="18" charset="0"/>
              </a:rPr>
              <a:t>attachments.isNotEmpty</a:t>
            </a:r>
            <a:r>
              <a:rPr lang="en-IN" sz="1400" dirty="0">
                <a:latin typeface="Times New Roman" panose="02020603050405020304" pitchFamily="18" charset="0"/>
                <a:cs typeface="Times New Roman" panose="02020603050405020304" pitchFamily="18" charset="0"/>
              </a:rPr>
              <a:t>) {</a:t>
            </a:r>
          </a:p>
          <a:p>
            <a:r>
              <a:rPr lang="en-IN" sz="1400" dirty="0">
                <a:latin typeface="Times New Roman" panose="02020603050405020304" pitchFamily="18" charset="0"/>
                <a:cs typeface="Times New Roman" panose="02020603050405020304" pitchFamily="18" charset="0"/>
              </a:rPr>
              <a:t>      for (var attachment in attachments) {</a:t>
            </a:r>
          </a:p>
          <a:p>
            <a:r>
              <a:rPr lang="en-IN" sz="1400" dirty="0">
                <a:latin typeface="Times New Roman" panose="02020603050405020304" pitchFamily="18" charset="0"/>
                <a:cs typeface="Times New Roman" panose="02020603050405020304" pitchFamily="18" charset="0"/>
              </a:rPr>
              <a:t>        // Read the file as bytes and then base64 encode it</a:t>
            </a:r>
          </a:p>
          <a:p>
            <a:r>
              <a:rPr lang="en-IN" sz="1400" dirty="0">
                <a:latin typeface="Times New Roman" panose="02020603050405020304" pitchFamily="18" charset="0"/>
                <a:cs typeface="Times New Roman" panose="02020603050405020304" pitchFamily="18" charset="0"/>
              </a:rPr>
              <a:t>        List&lt;int&gt; </a:t>
            </a:r>
            <a:r>
              <a:rPr lang="en-IN" sz="1400" dirty="0" err="1">
                <a:latin typeface="Times New Roman" panose="02020603050405020304" pitchFamily="18" charset="0"/>
                <a:cs typeface="Times New Roman" panose="02020603050405020304" pitchFamily="18" charset="0"/>
              </a:rPr>
              <a:t>fileBytes</a:t>
            </a:r>
            <a:r>
              <a:rPr lang="en-IN" sz="1400" dirty="0">
                <a:latin typeface="Times New Roman" panose="02020603050405020304" pitchFamily="18" charset="0"/>
                <a:cs typeface="Times New Roman" panose="02020603050405020304" pitchFamily="18" charset="0"/>
              </a:rPr>
              <a:t> = await </a:t>
            </a:r>
            <a:r>
              <a:rPr lang="en-IN" sz="1400" dirty="0" err="1">
                <a:latin typeface="Times New Roman" panose="02020603050405020304" pitchFamily="18" charset="0"/>
                <a:cs typeface="Times New Roman" panose="02020603050405020304" pitchFamily="18" charset="0"/>
              </a:rPr>
              <a:t>attachment.readAsBytes</a:t>
            </a:r>
            <a:r>
              <a:rPr lang="en-IN" sz="1400" dirty="0">
                <a:latin typeface="Times New Roman" panose="02020603050405020304" pitchFamily="18" charset="0"/>
                <a:cs typeface="Times New Roman" panose="02020603050405020304" pitchFamily="18" charset="0"/>
              </a:rPr>
              <a:t>(); // Read file bytes asynchronously</a:t>
            </a:r>
          </a:p>
          <a:p>
            <a:r>
              <a:rPr lang="en-IN" sz="1400" dirty="0">
                <a:latin typeface="Times New Roman" panose="02020603050405020304" pitchFamily="18" charset="0"/>
                <a:cs typeface="Times New Roman" panose="02020603050405020304" pitchFamily="18" charset="0"/>
              </a:rPr>
              <a:t>        String base64Attachment = base64Encode(</a:t>
            </a:r>
            <a:r>
              <a:rPr lang="en-IN" sz="1400" dirty="0" err="1">
                <a:latin typeface="Times New Roman" panose="02020603050405020304" pitchFamily="18" charset="0"/>
                <a:cs typeface="Times New Roman" panose="02020603050405020304" pitchFamily="18" charset="0"/>
              </a:rPr>
              <a:t>fileBytes</a:t>
            </a:r>
            <a:r>
              <a:rPr lang="en-IN" sz="1400" dirty="0">
                <a:latin typeface="Times New Roman" panose="02020603050405020304" pitchFamily="18" charset="0"/>
                <a:cs typeface="Times New Roman" panose="02020603050405020304" pitchFamily="18" charset="0"/>
              </a:rPr>
              <a:t>); // Encode to base64</a:t>
            </a:r>
          </a:p>
          <a:p>
            <a:r>
              <a:rPr lang="en-IN" sz="1400" dirty="0">
                <a:latin typeface="Times New Roman" panose="02020603050405020304" pitchFamily="18" charset="0"/>
                <a:cs typeface="Times New Roman" panose="02020603050405020304" pitchFamily="18" charset="0"/>
              </a:rPr>
              <a:t>        base64Attachments.add(base64Attachment); // Store base64 string</a:t>
            </a:r>
          </a:p>
          <a:p>
            <a:r>
              <a:rPr lang="en-IN" sz="1400" dirty="0">
                <a:latin typeface="Times New Roman" panose="02020603050405020304" pitchFamily="18" charset="0"/>
                <a:cs typeface="Times New Roman" panose="02020603050405020304" pitchFamily="18" charset="0"/>
              </a:rPr>
              <a:t>      }</a:t>
            </a:r>
          </a:p>
          <a:p>
            <a:r>
              <a:rPr lang="en-IN" sz="1400" dirty="0">
                <a:latin typeface="Times New Roman" panose="02020603050405020304" pitchFamily="18" charset="0"/>
                <a:cs typeface="Times New Roman" panose="02020603050405020304" pitchFamily="18" charset="0"/>
              </a:rPr>
              <a:t>    }</a:t>
            </a:r>
          </a:p>
          <a:p>
            <a:r>
              <a:rPr lang="en-IN" sz="1400" dirty="0">
                <a:latin typeface="Times New Roman" panose="02020603050405020304" pitchFamily="18" charset="0"/>
                <a:cs typeface="Times New Roman" panose="02020603050405020304" pitchFamily="18" charset="0"/>
              </a:rPr>
              <a:t>    final Map&lt;String, dynamic&gt; </a:t>
            </a:r>
            <a:r>
              <a:rPr lang="en-IN" sz="1400" dirty="0" err="1">
                <a:latin typeface="Times New Roman" panose="02020603050405020304" pitchFamily="18" charset="0"/>
                <a:cs typeface="Times New Roman" panose="02020603050405020304" pitchFamily="18" charset="0"/>
              </a:rPr>
              <a:t>emailData</a:t>
            </a:r>
            <a:r>
              <a:rPr lang="en-IN" sz="1400" dirty="0">
                <a:latin typeface="Times New Roman" panose="02020603050405020304" pitchFamily="18" charset="0"/>
                <a:cs typeface="Times New Roman" panose="02020603050405020304" pitchFamily="18" charset="0"/>
              </a:rPr>
              <a:t> = {</a:t>
            </a:r>
          </a:p>
          <a:p>
            <a:r>
              <a:rPr lang="en-IN" sz="1400" dirty="0">
                <a:latin typeface="Times New Roman" panose="02020603050405020304" pitchFamily="18" charset="0"/>
                <a:cs typeface="Times New Roman" panose="02020603050405020304" pitchFamily="18" charset="0"/>
              </a:rPr>
              <a:t>      "recipient": recipient,</a:t>
            </a:r>
          </a:p>
          <a:p>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msgBody</a:t>
            </a:r>
            <a:r>
              <a:rPr lang="en-IN" sz="1400" dirty="0">
                <a:latin typeface="Times New Roman" panose="02020603050405020304" pitchFamily="18" charset="0"/>
                <a:cs typeface="Times New Roman" panose="02020603050405020304" pitchFamily="18" charset="0"/>
              </a:rPr>
              <a:t>": body,</a:t>
            </a:r>
          </a:p>
          <a:p>
            <a:r>
              <a:rPr lang="en-IN" sz="1400" dirty="0">
                <a:latin typeface="Times New Roman" panose="02020603050405020304" pitchFamily="18" charset="0"/>
                <a:cs typeface="Times New Roman" panose="02020603050405020304" pitchFamily="18" charset="0"/>
              </a:rPr>
              <a:t>      "subject": subject,</a:t>
            </a:r>
          </a:p>
          <a:p>
            <a:r>
              <a:rPr lang="en-IN" sz="1400" dirty="0">
                <a:latin typeface="Times New Roman" panose="02020603050405020304" pitchFamily="18" charset="0"/>
                <a:cs typeface="Times New Roman" panose="02020603050405020304" pitchFamily="18" charset="0"/>
              </a:rPr>
              <a:t>      "attachments": base64Attachments // Send a list of base64 strings</a:t>
            </a:r>
          </a:p>
          <a:p>
            <a:r>
              <a:rPr lang="en-IN" sz="1400" dirty="0">
                <a:latin typeface="Times New Roman" panose="02020603050405020304" pitchFamily="18" charset="0"/>
                <a:cs typeface="Times New Roman" panose="02020603050405020304" pitchFamily="18" charset="0"/>
              </a:rPr>
              <a:t>    };</a:t>
            </a:r>
          </a:p>
          <a:p>
            <a:r>
              <a:rPr lang="en-IN" sz="1400" dirty="0">
                <a:latin typeface="Times New Roman" panose="02020603050405020304" pitchFamily="18" charset="0"/>
                <a:cs typeface="Times New Roman" panose="02020603050405020304" pitchFamily="18" charset="0"/>
              </a:rPr>
              <a:t>    try {</a:t>
            </a:r>
          </a:p>
          <a:p>
            <a:r>
              <a:rPr lang="en-IN" sz="1400" dirty="0">
                <a:latin typeface="Times New Roman" panose="02020603050405020304" pitchFamily="18" charset="0"/>
                <a:cs typeface="Times New Roman" panose="02020603050405020304" pitchFamily="18" charset="0"/>
              </a:rPr>
              <a:t>final response = await </a:t>
            </a:r>
            <a:r>
              <a:rPr lang="en-IN" sz="1400" dirty="0" err="1">
                <a:latin typeface="Times New Roman" panose="02020603050405020304" pitchFamily="18" charset="0"/>
                <a:cs typeface="Times New Roman" panose="02020603050405020304" pitchFamily="18" charset="0"/>
              </a:rPr>
              <a:t>http.post</a:t>
            </a:r>
            <a:r>
              <a:rPr lang="en-IN" sz="1400" dirty="0">
                <a:latin typeface="Times New Roman" panose="02020603050405020304" pitchFamily="18" charset="0"/>
                <a:cs typeface="Times New Roman" panose="02020603050405020304" pitchFamily="18" charset="0"/>
              </a:rPr>
              <a:t>(</a:t>
            </a:r>
          </a:p>
          <a:p>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url</a:t>
            </a:r>
            <a:r>
              <a:rPr lang="en-IN" sz="1400" dirty="0">
                <a:latin typeface="Times New Roman" panose="02020603050405020304" pitchFamily="18" charset="0"/>
                <a:cs typeface="Times New Roman" panose="02020603050405020304" pitchFamily="18" charset="0"/>
              </a:rPr>
              <a:t>,</a:t>
            </a:r>
          </a:p>
          <a:p>
            <a:r>
              <a:rPr lang="en-IN" sz="1400" dirty="0">
                <a:latin typeface="Times New Roman" panose="02020603050405020304" pitchFamily="18" charset="0"/>
                <a:cs typeface="Times New Roman" panose="02020603050405020304" pitchFamily="18" charset="0"/>
              </a:rPr>
              <a:t>        headers: {"Content-Type": "application/</a:t>
            </a:r>
            <a:r>
              <a:rPr lang="en-IN" sz="1400" dirty="0" err="1">
                <a:latin typeface="Times New Roman" panose="02020603050405020304" pitchFamily="18" charset="0"/>
                <a:cs typeface="Times New Roman" panose="02020603050405020304" pitchFamily="18" charset="0"/>
              </a:rPr>
              <a:t>json</a:t>
            </a:r>
            <a:r>
              <a:rPr lang="en-IN" sz="1400" dirty="0">
                <a:latin typeface="Times New Roman" panose="02020603050405020304" pitchFamily="18" charset="0"/>
                <a:cs typeface="Times New Roman" panose="02020603050405020304" pitchFamily="18" charset="0"/>
              </a:rPr>
              <a:t>"},</a:t>
            </a:r>
          </a:p>
          <a:p>
            <a:r>
              <a:rPr lang="en-IN" sz="1400" dirty="0">
                <a:latin typeface="Times New Roman" panose="02020603050405020304" pitchFamily="18" charset="0"/>
                <a:cs typeface="Times New Roman" panose="02020603050405020304" pitchFamily="18" charset="0"/>
              </a:rPr>
              <a:t>        body: </a:t>
            </a:r>
            <a:r>
              <a:rPr lang="en-IN" sz="1400" dirty="0" err="1">
                <a:latin typeface="Times New Roman" panose="02020603050405020304" pitchFamily="18" charset="0"/>
                <a:cs typeface="Times New Roman" panose="02020603050405020304" pitchFamily="18" charset="0"/>
              </a:rPr>
              <a:t>json.encode</a:t>
            </a:r>
            <a:r>
              <a:rPr lang="en-IN" sz="1400" dirty="0">
                <a:latin typeface="Times New Roman" panose="02020603050405020304" pitchFamily="18" charset="0"/>
                <a:cs typeface="Times New Roman" panose="02020603050405020304" pitchFamily="18" charset="0"/>
              </a:rPr>
              <a:t>(</a:t>
            </a:r>
            <a:r>
              <a:rPr lang="en-IN" sz="1400" dirty="0" err="1">
                <a:latin typeface="Times New Roman" panose="02020603050405020304" pitchFamily="18" charset="0"/>
                <a:cs typeface="Times New Roman" panose="02020603050405020304" pitchFamily="18" charset="0"/>
              </a:rPr>
              <a:t>emailData</a:t>
            </a:r>
            <a:r>
              <a:rPr lang="en-IN" sz="1400" dirty="0">
                <a:latin typeface="Times New Roman" panose="02020603050405020304" pitchFamily="18" charset="0"/>
                <a:cs typeface="Times New Roman" panose="02020603050405020304" pitchFamily="18" charset="0"/>
              </a:rPr>
              <a:t>),</a:t>
            </a:r>
          </a:p>
          <a:p>
            <a:r>
              <a:rPr lang="en-IN" sz="1400" dirty="0">
                <a:latin typeface="Times New Roman" panose="02020603050405020304" pitchFamily="18" charset="0"/>
                <a:cs typeface="Times New Roman" panose="02020603050405020304" pitchFamily="18" charset="0"/>
              </a:rPr>
              <a:t>      );</a:t>
            </a:r>
          </a:p>
          <a:p>
            <a:r>
              <a:rPr lang="en-IN" sz="1400" dirty="0">
                <a:latin typeface="Times New Roman" panose="02020603050405020304" pitchFamily="18" charset="0"/>
                <a:cs typeface="Times New Roman" panose="02020603050405020304" pitchFamily="18" charset="0"/>
              </a:rPr>
              <a:t>      if (</a:t>
            </a:r>
            <a:r>
              <a:rPr lang="en-IN" sz="1400" dirty="0" err="1">
                <a:latin typeface="Times New Roman" panose="02020603050405020304" pitchFamily="18" charset="0"/>
                <a:cs typeface="Times New Roman" panose="02020603050405020304" pitchFamily="18" charset="0"/>
              </a:rPr>
              <a:t>response.statusCode</a:t>
            </a:r>
            <a:r>
              <a:rPr lang="en-IN" sz="1400" dirty="0">
                <a:latin typeface="Times New Roman" panose="02020603050405020304" pitchFamily="18" charset="0"/>
                <a:cs typeface="Times New Roman" panose="02020603050405020304" pitchFamily="18" charset="0"/>
              </a:rPr>
              <a:t> == 200) {</a:t>
            </a:r>
          </a:p>
          <a:p>
            <a:r>
              <a:rPr lang="en-IN" sz="1400" dirty="0">
                <a:latin typeface="Times New Roman" panose="02020603050405020304" pitchFamily="18" charset="0"/>
                <a:cs typeface="Times New Roman" panose="02020603050405020304" pitchFamily="18" charset="0"/>
              </a:rPr>
              <a:t>        print('Email info stored successfully');</a:t>
            </a:r>
          </a:p>
          <a:p>
            <a:r>
              <a:rPr lang="en-IN" sz="1400" dirty="0">
                <a:latin typeface="Times New Roman" panose="02020603050405020304" pitchFamily="18" charset="0"/>
                <a:cs typeface="Times New Roman" panose="02020603050405020304" pitchFamily="18" charset="0"/>
              </a:rPr>
              <a:t>      } else {</a:t>
            </a:r>
          </a:p>
          <a:p>
            <a:r>
              <a:rPr lang="en-IN" sz="1400" dirty="0">
                <a:latin typeface="Times New Roman" panose="02020603050405020304" pitchFamily="18" charset="0"/>
                <a:cs typeface="Times New Roman" panose="02020603050405020304" pitchFamily="18" charset="0"/>
              </a:rPr>
              <a:t>        print('Failed to store email info: ${</a:t>
            </a:r>
            <a:r>
              <a:rPr lang="en-IN" sz="1400" dirty="0" err="1">
                <a:latin typeface="Times New Roman" panose="02020603050405020304" pitchFamily="18" charset="0"/>
                <a:cs typeface="Times New Roman" panose="02020603050405020304" pitchFamily="18" charset="0"/>
              </a:rPr>
              <a:t>response.body</a:t>
            </a:r>
            <a:r>
              <a:rPr lang="en-IN" sz="1400" dirty="0">
                <a:latin typeface="Times New Roman" panose="02020603050405020304" pitchFamily="18" charset="0"/>
                <a:cs typeface="Times New Roman" panose="02020603050405020304" pitchFamily="18" charset="0"/>
              </a:rPr>
              <a:t>}');</a:t>
            </a:r>
          </a:p>
          <a:p>
            <a:r>
              <a:rPr lang="en-IN" sz="1400" dirty="0">
                <a:latin typeface="Times New Roman" panose="02020603050405020304" pitchFamily="18" charset="0"/>
                <a:cs typeface="Times New Roman" panose="02020603050405020304" pitchFamily="18" charset="0"/>
              </a:rPr>
              <a:t>      }</a:t>
            </a:r>
          </a:p>
          <a:p>
            <a:r>
              <a:rPr lang="en-IN" sz="1400" dirty="0">
                <a:latin typeface="Times New Roman" panose="02020603050405020304" pitchFamily="18" charset="0"/>
                <a:cs typeface="Times New Roman" panose="02020603050405020304" pitchFamily="18" charset="0"/>
              </a:rPr>
              <a:t>    } catch (e) {</a:t>
            </a:r>
          </a:p>
          <a:p>
            <a:r>
              <a:rPr lang="en-IN" sz="1400" dirty="0">
                <a:latin typeface="Times New Roman" panose="02020603050405020304" pitchFamily="18" charset="0"/>
                <a:cs typeface="Times New Roman" panose="02020603050405020304" pitchFamily="18" charset="0"/>
              </a:rPr>
              <a:t>      print('Error storing email info: $e');</a:t>
            </a:r>
          </a:p>
          <a:p>
            <a:r>
              <a:rPr lang="en-IN" sz="1400" dirty="0">
                <a:latin typeface="Times New Roman" panose="02020603050405020304" pitchFamily="18" charset="0"/>
                <a:cs typeface="Times New Roman" panose="02020603050405020304" pitchFamily="18" charset="0"/>
              </a:rPr>
              <a:t>    }</a:t>
            </a:r>
          </a:p>
          <a:p>
            <a:r>
              <a:rPr lang="en-IN" sz="1400" dirty="0">
                <a:latin typeface="Times New Roman" panose="02020603050405020304" pitchFamily="18" charset="0"/>
                <a:cs typeface="Times New Roman" panose="02020603050405020304" pitchFamily="18" charset="0"/>
              </a:rPr>
              <a:t>  }</a:t>
            </a:r>
          </a:p>
          <a:p>
            <a:endParaRPr lang="en-IN" sz="1400" dirty="0">
              <a:latin typeface="Times New Roman" panose="02020603050405020304" pitchFamily="18" charset="0"/>
              <a:cs typeface="Times New Roman" panose="02020603050405020304" pitchFamily="18" charset="0"/>
            </a:endParaRPr>
          </a:p>
          <a:p>
            <a:r>
              <a:rPr lang="en-IN" sz="14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91090266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TM02900688[[fn=Facet]]</Template>
  <TotalTime>606</TotalTime>
  <Words>5932</Words>
  <Application>Microsoft Office PowerPoint</Application>
  <PresentationFormat>Widescreen</PresentationFormat>
  <Paragraphs>865</Paragraphs>
  <Slides>36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36</vt:i4>
      </vt:variant>
    </vt:vector>
  </HeadingPairs>
  <TitlesOfParts>
    <vt:vector size="42" baseType="lpstr">
      <vt:lpstr>Arial</vt:lpstr>
      <vt:lpstr>Open Sans</vt:lpstr>
      <vt:lpstr>Times New Roman</vt:lpstr>
      <vt:lpstr>Trebuchet MS</vt:lpstr>
      <vt:lpstr>Wingdings 3</vt:lpstr>
      <vt:lpstr>Facet</vt:lpstr>
      <vt:lpstr>  Adaptive Mail: A Flexible Email Client App </vt:lpstr>
      <vt:lpstr>                      DESCRIPTION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CRICKET SCORE RECORDER APP</dc:title>
  <dc:creator>Praba</dc:creator>
  <cp:lastModifiedBy>praba lakshmi</cp:lastModifiedBy>
  <cp:revision>12</cp:revision>
  <dcterms:created xsi:type="dcterms:W3CDTF">2024-03-18T04:06:37Z</dcterms:created>
  <dcterms:modified xsi:type="dcterms:W3CDTF">2024-11-15T09:18:56Z</dcterms:modified>
</cp:coreProperties>
</file>