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8" r:id="rId4"/>
    <p:sldId id="256" r:id="rId5"/>
    <p:sldId id="257" r:id="rId6"/>
    <p:sldId id="261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04CE-70F8-B35A-864B-E2612B4D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A4FF3-0C8F-7DE8-E734-9871DD583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B58D-FFA2-FEC2-C61F-09ADDBFA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6615-7E64-3506-CAB4-F5395A97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2F3-D971-D238-5936-DFBAF03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8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4BDE-E5A8-AD47-3C6C-4A4207A7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F6B29-B949-2318-DAE4-8552D4A36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DF7C-02F1-1A9D-A9CF-ED3EAD3E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60FC-B903-B95D-4631-21B08DC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23DC-813D-4C15-44EC-AF8B8141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5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1D573-689C-A501-26C5-4786D6A10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7FC87-C9C4-E1EB-EE95-7B81C70B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E2D3-5710-7245-D1ED-42DB521B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7F6B-9295-FFA0-2028-39469DED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23C1-3E92-69AB-5449-BB7534E0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8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9050-7E75-A302-2EEF-FD07DA84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6E4A-7238-DBE0-CA53-F230BA5C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F388-9D39-947F-8E84-3400972F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06B9C-3414-9685-1000-F3F22840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12C2-59F2-FA36-9D0E-2AB0A746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5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26B-C727-3D49-9112-7E49BE3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87A8-EEAD-F3D9-C633-458D612D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7CEA-6165-C8C4-5455-2F35E4D5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F62A-949A-64C8-9C0F-70EE34B5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A865-4725-2993-5793-CDA4287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3506-AE8A-EADF-E966-E3A9DBEB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EE18-2066-A94F-C3B8-4FB61AFA0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CEBBC-CB4D-6540-6C23-21BD96E4C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11B77-894B-E16F-A498-0B92863C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6A67-3D33-6903-A734-3F79AAE0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37476-2DA1-A8F8-44C3-201C0E82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BBDF-ED86-DBD1-050C-47569A6B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9A141-EB09-BAE1-28C6-AFBC66FB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3251-C20E-38B9-FE81-BE25F940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3C110-2638-42F6-4DCF-82D3F412E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8678D-6BF1-C6E8-8017-C5B9990E9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E12D1-76E4-348F-06EF-40E46DAA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4478F-01C8-7172-259D-5A32D0AF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DC79A-588E-338A-513F-B8E3826E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ECB-5C78-C6EC-BC3A-E2115C51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7747-BA83-1D0A-6AEE-100D6BC4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E8AFC-5F92-F14E-DD7C-1F5C49BB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019A4-1A72-7FBF-69DA-E025EB5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6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7AB53-EAD0-4412-4A89-930849AD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EA2C1-52D2-A750-9041-0F8AC5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3E42E-9EC8-CB3B-C4E9-DE61BEFC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8EB8-C136-0D21-78C0-0B37CF68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E5F-5301-6739-EB96-F7F5F1BD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86BA8-2365-F7BD-8239-F69DC0DC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868AE-371E-7B55-1DC0-0C6AF751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01A7-11FB-3B7E-09BE-B881E38C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00DF9-D5EF-D753-71D6-6F78E815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4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A894-4B79-E8C3-F13F-90E8C396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05F43-A6B9-CC65-CCC7-B1F60C0FC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3C694-8A44-2A55-A22D-D718C324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E20EC-F60C-5A47-3488-7C1CB0A0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E998-24B7-2B17-AA54-288EB868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BB41-A144-6EF3-3A08-CEF759EC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EE748-2D41-E710-954F-B188D2AA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CC75-2F53-0B51-9140-65C987AA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C72F7-B5D3-49FB-7EAD-9B2B71781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51025-2450-4C03-B5A0-7B7EB3C91F3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C3E7-16B0-5DB4-089B-A3494FCC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D750-A1E8-B5B2-A846-121C2DEF5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3251-9C64-4D0D-9DE6-57FF1F6A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2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55D6-EB6E-4CE1-F41C-7765213D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299137"/>
            <a:ext cx="10515600" cy="1325563"/>
          </a:xfrm>
        </p:spPr>
        <p:txBody>
          <a:bodyPr/>
          <a:lstStyle/>
          <a:p>
            <a:r>
              <a:rPr lang="en-IN" dirty="0"/>
              <a:t>DJANGO(backend)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5461-49D6-F272-B893-E7A2257F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ItDjango</a:t>
            </a:r>
            <a:r>
              <a:rPr lang="en-US" dirty="0"/>
              <a:t> is a web application framework written in Python programming language. </a:t>
            </a:r>
          </a:p>
          <a:p>
            <a:r>
              <a:rPr lang="en-US" dirty="0"/>
              <a:t> is based on MVT (Model View Template) design pattern. </a:t>
            </a:r>
          </a:p>
          <a:p>
            <a:r>
              <a:rPr lang="en-US" dirty="0"/>
              <a:t>The Django is very demanding due to its rapid development feature. </a:t>
            </a:r>
          </a:p>
          <a:p>
            <a:r>
              <a:rPr lang="en-US" dirty="0"/>
              <a:t>It takes less time to build application after collecting client requirement. </a:t>
            </a:r>
          </a:p>
          <a:p>
            <a:r>
              <a:rPr lang="en-US" dirty="0"/>
              <a:t>Secure by default</a:t>
            </a:r>
          </a:p>
        </p:txBody>
      </p:sp>
    </p:spTree>
    <p:extLst>
      <p:ext uri="{BB962C8B-B14F-4D97-AF65-F5344CB8AC3E}">
        <p14:creationId xmlns:p14="http://schemas.microsoft.com/office/powerpoint/2010/main" val="84369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3074-B5A5-94DF-2B76-A0E5B273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9D26-C271-9B46-A3B0-4426595B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8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b="1" dirty="0"/>
              <a:t>Healthcare:</a:t>
            </a:r>
          </a:p>
          <a:p>
            <a:r>
              <a:rPr lang="en-IN" dirty="0"/>
              <a:t>manage.py</a:t>
            </a:r>
          </a:p>
          <a:p>
            <a:r>
              <a:rPr lang="en-IN" dirty="0"/>
              <a:t>settings.py</a:t>
            </a:r>
          </a:p>
          <a:p>
            <a:r>
              <a:rPr lang="en-IN" dirty="0"/>
              <a:t>urls.py</a:t>
            </a:r>
          </a:p>
          <a:p>
            <a:pPr marL="0" indent="0">
              <a:buNone/>
            </a:pPr>
            <a:r>
              <a:rPr lang="en-IN" sz="3400" b="1" dirty="0">
                <a:ea typeface="Tahoma" panose="020B0604030504040204" pitchFamily="34" charset="0"/>
                <a:cs typeface="Tahoma" panose="020B0604030504040204" pitchFamily="34" charset="0"/>
              </a:rPr>
              <a:t>Health (app):</a:t>
            </a:r>
          </a:p>
          <a:p>
            <a:r>
              <a:rPr lang="en-IN" dirty="0"/>
              <a:t>models.py</a:t>
            </a:r>
          </a:p>
          <a:p>
            <a:r>
              <a:rPr lang="en-IN" dirty="0"/>
              <a:t>views.py</a:t>
            </a:r>
          </a:p>
          <a:p>
            <a:r>
              <a:rPr lang="en-IN" dirty="0"/>
              <a:t>urls.py</a:t>
            </a:r>
          </a:p>
          <a:p>
            <a:r>
              <a:rPr lang="en-IN" dirty="0"/>
              <a:t>forms.py</a:t>
            </a:r>
          </a:p>
          <a:p>
            <a:r>
              <a:rPr lang="en-IN" dirty="0"/>
              <a:t>static(directory)</a:t>
            </a:r>
          </a:p>
          <a:p>
            <a:r>
              <a:rPr lang="en-IN" dirty="0"/>
              <a:t>templates (directory)</a:t>
            </a:r>
          </a:p>
        </p:txBody>
      </p:sp>
    </p:spTree>
    <p:extLst>
      <p:ext uri="{BB962C8B-B14F-4D97-AF65-F5344CB8AC3E}">
        <p14:creationId xmlns:p14="http://schemas.microsoft.com/office/powerpoint/2010/main" val="128957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29C5-92F7-2283-74BF-91582DB6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A95B-5E2A-9BB6-354E-D8F9E1C1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BASE_DIR = </a:t>
            </a:r>
            <a:r>
              <a:rPr lang="en-IN" sz="2000" dirty="0" err="1"/>
              <a:t>os.path.dirname</a:t>
            </a:r>
            <a:r>
              <a:rPr lang="en-IN" sz="2000" dirty="0"/>
              <a:t>(</a:t>
            </a:r>
            <a:r>
              <a:rPr lang="en-IN" sz="2000" dirty="0" err="1"/>
              <a:t>os.path.dirname</a:t>
            </a:r>
            <a:r>
              <a:rPr lang="en-IN" sz="2000" dirty="0"/>
              <a:t>(</a:t>
            </a:r>
            <a:r>
              <a:rPr lang="en-IN" sz="2000" dirty="0" err="1"/>
              <a:t>os.path.abspath</a:t>
            </a:r>
            <a:r>
              <a:rPr lang="en-IN" sz="2000" dirty="0"/>
              <a:t>(__file__)))</a:t>
            </a:r>
          </a:p>
          <a:p>
            <a:r>
              <a:rPr lang="en-IN" sz="2000" dirty="0"/>
              <a:t>MEDIA_URL = '/media/'MEDIA_ROOT = </a:t>
            </a:r>
            <a:r>
              <a:rPr lang="en-IN" sz="2000" dirty="0" err="1"/>
              <a:t>os.path.join</a:t>
            </a:r>
            <a:r>
              <a:rPr lang="en-IN" sz="2000" dirty="0"/>
              <a:t>(BASE_DIR, 'media')</a:t>
            </a:r>
          </a:p>
          <a:p>
            <a:r>
              <a:rPr lang="en-IN" sz="2000" dirty="0"/>
              <a:t>DATABASES = {   </a:t>
            </a:r>
          </a:p>
          <a:p>
            <a:pPr marL="0" indent="0">
              <a:buNone/>
            </a:pPr>
            <a:r>
              <a:rPr lang="en-IN" sz="2000" dirty="0"/>
              <a:t>	 'default’: {       </a:t>
            </a:r>
          </a:p>
          <a:p>
            <a:pPr marL="0" indent="0">
              <a:buNone/>
            </a:pPr>
            <a:r>
              <a:rPr lang="en-IN" sz="2000" dirty="0"/>
              <a:t>		 'ENGINE': '</a:t>
            </a:r>
            <a:r>
              <a:rPr lang="en-IN" sz="2000" dirty="0" err="1"/>
              <a:t>django.db.backends.mysql</a:t>
            </a:r>
            <a:r>
              <a:rPr lang="en-IN" sz="2000" dirty="0"/>
              <a:t>',        </a:t>
            </a:r>
          </a:p>
          <a:p>
            <a:pPr marL="0" indent="0">
              <a:buNone/>
            </a:pPr>
            <a:r>
              <a:rPr lang="en-IN" sz="2000" dirty="0"/>
              <a:t>		'NAME': '</a:t>
            </a:r>
            <a:r>
              <a:rPr lang="en-IN" sz="2000" dirty="0" err="1"/>
              <a:t>test_db</a:t>
            </a:r>
            <a:r>
              <a:rPr lang="en-IN" sz="2000" dirty="0"/>
              <a:t>',       </a:t>
            </a:r>
          </a:p>
          <a:p>
            <a:pPr marL="0" indent="0">
              <a:buNone/>
            </a:pPr>
            <a:r>
              <a:rPr lang="en-IN" sz="2000" dirty="0"/>
              <a:t>		'USER': 'root',        </a:t>
            </a:r>
          </a:p>
          <a:p>
            <a:pPr marL="0" indent="0">
              <a:buNone/>
            </a:pPr>
            <a:r>
              <a:rPr lang="en-IN" sz="2000" dirty="0"/>
              <a:t>		'PASSWORD': 'Abcd@1234',        </a:t>
            </a:r>
          </a:p>
          <a:p>
            <a:pPr marL="0" indent="0">
              <a:buNone/>
            </a:pPr>
            <a:r>
              <a:rPr lang="en-IN" sz="2000" dirty="0"/>
              <a:t>		'HOST': '127.0.0.1',          'PORT': '3306',           }}</a:t>
            </a:r>
          </a:p>
          <a:p>
            <a:r>
              <a:rPr lang="en-IN" sz="2000" dirty="0"/>
              <a:t>'DIRS': [</a:t>
            </a:r>
            <a:r>
              <a:rPr lang="en-IN" sz="2000" dirty="0" err="1"/>
              <a:t>BASE_DIR,'templates</a:t>
            </a:r>
            <a:r>
              <a:rPr lang="en-IN" sz="2000" dirty="0"/>
              <a:t>'],</a:t>
            </a:r>
          </a:p>
          <a:p>
            <a:r>
              <a:rPr lang="en-US" sz="2000" dirty="0"/>
              <a:t>STATIC_URL = 'static/'STATICFILES_DIRS = [    </a:t>
            </a:r>
            <a:r>
              <a:rPr lang="en-US" sz="2000" dirty="0" err="1"/>
              <a:t>os.path.join</a:t>
            </a:r>
            <a:r>
              <a:rPr lang="en-US" sz="2000" dirty="0"/>
              <a:t>(BASE_DIR, 'static'),]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824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B8466-D53D-AB2A-6B64-F3AB9AF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Models.py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F8CFF-A56B-5B24-FC59-C664D58F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Doctor</a:t>
            </a:r>
          </a:p>
          <a:p>
            <a:r>
              <a:rPr lang="en-IN" dirty="0"/>
              <a:t>Patient</a:t>
            </a:r>
          </a:p>
          <a:p>
            <a:r>
              <a:rPr lang="en-IN" dirty="0" err="1"/>
              <a:t>HealthData</a:t>
            </a:r>
            <a:endParaRPr lang="en-IN" dirty="0"/>
          </a:p>
          <a:p>
            <a:r>
              <a:rPr lang="en-IN" dirty="0"/>
              <a:t>Appointment</a:t>
            </a:r>
          </a:p>
          <a:p>
            <a:r>
              <a:rPr lang="en-IN" dirty="0"/>
              <a:t>Prescription</a:t>
            </a:r>
          </a:p>
        </p:txBody>
      </p:sp>
    </p:spTree>
    <p:extLst>
      <p:ext uri="{BB962C8B-B14F-4D97-AF65-F5344CB8AC3E}">
        <p14:creationId xmlns:p14="http://schemas.microsoft.com/office/powerpoint/2010/main" val="182881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D1D3-27CC-17F4-FA8E-5D22EC77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34" y="346271"/>
            <a:ext cx="10515600" cy="1325563"/>
          </a:xfrm>
        </p:spPr>
        <p:txBody>
          <a:bodyPr/>
          <a:lstStyle/>
          <a:p>
            <a:r>
              <a:rPr lang="en-IN" dirty="0"/>
              <a:t>Forms.py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2702-9DF1-9FEE-BBFF-C1F135FB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. models import </a:t>
            </a:r>
            <a:r>
              <a:rPr lang="en-US" dirty="0" err="1"/>
              <a:t>HealthData,Appointment,Prescription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1.Admin signup form</a:t>
            </a:r>
          </a:p>
          <a:p>
            <a:pPr marL="0" indent="0">
              <a:buNone/>
            </a:pPr>
            <a:r>
              <a:rPr lang="en-US" dirty="0"/>
              <a:t>2.Doctor user form</a:t>
            </a:r>
          </a:p>
          <a:p>
            <a:pPr marL="0" indent="0">
              <a:buNone/>
            </a:pPr>
            <a:r>
              <a:rPr lang="en-US" dirty="0"/>
              <a:t>3.Patient user form</a:t>
            </a:r>
          </a:p>
          <a:p>
            <a:pPr marL="0" indent="0">
              <a:buNone/>
            </a:pPr>
            <a:r>
              <a:rPr lang="en-US" dirty="0"/>
              <a:t>4.Appointment form</a:t>
            </a:r>
          </a:p>
          <a:p>
            <a:pPr marL="0" indent="0">
              <a:buNone/>
            </a:pPr>
            <a:r>
              <a:rPr lang="en-US" dirty="0"/>
              <a:t>5.Health data form</a:t>
            </a:r>
          </a:p>
          <a:p>
            <a:pPr marL="0" indent="0">
              <a:buNone/>
            </a:pPr>
            <a:r>
              <a:rPr lang="en-US" dirty="0"/>
              <a:t>6.Prescription form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1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0476-6A00-DFDB-3E38-615C1E44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8BCA-4A7C-1274-00F8-48722D91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452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home_view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adminclick_view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doctorclick_view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patientclick_view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admin_signup_view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doctor_signup_view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patient_signup_view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is_admin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is_doctor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 err="1"/>
              <a:t>is_patient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11. </a:t>
            </a:r>
            <a:r>
              <a:rPr lang="en-US" dirty="0" err="1"/>
              <a:t>afterlogin_view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12. </a:t>
            </a:r>
            <a:r>
              <a:rPr lang="en-IN" dirty="0" err="1"/>
              <a:t>admin_dashboard_view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54392-7126-449C-DEEE-2277D9A35791}"/>
              </a:ext>
            </a:extLst>
          </p:cNvPr>
          <p:cNvSpPr txBox="1"/>
          <p:nvPr/>
        </p:nvSpPr>
        <p:spPr>
          <a:xfrm>
            <a:off x="5298440" y="1684704"/>
            <a:ext cx="33172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/>
              <a:t>13. </a:t>
            </a:r>
            <a:r>
              <a:rPr lang="en-IN" sz="2000" dirty="0" err="1"/>
              <a:t>admin_settings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14. </a:t>
            </a:r>
            <a:r>
              <a:rPr lang="en-IN" sz="2000" dirty="0" err="1"/>
              <a:t>manage_doctors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15. </a:t>
            </a:r>
            <a:r>
              <a:rPr lang="en-IN" sz="2000" dirty="0" err="1"/>
              <a:t>manage_patients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16. </a:t>
            </a:r>
            <a:r>
              <a:rPr lang="en-IN" sz="2000" dirty="0" err="1"/>
              <a:t>doctor_dashboard_view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17. </a:t>
            </a:r>
            <a:r>
              <a:rPr lang="en-IN" sz="2000" dirty="0" err="1"/>
              <a:t>doctor_settings</a:t>
            </a:r>
            <a:endParaRPr lang="en-IN" sz="2000" dirty="0"/>
          </a:p>
          <a:p>
            <a:r>
              <a:rPr lang="en-IN" sz="2000" dirty="0"/>
              <a:t>18. </a:t>
            </a:r>
            <a:r>
              <a:rPr lang="en-IN" sz="2000" dirty="0" err="1"/>
              <a:t>patient_dashboard_view</a:t>
            </a:r>
            <a:endParaRPr lang="en-IN" sz="2000" dirty="0"/>
          </a:p>
          <a:p>
            <a:r>
              <a:rPr lang="en-IN" sz="2000" dirty="0"/>
              <a:t>19. </a:t>
            </a:r>
            <a:r>
              <a:rPr lang="en-IN" sz="2000" dirty="0" err="1"/>
              <a:t>patientprofile_view</a:t>
            </a:r>
            <a:endParaRPr lang="en-IN" sz="2000" dirty="0"/>
          </a:p>
          <a:p>
            <a:r>
              <a:rPr lang="en-IN" sz="2000" dirty="0"/>
              <a:t>20. </a:t>
            </a:r>
            <a:r>
              <a:rPr lang="en-IN" sz="2000" dirty="0" err="1"/>
              <a:t>patient_details</a:t>
            </a:r>
            <a:endParaRPr lang="en-IN" sz="2000" dirty="0"/>
          </a:p>
          <a:p>
            <a:r>
              <a:rPr lang="en-IN" sz="2000" dirty="0"/>
              <a:t>21. </a:t>
            </a:r>
            <a:r>
              <a:rPr lang="en-IN" sz="2000" dirty="0" err="1"/>
              <a:t>book_appointment</a:t>
            </a:r>
            <a:endParaRPr lang="en-IN" sz="2000" dirty="0"/>
          </a:p>
          <a:p>
            <a:r>
              <a:rPr lang="en-IN" sz="2000" dirty="0"/>
              <a:t>22. </a:t>
            </a:r>
            <a:r>
              <a:rPr lang="en-IN" sz="2000" dirty="0" err="1"/>
              <a:t>patient_medical_records</a:t>
            </a:r>
            <a:endParaRPr lang="en-IN" sz="2000" dirty="0"/>
          </a:p>
          <a:p>
            <a:r>
              <a:rPr lang="en-IN" sz="2000" dirty="0"/>
              <a:t>23. </a:t>
            </a:r>
            <a:r>
              <a:rPr lang="en-IN" sz="2000" dirty="0" err="1"/>
              <a:t>patient_prescription</a:t>
            </a:r>
            <a:endParaRPr lang="en-IN" sz="2000" dirty="0"/>
          </a:p>
          <a:p>
            <a:r>
              <a:rPr lang="en-IN" sz="2000" dirty="0"/>
              <a:t>24. </a:t>
            </a:r>
            <a:r>
              <a:rPr lang="en-IN" sz="2000" dirty="0" err="1"/>
              <a:t>patient_settings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005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8B19-0107-2176-374E-BD7B53FE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CBFA-FBD1-E3D8-BEE1-65820084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/>
              <a:t>1.General: </a:t>
            </a:r>
          </a:p>
          <a:p>
            <a:r>
              <a:rPr lang="en-IN" sz="7200" dirty="0"/>
              <a:t>path('',</a:t>
            </a:r>
            <a:r>
              <a:rPr lang="en-IN" sz="7200" dirty="0" err="1"/>
              <a:t>views.home_view,name</a:t>
            </a:r>
            <a:r>
              <a:rPr lang="en-IN" sz="7200" dirty="0"/>
              <a:t>=''),    </a:t>
            </a:r>
          </a:p>
          <a:p>
            <a:r>
              <a:rPr lang="en-IN" sz="7200" dirty="0"/>
              <a:t>path('</a:t>
            </a:r>
            <a:r>
              <a:rPr lang="en-IN" sz="7200" dirty="0" err="1"/>
              <a:t>adminclick</a:t>
            </a:r>
            <a:r>
              <a:rPr lang="en-IN" sz="7200" dirty="0"/>
              <a:t>/', </a:t>
            </a:r>
            <a:r>
              <a:rPr lang="en-IN" sz="7200" dirty="0" err="1"/>
              <a:t>views.adminclick_view</a:t>
            </a:r>
            <a:r>
              <a:rPr lang="en-IN" sz="7200" dirty="0"/>
              <a:t>),   </a:t>
            </a:r>
          </a:p>
          <a:p>
            <a:r>
              <a:rPr lang="en-IN" sz="7200" dirty="0"/>
              <a:t> path('</a:t>
            </a:r>
            <a:r>
              <a:rPr lang="en-IN" sz="7200" dirty="0" err="1"/>
              <a:t>doctorclick</a:t>
            </a:r>
            <a:r>
              <a:rPr lang="en-IN" sz="7200" dirty="0"/>
              <a:t>/', </a:t>
            </a:r>
            <a:r>
              <a:rPr lang="en-IN" sz="7200" dirty="0" err="1"/>
              <a:t>views.doctorclick_view,name</a:t>
            </a:r>
            <a:r>
              <a:rPr lang="en-IN" sz="7200" dirty="0"/>
              <a:t>='</a:t>
            </a:r>
            <a:r>
              <a:rPr lang="en-IN" sz="7200" dirty="0" err="1"/>
              <a:t>doctorclick</a:t>
            </a:r>
            <a:r>
              <a:rPr lang="en-IN" sz="7200" dirty="0"/>
              <a:t>'),   </a:t>
            </a:r>
          </a:p>
          <a:p>
            <a:r>
              <a:rPr lang="en-IN" sz="7200" dirty="0"/>
              <a:t> path('</a:t>
            </a:r>
            <a:r>
              <a:rPr lang="en-IN" sz="7200" dirty="0" err="1"/>
              <a:t>patientclick</a:t>
            </a:r>
            <a:r>
              <a:rPr lang="en-IN" sz="7200" dirty="0"/>
              <a:t>/', </a:t>
            </a:r>
            <a:r>
              <a:rPr lang="en-IN" sz="7200" dirty="0" err="1"/>
              <a:t>views.patientclick_view</a:t>
            </a:r>
            <a:r>
              <a:rPr lang="en-IN" sz="7200" dirty="0"/>
              <a:t>),    </a:t>
            </a:r>
          </a:p>
          <a:p>
            <a:pPr marL="0" indent="0">
              <a:buNone/>
            </a:pPr>
            <a:r>
              <a:rPr lang="en-IN" sz="7200" dirty="0"/>
              <a:t>2.Signup:</a:t>
            </a:r>
          </a:p>
          <a:p>
            <a:r>
              <a:rPr lang="en-IN" sz="7200" dirty="0"/>
              <a:t>path('</a:t>
            </a:r>
            <a:r>
              <a:rPr lang="en-IN" sz="7200" dirty="0" err="1"/>
              <a:t>adminsignup</a:t>
            </a:r>
            <a:r>
              <a:rPr lang="en-IN" sz="7200" dirty="0"/>
              <a:t>/', </a:t>
            </a:r>
            <a:r>
              <a:rPr lang="en-IN" sz="7200" dirty="0" err="1"/>
              <a:t>views.admin_signup_view</a:t>
            </a:r>
            <a:r>
              <a:rPr lang="en-IN" sz="7200" dirty="0"/>
              <a:t>),   </a:t>
            </a:r>
          </a:p>
          <a:p>
            <a:r>
              <a:rPr lang="en-IN" sz="7200" dirty="0"/>
              <a:t> path('</a:t>
            </a:r>
            <a:r>
              <a:rPr lang="en-IN" sz="7200" dirty="0" err="1"/>
              <a:t>adminsignup</a:t>
            </a:r>
            <a:r>
              <a:rPr lang="en-IN" sz="7200" dirty="0"/>
              <a:t>/</a:t>
            </a:r>
            <a:r>
              <a:rPr lang="en-IN" sz="7200" dirty="0" err="1"/>
              <a:t>adminlogin</a:t>
            </a:r>
            <a:r>
              <a:rPr lang="en-IN" sz="7200" dirty="0"/>
              <a:t>', </a:t>
            </a:r>
            <a:r>
              <a:rPr lang="en-IN" sz="7200" dirty="0" err="1"/>
              <a:t>LoginView.as_view</a:t>
            </a:r>
            <a:r>
              <a:rPr lang="en-IN" sz="7200" dirty="0"/>
              <a:t>(</a:t>
            </a:r>
            <a:r>
              <a:rPr lang="en-IN" sz="7200" dirty="0" err="1"/>
              <a:t>template_name</a:t>
            </a:r>
            <a:r>
              <a:rPr lang="en-IN" sz="7200" dirty="0"/>
              <a:t>='adminlogin.html')),    </a:t>
            </a:r>
          </a:p>
          <a:p>
            <a:r>
              <a:rPr lang="en-IN" sz="7200" dirty="0"/>
              <a:t>path('</a:t>
            </a:r>
            <a:r>
              <a:rPr lang="en-IN" sz="7200" dirty="0" err="1"/>
              <a:t>doctorsignup</a:t>
            </a:r>
            <a:r>
              <a:rPr lang="en-IN" sz="7200" dirty="0"/>
              <a:t>', </a:t>
            </a:r>
            <a:r>
              <a:rPr lang="en-IN" sz="7200" dirty="0" err="1"/>
              <a:t>views.doctor_signup_view,name</a:t>
            </a:r>
            <a:r>
              <a:rPr lang="en-IN" sz="7200" dirty="0"/>
              <a:t>='</a:t>
            </a:r>
            <a:r>
              <a:rPr lang="en-IN" sz="7200" dirty="0" err="1"/>
              <a:t>doctorsignup</a:t>
            </a:r>
            <a:r>
              <a:rPr lang="en-IN" sz="7200" dirty="0"/>
              <a:t>'),    </a:t>
            </a:r>
          </a:p>
          <a:p>
            <a:r>
              <a:rPr lang="en-IN" sz="7200" dirty="0"/>
              <a:t>path('</a:t>
            </a:r>
            <a:r>
              <a:rPr lang="en-IN" sz="7200" dirty="0" err="1"/>
              <a:t>patientsignup</a:t>
            </a:r>
            <a:r>
              <a:rPr lang="en-IN" sz="7200" dirty="0"/>
              <a:t>/', </a:t>
            </a:r>
            <a:r>
              <a:rPr lang="en-IN" sz="7200" dirty="0" err="1"/>
              <a:t>views.patient_signup_view,name</a:t>
            </a:r>
            <a:r>
              <a:rPr lang="en-IN" sz="7200" dirty="0"/>
              <a:t>='</a:t>
            </a:r>
            <a:r>
              <a:rPr lang="en-IN" sz="7200" dirty="0" err="1"/>
              <a:t>patientsignup</a:t>
            </a:r>
            <a:r>
              <a:rPr lang="en-IN" sz="7200" dirty="0"/>
              <a:t>'),   </a:t>
            </a:r>
          </a:p>
          <a:p>
            <a:pPr marL="0" indent="0">
              <a:buNone/>
            </a:pPr>
            <a:r>
              <a:rPr lang="en-IN" sz="7200" dirty="0"/>
              <a:t>3.Login:</a:t>
            </a:r>
          </a:p>
          <a:p>
            <a:r>
              <a:rPr lang="en-IN" sz="7200" dirty="0"/>
              <a:t>path('</a:t>
            </a:r>
            <a:r>
              <a:rPr lang="en-IN" sz="7200" dirty="0" err="1"/>
              <a:t>patientsignup</a:t>
            </a:r>
            <a:r>
              <a:rPr lang="en-IN" sz="7200" dirty="0"/>
              <a:t>/</a:t>
            </a:r>
            <a:r>
              <a:rPr lang="en-IN" sz="7200" dirty="0" err="1"/>
              <a:t>patientlogin</a:t>
            </a:r>
            <a:r>
              <a:rPr lang="en-IN" sz="7200" dirty="0"/>
              <a:t>',</a:t>
            </a:r>
            <a:r>
              <a:rPr lang="en-IN" sz="7200" dirty="0" err="1"/>
              <a:t>views.patientclick_view</a:t>
            </a:r>
            <a:r>
              <a:rPr lang="en-IN" sz="7200" dirty="0"/>
              <a:t>),        </a:t>
            </a:r>
          </a:p>
          <a:p>
            <a:r>
              <a:rPr lang="en-IN" sz="7200" dirty="0"/>
              <a:t>path('</a:t>
            </a:r>
            <a:r>
              <a:rPr lang="en-IN" sz="7200" dirty="0" err="1"/>
              <a:t>adminlogin</a:t>
            </a:r>
            <a:r>
              <a:rPr lang="en-IN" sz="7200" dirty="0"/>
              <a:t>', </a:t>
            </a:r>
            <a:r>
              <a:rPr lang="en-IN" sz="7200" dirty="0" err="1"/>
              <a:t>LoginView.as_view</a:t>
            </a:r>
            <a:r>
              <a:rPr lang="en-IN" sz="7200" dirty="0"/>
              <a:t>(</a:t>
            </a:r>
            <a:r>
              <a:rPr lang="en-IN" sz="7200" dirty="0" err="1"/>
              <a:t>template_name</a:t>
            </a:r>
            <a:r>
              <a:rPr lang="en-IN" sz="7200" dirty="0"/>
              <a:t>='adminlogin.html')),    </a:t>
            </a:r>
          </a:p>
          <a:p>
            <a:r>
              <a:rPr lang="en-IN" sz="7200" dirty="0"/>
              <a:t>path('</a:t>
            </a:r>
            <a:r>
              <a:rPr lang="en-IN" sz="7200" dirty="0" err="1"/>
              <a:t>doctorlogin</a:t>
            </a:r>
            <a:r>
              <a:rPr lang="en-IN" sz="7200" dirty="0"/>
              <a:t>', </a:t>
            </a:r>
            <a:r>
              <a:rPr lang="en-IN" sz="7200" dirty="0" err="1"/>
              <a:t>LoginView.as_view</a:t>
            </a:r>
            <a:r>
              <a:rPr lang="en-IN" sz="7200" dirty="0"/>
              <a:t>(</a:t>
            </a:r>
            <a:r>
              <a:rPr lang="en-IN" sz="7200" dirty="0" err="1"/>
              <a:t>template_name</a:t>
            </a:r>
            <a:r>
              <a:rPr lang="en-IN" sz="7200" dirty="0"/>
              <a:t>='doctorlogin.html')),    </a:t>
            </a:r>
          </a:p>
          <a:p>
            <a:r>
              <a:rPr lang="en-IN" sz="7200" dirty="0"/>
              <a:t>path('</a:t>
            </a:r>
            <a:r>
              <a:rPr lang="en-IN" sz="7200" dirty="0" err="1"/>
              <a:t>patientlogin</a:t>
            </a:r>
            <a:r>
              <a:rPr lang="en-IN" sz="7200" dirty="0"/>
              <a:t>', </a:t>
            </a:r>
            <a:r>
              <a:rPr lang="en-IN" sz="7200" dirty="0" err="1"/>
              <a:t>LoginView.as_view</a:t>
            </a:r>
            <a:r>
              <a:rPr lang="en-IN" sz="7200" dirty="0"/>
              <a:t>(</a:t>
            </a:r>
            <a:r>
              <a:rPr lang="en-IN" sz="7200" dirty="0" err="1"/>
              <a:t>template_name</a:t>
            </a:r>
            <a:r>
              <a:rPr lang="en-IN" sz="7200" dirty="0"/>
              <a:t>='patientlogin.html')),    </a:t>
            </a:r>
          </a:p>
          <a:p>
            <a:r>
              <a:rPr lang="en-IN" sz="7200" dirty="0"/>
              <a:t>path('logout', </a:t>
            </a:r>
            <a:r>
              <a:rPr lang="en-IN" sz="7200" dirty="0" err="1"/>
              <a:t>LogoutView.as_view</a:t>
            </a:r>
            <a:r>
              <a:rPr lang="en-IN" sz="7200" dirty="0"/>
              <a:t>(</a:t>
            </a:r>
            <a:r>
              <a:rPr lang="en-IN" sz="7200" dirty="0" err="1"/>
              <a:t>template_name</a:t>
            </a:r>
            <a:r>
              <a:rPr lang="en-IN" sz="7200" dirty="0"/>
              <a:t>='index.html'),name='logout'),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90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664C-F3F1-0BA6-BC42-73EE63C60A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0815" y="586839"/>
            <a:ext cx="9814560" cy="534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4.Admin related </a:t>
            </a:r>
            <a:r>
              <a:rPr lang="en-IN" sz="1800" dirty="0" err="1"/>
              <a:t>urls</a:t>
            </a:r>
            <a:r>
              <a:rPr lang="en-IN" sz="1800" dirty="0"/>
              <a:t>:</a:t>
            </a:r>
          </a:p>
          <a:p>
            <a:r>
              <a:rPr lang="en-IN" sz="1800" dirty="0"/>
              <a:t>path('admin-dashboard', </a:t>
            </a:r>
            <a:r>
              <a:rPr lang="en-IN" sz="1800" dirty="0" err="1"/>
              <a:t>views.admin_dashboard_view,name</a:t>
            </a:r>
            <a:r>
              <a:rPr lang="en-IN" sz="1800" dirty="0"/>
              <a:t>='admin-dashboard'),</a:t>
            </a:r>
          </a:p>
          <a:p>
            <a:r>
              <a:rPr lang="en-IN" sz="1800" dirty="0"/>
              <a:t>path('admin-manage-appointments',</a:t>
            </a:r>
            <a:r>
              <a:rPr lang="en-IN" sz="1800" dirty="0" err="1"/>
              <a:t>views.admin_manage_appointments</a:t>
            </a:r>
            <a:r>
              <a:rPr lang="en-IN" sz="1800" dirty="0"/>
              <a:t>),    </a:t>
            </a:r>
          </a:p>
          <a:p>
            <a:r>
              <a:rPr lang="en-IN" sz="1800" dirty="0"/>
              <a:t>path('admin-manage-patients',</a:t>
            </a:r>
            <a:r>
              <a:rPr lang="en-IN" sz="1800" dirty="0" err="1"/>
              <a:t>views.manage_patients</a:t>
            </a:r>
            <a:r>
              <a:rPr lang="en-IN" sz="1800" dirty="0"/>
              <a:t>),    </a:t>
            </a:r>
          </a:p>
          <a:p>
            <a:r>
              <a:rPr lang="en-IN" sz="1800" dirty="0"/>
              <a:t>path('admin-manage-doctors',</a:t>
            </a:r>
            <a:r>
              <a:rPr lang="en-IN" sz="1800" dirty="0" err="1"/>
              <a:t>views.manage_doctors</a:t>
            </a:r>
            <a:r>
              <a:rPr lang="en-IN" sz="1800" dirty="0"/>
              <a:t>),    </a:t>
            </a:r>
          </a:p>
          <a:p>
            <a:r>
              <a:rPr lang="en-IN" sz="1800" dirty="0"/>
              <a:t>path('</a:t>
            </a:r>
            <a:r>
              <a:rPr lang="en-IN" sz="1800" dirty="0" err="1"/>
              <a:t>admin_settings</a:t>
            </a:r>
            <a:r>
              <a:rPr lang="en-IN" sz="1800" dirty="0"/>
              <a:t>/', </a:t>
            </a:r>
            <a:r>
              <a:rPr lang="en-IN" sz="1800" dirty="0" err="1"/>
              <a:t>views.admin_settings</a:t>
            </a:r>
            <a:r>
              <a:rPr lang="en-IN" sz="1800" dirty="0"/>
              <a:t>),    </a:t>
            </a:r>
          </a:p>
          <a:p>
            <a:r>
              <a:rPr lang="en-IN" sz="1800" dirty="0"/>
              <a:t>path('admin-settings/change-password/', </a:t>
            </a:r>
            <a:r>
              <a:rPr lang="en-IN" sz="1800" dirty="0" err="1"/>
              <a:t>views.change_password</a:t>
            </a:r>
            <a:r>
              <a:rPr lang="en-IN" sz="1800" dirty="0"/>
              <a:t>, name='</a:t>
            </a:r>
            <a:r>
              <a:rPr lang="en-IN" sz="1800" dirty="0" err="1"/>
              <a:t>change_password</a:t>
            </a:r>
            <a:r>
              <a:rPr lang="en-IN" sz="1800" dirty="0"/>
              <a:t>'),    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5.Doctor related </a:t>
            </a:r>
            <a:r>
              <a:rPr lang="en-IN" sz="1800" dirty="0" err="1"/>
              <a:t>urls</a:t>
            </a:r>
            <a:r>
              <a:rPr lang="en-IN" sz="1800" dirty="0"/>
              <a:t>:</a:t>
            </a:r>
          </a:p>
          <a:p>
            <a:r>
              <a:rPr lang="en-IN" sz="1800" dirty="0"/>
              <a:t>path('doctor-dashboard',</a:t>
            </a:r>
            <a:r>
              <a:rPr lang="en-IN" sz="1800" dirty="0" err="1"/>
              <a:t>views.doctor_dashboard_view,name</a:t>
            </a:r>
            <a:r>
              <a:rPr lang="en-IN" sz="1800" dirty="0"/>
              <a:t>='doctor-dashboard'),    </a:t>
            </a:r>
          </a:p>
          <a:p>
            <a:r>
              <a:rPr lang="en-IN" sz="1800" dirty="0"/>
              <a:t>path('doctor-settings/', </a:t>
            </a:r>
            <a:r>
              <a:rPr lang="en-IN" sz="1800" dirty="0" err="1"/>
              <a:t>views.doctor_settings</a:t>
            </a:r>
            <a:r>
              <a:rPr lang="en-IN" sz="1800" dirty="0"/>
              <a:t>, name='</a:t>
            </a:r>
            <a:r>
              <a:rPr lang="en-IN" sz="1800" dirty="0" err="1"/>
              <a:t>doctor_settings</a:t>
            </a:r>
            <a:r>
              <a:rPr lang="en-IN" sz="1800" dirty="0"/>
              <a:t>'),    </a:t>
            </a:r>
          </a:p>
          <a:p>
            <a:r>
              <a:rPr lang="en-IN" sz="1800" dirty="0"/>
              <a:t>path('doctor-settings/change-password/', </a:t>
            </a:r>
            <a:r>
              <a:rPr lang="en-IN" sz="1800" dirty="0" err="1"/>
              <a:t>views.doctor_change_password</a:t>
            </a:r>
            <a:r>
              <a:rPr lang="en-IN" sz="1800" dirty="0"/>
              <a:t>, name='</a:t>
            </a:r>
            <a:r>
              <a:rPr lang="en-IN" sz="1800" dirty="0" err="1"/>
              <a:t>doctor_change_password</a:t>
            </a:r>
            <a:r>
              <a:rPr lang="en-IN" sz="1800" dirty="0"/>
              <a:t>’),</a:t>
            </a:r>
          </a:p>
        </p:txBody>
      </p:sp>
    </p:spTree>
    <p:extLst>
      <p:ext uri="{BB962C8B-B14F-4D97-AF65-F5344CB8AC3E}">
        <p14:creationId xmlns:p14="http://schemas.microsoft.com/office/powerpoint/2010/main" val="9125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FA13BD-BB77-5DB4-5B4B-AD911B90D299}"/>
              </a:ext>
            </a:extLst>
          </p:cNvPr>
          <p:cNvSpPr txBox="1"/>
          <p:nvPr/>
        </p:nvSpPr>
        <p:spPr>
          <a:xfrm>
            <a:off x="182880" y="950079"/>
            <a:ext cx="118465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/>
              <a:t>  </a:t>
            </a:r>
          </a:p>
          <a:p>
            <a:pPr marL="0" indent="0">
              <a:buNone/>
            </a:pPr>
            <a:r>
              <a:rPr lang="en-IN" sz="2000" dirty="0"/>
              <a:t> 6.Patient related </a:t>
            </a:r>
            <a:r>
              <a:rPr lang="en-IN" sz="2000" dirty="0" err="1"/>
              <a:t>urls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path('patient-dashboard',</a:t>
            </a:r>
            <a:r>
              <a:rPr lang="en-IN" sz="2000" dirty="0" err="1"/>
              <a:t>views.patient_dashboard_view,name</a:t>
            </a:r>
            <a:r>
              <a:rPr lang="en-IN" sz="2000" dirty="0"/>
              <a:t>='patient-dashboard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path('</a:t>
            </a:r>
            <a:r>
              <a:rPr lang="en-IN" sz="2000" dirty="0" err="1"/>
              <a:t>patientprofile</a:t>
            </a:r>
            <a:r>
              <a:rPr lang="en-IN" sz="2000" dirty="0"/>
              <a:t>', </a:t>
            </a:r>
            <a:r>
              <a:rPr lang="en-IN" sz="2000" dirty="0" err="1"/>
              <a:t>views.patientprofile_view,name</a:t>
            </a:r>
            <a:r>
              <a:rPr lang="en-IN" sz="2000" dirty="0"/>
              <a:t>='</a:t>
            </a:r>
            <a:r>
              <a:rPr lang="en-IN" sz="2000" dirty="0" err="1"/>
              <a:t>patientprofile</a:t>
            </a:r>
            <a:r>
              <a:rPr lang="en-IN" sz="2000" dirty="0"/>
              <a:t>'),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path('</a:t>
            </a:r>
            <a:r>
              <a:rPr lang="en-IN" sz="2000" dirty="0" err="1"/>
              <a:t>patient_details</a:t>
            </a:r>
            <a:r>
              <a:rPr lang="en-IN" sz="2000" dirty="0"/>
              <a:t>/', </a:t>
            </a:r>
            <a:r>
              <a:rPr lang="en-IN" sz="2000" dirty="0" err="1"/>
              <a:t>views.patient_details</a:t>
            </a:r>
            <a:r>
              <a:rPr lang="en-IN" sz="2000" dirty="0"/>
              <a:t>, name='</a:t>
            </a:r>
            <a:r>
              <a:rPr lang="en-IN" sz="2000" dirty="0" err="1"/>
              <a:t>patient_details</a:t>
            </a:r>
            <a:r>
              <a:rPr lang="en-IN" sz="2000" dirty="0"/>
              <a:t>'),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path('book-appointment/',</a:t>
            </a:r>
            <a:r>
              <a:rPr lang="en-IN" sz="2000" dirty="0" err="1"/>
              <a:t>views.book_appointment,name</a:t>
            </a:r>
            <a:r>
              <a:rPr lang="en-IN" sz="2000" dirty="0"/>
              <a:t>='book-appointment'),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path('patient-prescription/', </a:t>
            </a:r>
            <a:r>
              <a:rPr lang="en-IN" sz="2000" dirty="0" err="1"/>
              <a:t>views.patient_prescription</a:t>
            </a:r>
            <a:r>
              <a:rPr lang="en-IN" sz="2000" dirty="0"/>
              <a:t>, name='patient-prescription'),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path('medical-records',</a:t>
            </a:r>
            <a:r>
              <a:rPr lang="en-IN" sz="2000" dirty="0" err="1"/>
              <a:t>views.patient_medical_records</a:t>
            </a:r>
            <a:r>
              <a:rPr lang="en-IN" sz="2000" dirty="0"/>
              <a:t>),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path('patient-settings/', </a:t>
            </a:r>
            <a:r>
              <a:rPr lang="en-IN" sz="2000" dirty="0" err="1"/>
              <a:t>views.patient_settings</a:t>
            </a:r>
            <a:r>
              <a:rPr lang="en-IN" sz="2000" dirty="0"/>
              <a:t>, name='</a:t>
            </a:r>
            <a:r>
              <a:rPr lang="en-IN" sz="2000" dirty="0" err="1"/>
              <a:t>patient_settings</a:t>
            </a:r>
            <a:r>
              <a:rPr lang="en-IN" sz="2000" dirty="0"/>
              <a:t>'),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path('patient-settings/change-password/', </a:t>
            </a:r>
            <a:r>
              <a:rPr lang="en-IN" sz="2000" dirty="0" err="1"/>
              <a:t>views.patient_change_password</a:t>
            </a:r>
            <a:r>
              <a:rPr lang="en-IN" sz="2000" dirty="0"/>
              <a:t>, name='</a:t>
            </a:r>
            <a:r>
              <a:rPr lang="en-IN" sz="2000" dirty="0" err="1"/>
              <a:t>patient_change_password</a:t>
            </a:r>
            <a:r>
              <a:rPr lang="en-IN" sz="2000" dirty="0"/>
              <a:t>'),  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904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DJANGO(backend)</vt:lpstr>
      <vt:lpstr>Format</vt:lpstr>
      <vt:lpstr>Settings.py</vt:lpstr>
      <vt:lpstr>Models.py</vt:lpstr>
      <vt:lpstr>Forms.py</vt:lpstr>
      <vt:lpstr>Views.py</vt:lpstr>
      <vt:lpstr>Urls.py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Settings.py</dc:title>
  <dc:creator>KKANNAN S</dc:creator>
  <cp:lastModifiedBy>Keerthi Sree</cp:lastModifiedBy>
  <cp:revision>7</cp:revision>
  <dcterms:created xsi:type="dcterms:W3CDTF">2024-04-18T15:36:57Z</dcterms:created>
  <dcterms:modified xsi:type="dcterms:W3CDTF">2024-04-19T18:31:57Z</dcterms:modified>
</cp:coreProperties>
</file>