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7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575" autoAdjust="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1198B3D-2328-4A21-9583-EB917C1B2D39}" type="slidenum">
              <a:rPr lang="ta-IN" smtClean="0"/>
              <a:t>‹#›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E4FB01-BEBF-45AC-8CC0-9E19F96B043E}" type="datetimeFigureOut">
              <a:rPr lang="ta-IN" smtClean="0"/>
              <a:t>20-01-2022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</a:t>
            </a:r>
            <a:br>
              <a:rPr lang="en-US" dirty="0" smtClean="0"/>
            </a:br>
            <a:r>
              <a:rPr lang="en-US" dirty="0" smtClean="0"/>
              <a:t>ONLINE PHONEBOOK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BY-B HARIKUMARAN(RA2111004010416)</a:t>
            </a:r>
          </a:p>
          <a:p>
            <a:r>
              <a:rPr lang="en-US" dirty="0"/>
              <a:t> </a:t>
            </a:r>
            <a:r>
              <a:rPr lang="en-US" dirty="0" smtClean="0"/>
              <a:t>      UDAY JAMI(RA2111004010417)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620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4864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 few years back before internet people used telephone directory to get the telephone number of others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But with the help of today’s technology we came up with a small website called the phonebook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Basically the phonebook is a database where u can access the mobile number of anyone online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With the help of our project the user can not only access their phone number but also their other information such as address, email, gender </a:t>
            </a:r>
            <a:r>
              <a:rPr lang="en-US" dirty="0" err="1" smtClean="0"/>
              <a:t>etc</a:t>
            </a:r>
            <a:r>
              <a:rPr lang="en-US" dirty="0" smtClean="0"/>
              <a:t>                 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4104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Features of phonebook:-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Add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View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Modify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Delete data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Searching of data</a:t>
            </a:r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114300" indent="0">
              <a:buNone/>
            </a:pP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98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AND FUNCTIONING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PHONEBOOK allows the user to search, add, edit, delete and modify their information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Phone book helps the user to access information like name ,  number, gender, father’s  name, mother’s name, Citizenship number, address.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One of the advantages of phonebook is that it is easily accessible and also the data can be updated and can be modified as quickly as possible.</a:t>
            </a:r>
          </a:p>
          <a:p>
            <a:endParaRPr lang="en-US" dirty="0" smtClean="0"/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2757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LOWCHART</a:t>
            </a:r>
            <a:endParaRPr lang="ta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1" y="1600200"/>
            <a:ext cx="6834098" cy="4800600"/>
          </a:xfrm>
        </p:spPr>
      </p:pic>
    </p:spTree>
    <p:extLst>
      <p:ext uri="{BB962C8B-B14F-4D97-AF65-F5344CB8AC3E}">
        <p14:creationId xmlns:p14="http://schemas.microsoft.com/office/powerpoint/2010/main" val="21337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used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language used for our project is C</a:t>
            </a:r>
          </a:p>
          <a:p>
            <a:pPr marL="114300" indent="0">
              <a:buNone/>
            </a:pPr>
            <a:r>
              <a:rPr lang="en-US" dirty="0" smtClean="0"/>
              <a:t>Contents of our code:-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Data structure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File handling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Arrays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Strings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Basic concepts of functions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2121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https://github.com/hari-kumaran512/PHONEBOOK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222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ta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6629400" cy="2590800"/>
          </a:xfrm>
        </p:spPr>
      </p:pic>
    </p:spTree>
    <p:extLst>
      <p:ext uri="{BB962C8B-B14F-4D97-AF65-F5344CB8AC3E}">
        <p14:creationId xmlns:p14="http://schemas.microsoft.com/office/powerpoint/2010/main" val="154230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ta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0037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1261</TotalTime>
  <Words>211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MINI PROJECT  ONLINE PHONEBOOK</vt:lpstr>
      <vt:lpstr>ABSTRACT</vt:lpstr>
      <vt:lpstr>Features</vt:lpstr>
      <vt:lpstr>EXPLANATION AND FUNCTIONING</vt:lpstr>
      <vt:lpstr>FLOWCHART</vt:lpstr>
      <vt:lpstr>Code used</vt:lpstr>
      <vt:lpstr>SOURCE CODE</vt:lpstr>
      <vt:lpstr>OUTPUT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ONLINE PHONEBOOK</dc:title>
  <dc:creator>HP</dc:creator>
  <cp:lastModifiedBy>HP</cp:lastModifiedBy>
  <cp:revision>18</cp:revision>
  <dcterms:created xsi:type="dcterms:W3CDTF">2021-12-19T10:57:17Z</dcterms:created>
  <dcterms:modified xsi:type="dcterms:W3CDTF">2022-01-20T18:14:00Z</dcterms:modified>
</cp:coreProperties>
</file>