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8"/>
  </p:normalViewPr>
  <p:slideViewPr>
    <p:cSldViewPr snapToGrid="0">
      <p:cViewPr varScale="1">
        <p:scale>
          <a:sx n="51" d="100"/>
          <a:sy n="51" d="100"/>
        </p:scale>
        <p:origin x="72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Mirjam Nilsson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Areas of growth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At Contoso, we empower organizations to foster collaborative thinking to further drive workplace innovation. By closing the loop and leveraging agile frameworks, we help business grow organically and foster a consumer first mindset.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Annual revenue growth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growth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644665"/>
              </p:ext>
            </p:extLst>
          </p:nvPr>
        </p:nvGraphicFramePr>
        <p:xfrm>
          <a:off x="1205707" y="2501900"/>
          <a:ext cx="97805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11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enorite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enorite" pitchFamily="2" charset="0"/>
                        </a:rPr>
                        <a:t>B2B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enorite" pitchFamily="2" charset="0"/>
                        </a:rPr>
                        <a:t>Supply chain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enorite" pitchFamily="2" charset="0"/>
                        </a:rPr>
                        <a:t>ROI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enorite" pitchFamily="2" charset="0"/>
                        </a:rPr>
                        <a:t>E-commerce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Q3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2.1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Q4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2.2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93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Office Theme</vt:lpstr>
      <vt:lpstr>Presentation title</vt:lpstr>
      <vt:lpstr>Agenda</vt:lpstr>
      <vt:lpstr>Introduction</vt:lpstr>
      <vt:lpstr>Primary goals</vt:lpstr>
      <vt:lpstr>Areas of growth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Sankara Narayanan T</dc:creator>
  <cp:lastModifiedBy>Sankara Narayanan T</cp:lastModifiedBy>
  <cp:revision>1</cp:revision>
  <dcterms:created xsi:type="dcterms:W3CDTF">2025-02-14T11:07:04Z</dcterms:created>
  <dcterms:modified xsi:type="dcterms:W3CDTF">2025-02-14T11:07:42Z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