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B2BBB-5950-419B-9D85-523A35CAF6A9}">
  <a:tblStyle styleId="{6BCB2BBB-5950-419B-9D85-523A35CAF6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bdedcb48b_1_506:notes"/>
          <p:cNvSpPr txBox="1"/>
          <p:nvPr>
            <p:ph idx="1" type="body"/>
          </p:nvPr>
        </p:nvSpPr>
        <p:spPr>
          <a:xfrm>
            <a:off x="676252" y="4266368"/>
            <a:ext cx="5409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25" lIns="90025" spcFirstLastPara="1" rIns="90025" wrap="square" tIns="9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g32bdedcb48b_1_506:notes"/>
          <p:cNvSpPr/>
          <p:nvPr>
            <p:ph idx="2" type="sldImg"/>
          </p:nvPr>
        </p:nvSpPr>
        <p:spPr>
          <a:xfrm>
            <a:off x="1127087" y="673637"/>
            <a:ext cx="4508400" cy="336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bdedcb48b_1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bdedcb48b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c782ae456_0_14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c782ae456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bdedcb48b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bdedcb48b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bdedcb48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32bdedcb48b_1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bdedcb48b_1_597:notes"/>
          <p:cNvSpPr txBox="1"/>
          <p:nvPr>
            <p:ph idx="1" type="body"/>
          </p:nvPr>
        </p:nvSpPr>
        <p:spPr>
          <a:xfrm>
            <a:off x="676252" y="4266368"/>
            <a:ext cx="5409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25" lIns="90025" spcFirstLastPara="1" rIns="90025" wrap="square" tIns="90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5" name="Google Shape;245;g32bdedcb48b_1_597:notes"/>
          <p:cNvSpPr/>
          <p:nvPr>
            <p:ph idx="2" type="sldImg"/>
          </p:nvPr>
        </p:nvSpPr>
        <p:spPr>
          <a:xfrm>
            <a:off x="1127087" y="673637"/>
            <a:ext cx="4508400" cy="336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dedcb48b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bdedcb48b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bdedcb48b_1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bdedcb48b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bdedcb48b_1_6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bdedcb48b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Extracting raw data from various sources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Removing inaccuracies and standardizing data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Organizing data for meaningful analysis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Applying statistical models and algorithms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dashboards and reports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Making: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insights-based strategies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bdedcb48b_1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bdedcb48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bdedcb48b_1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bdedcb48b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bdedcb48b_1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bdedcb48b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bdedcb48b_1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bdedcb48b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788158" y="132238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24000" y="332664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09600" y="274638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09600" y="1143001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22313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09600" y="274638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3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48200" y="1600203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44526" y="304800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645027" y="1535113"/>
            <a:ext cx="4041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645027" y="2174875"/>
            <a:ext cx="40416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895600" y="274638"/>
            <a:ext cx="579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MMU\Desktop\Border.png" id="127" name="Google Shape;1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907" y="139874"/>
            <a:ext cx="7265094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1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575050" y="273053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57201" y="1435103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09600" y="274638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2133600" y="-380999"/>
            <a:ext cx="49530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 rot="5400000">
            <a:off x="4732350" y="2171691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 rot="5400000">
            <a:off x="541350" y="19049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629841" y="1681163"/>
            <a:ext cx="38685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629841" y="2505075"/>
            <a:ext cx="38685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0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629841" y="457200"/>
            <a:ext cx="2949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3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600" y="274638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09600" y="1143001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609600" y="914400"/>
            <a:ext cx="8001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1">
            <a:alphaModFix/>
          </a:blip>
          <a:srcRect b="18046" l="0" r="0" t="0"/>
          <a:stretch/>
        </p:blipFill>
        <p:spPr>
          <a:xfrm>
            <a:off x="0" y="5991366"/>
            <a:ext cx="9144001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153025"/>
            <a:ext cx="9144001" cy="1704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628650" y="130629"/>
            <a:ext cx="78867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PIP4004 - INTERNSHIP</a:t>
            </a:r>
            <a:b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Review-0 Presentation </a:t>
            </a:r>
            <a:b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Analytics</a:t>
            </a:r>
            <a:b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400" u="none" cap="none" strike="noStrike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9" name="Google Shape;239;p37"/>
          <p:cNvGraphicFramePr/>
          <p:nvPr/>
        </p:nvGraphicFramePr>
        <p:xfrm>
          <a:off x="451432" y="1911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{6BCB2BBB-5950-419B-9D85-523A35CAF6A9}</a:tableStyleId>
              </a:tblPr>
              <a:tblGrid>
                <a:gridCol w="1028450"/>
                <a:gridCol w="2962700"/>
              </a:tblGrid>
              <a:tr h="362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 Details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Roll No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Batch No.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0" name="Google Shape;240;p37"/>
          <p:cNvGraphicFramePr/>
          <p:nvPr/>
        </p:nvGraphicFramePr>
        <p:xfrm>
          <a:off x="451432" y="1911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{6BCB2BBB-5950-419B-9D85-523A35CAF6A9}</a:tableStyleId>
              </a:tblPr>
              <a:tblGrid>
                <a:gridCol w="1028450"/>
                <a:gridCol w="2962700"/>
              </a:tblGrid>
              <a:tr h="362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 Details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Hari Teja Reddy Kusam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Roll No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20211CBC0011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8 - CBC -1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6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Batch No.</a:t>
                      </a:r>
                      <a:endParaRPr b="1"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CBC - 01</a:t>
                      </a:r>
                      <a:endParaRPr sz="18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1" name="Google Shape;241;p37"/>
          <p:cNvSpPr txBox="1"/>
          <p:nvPr/>
        </p:nvSpPr>
        <p:spPr>
          <a:xfrm>
            <a:off x="4718573" y="1953175"/>
            <a:ext cx="4425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 . PRAVINTH RAJA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Associate Professor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0" y="4224350"/>
            <a:ext cx="90036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rgbClr val="4F81BD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CSE (Blockchain)</a:t>
            </a:r>
            <a:endParaRPr b="1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F81BD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DR.S.PRAVINTH RAJA</a:t>
            </a:r>
            <a:endParaRPr b="1" i="0" sz="1600" u="none" cap="none" strike="noStrike">
              <a:solidFill>
                <a:srgbClr val="4F81B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rgbClr val="4F81BD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SUMA N G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F81BD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b="1" lang="en-US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Mr. Md Ziaur Rahm</a:t>
            </a:r>
            <a:r>
              <a:rPr b="1" lang="en-US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/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               </a:t>
            </a:r>
            <a:r>
              <a:rPr b="1" lang="en-US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Dr.Abdul Khadar A</a:t>
            </a:r>
            <a:endParaRPr b="1"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idx="4294967295" type="title"/>
          </p:nvPr>
        </p:nvSpPr>
        <p:spPr>
          <a:xfrm>
            <a:off x="457200" y="1"/>
            <a:ext cx="8229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Assignment</a:t>
            </a:r>
            <a:endParaRPr/>
          </a:p>
        </p:txBody>
      </p:sp>
      <p:sp>
        <p:nvSpPr>
          <p:cNvPr id="312" name="Google Shape;312;p46"/>
          <p:cNvSpPr txBox="1"/>
          <p:nvPr>
            <p:ph idx="4294967295" type="body"/>
          </p:nvPr>
        </p:nvSpPr>
        <p:spPr>
          <a:xfrm>
            <a:off x="457200" y="902400"/>
            <a:ext cx="8229600" cy="5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Description: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the contact details (Name, Email, College Name) of TPOs/HODs for different colleges based on various locations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and validation of information for accuracy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idx="4294967295" type="title"/>
          </p:nvPr>
        </p:nvSpPr>
        <p:spPr>
          <a:xfrm>
            <a:off x="457200" y="0"/>
            <a:ext cx="8229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 Used</a:t>
            </a:r>
            <a:endParaRPr/>
          </a:p>
        </p:txBody>
      </p:sp>
      <p:sp>
        <p:nvSpPr>
          <p:cNvPr id="318" name="Google Shape;318;p47"/>
          <p:cNvSpPr txBox="1"/>
          <p:nvPr>
            <p:ph idx="4294967295" type="body"/>
          </p:nvPr>
        </p:nvSpPr>
        <p:spPr>
          <a:xfrm>
            <a:off x="457200" y="882300"/>
            <a:ext cx="8229600" cy="5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Tools: Excel, SQL, Power BI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Tools: Online research, Web scraping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Tools: Email platforms, CRM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4294967295" type="body"/>
          </p:nvPr>
        </p:nvSpPr>
        <p:spPr>
          <a:xfrm>
            <a:off x="457200" y="1022675"/>
            <a:ext cx="8229600" cy="5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https://github.com/Hari-Reddy-008/internship</a:t>
            </a:r>
            <a:endParaRPr/>
          </a:p>
        </p:txBody>
      </p:sp>
      <p:sp>
        <p:nvSpPr>
          <p:cNvPr id="324" name="Google Shape;324;p48"/>
          <p:cNvSpPr txBox="1"/>
          <p:nvPr>
            <p:ph idx="4294967295" type="title"/>
          </p:nvPr>
        </p:nvSpPr>
        <p:spPr>
          <a:xfrm>
            <a:off x="457200" y="-100275"/>
            <a:ext cx="8229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983" y="1421265"/>
            <a:ext cx="2919979" cy="295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09600" y="274638"/>
            <a:ext cx="8001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528387" y="902370"/>
            <a:ext cx="80010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</a:t>
            </a: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domain or the technology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your team and reporting Manager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 in Internship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work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Roadmap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4294967295" type="title"/>
          </p:nvPr>
        </p:nvSpPr>
        <p:spPr>
          <a:xfrm>
            <a:off x="457200" y="1"/>
            <a:ext cx="8229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Organization </a:t>
            </a:r>
            <a:endParaRPr/>
          </a:p>
        </p:txBody>
      </p:sp>
      <p:sp>
        <p:nvSpPr>
          <p:cNvPr id="254" name="Google Shape;254;p39"/>
          <p:cNvSpPr txBox="1"/>
          <p:nvPr>
            <p:ph idx="4294967295" type="body"/>
          </p:nvPr>
        </p:nvSpPr>
        <p:spPr>
          <a:xfrm>
            <a:off x="457200" y="922500"/>
            <a:ext cx="82296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Name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UPTOSKILLS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Analytics and Professional Training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Empower individuals with data-driven skills for the evolving market landscape.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 pioneer in providing actionable insights and fostering data literacy.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4294967295" type="title"/>
          </p:nvPr>
        </p:nvSpPr>
        <p:spPr>
          <a:xfrm>
            <a:off x="457200" y="1"/>
            <a:ext cx="82296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Working Domain</a:t>
            </a:r>
            <a:endParaRPr/>
          </a:p>
        </p:txBody>
      </p:sp>
      <p:sp>
        <p:nvSpPr>
          <p:cNvPr id="260" name="Google Shape;260;p40"/>
          <p:cNvSpPr txBox="1"/>
          <p:nvPr>
            <p:ph idx="4294967295" type="body"/>
          </p:nvPr>
        </p:nvSpPr>
        <p:spPr>
          <a:xfrm>
            <a:off x="457200" y="902400"/>
            <a:ext cx="8229600" cy="5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Focus: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Mining, Data Collection,Data  Analysis, Data Visualization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 of contact details for outreach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2907625" y="1203150"/>
            <a:ext cx="3148200" cy="86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B612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2907625" y="2276803"/>
            <a:ext cx="3148200" cy="86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Data Cleaning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2907625" y="3276688"/>
            <a:ext cx="3148200" cy="86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Data Processing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2907625" y="4374234"/>
            <a:ext cx="3148200" cy="86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Data  Analysis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2907625" y="5414203"/>
            <a:ext cx="3148200" cy="862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E11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Data Visualization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41"/>
          <p:cNvCxnSpPr>
            <a:stCxn id="265" idx="2"/>
            <a:endCxn id="266" idx="0"/>
          </p:cNvCxnSpPr>
          <p:nvPr/>
        </p:nvCxnSpPr>
        <p:spPr>
          <a:xfrm>
            <a:off x="4481725" y="2065350"/>
            <a:ext cx="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1"/>
          <p:cNvCxnSpPr>
            <a:stCxn id="266" idx="2"/>
            <a:endCxn id="267" idx="0"/>
          </p:cNvCxnSpPr>
          <p:nvPr/>
        </p:nvCxnSpPr>
        <p:spPr>
          <a:xfrm>
            <a:off x="4481725" y="3139003"/>
            <a:ext cx="0" cy="1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1"/>
          <p:cNvCxnSpPr>
            <a:stCxn id="267" idx="2"/>
            <a:endCxn id="268" idx="0"/>
          </p:cNvCxnSpPr>
          <p:nvPr/>
        </p:nvCxnSpPr>
        <p:spPr>
          <a:xfrm>
            <a:off x="4481725" y="4138888"/>
            <a:ext cx="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1"/>
          <p:cNvCxnSpPr>
            <a:stCxn id="268" idx="2"/>
            <a:endCxn id="269" idx="0"/>
          </p:cNvCxnSpPr>
          <p:nvPr/>
        </p:nvCxnSpPr>
        <p:spPr>
          <a:xfrm>
            <a:off x="4481725" y="5236434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1"/>
          <p:cNvSpPr txBox="1"/>
          <p:nvPr>
            <p:ph idx="4294967295" type="title"/>
          </p:nvPr>
        </p:nvSpPr>
        <p:spPr>
          <a:xfrm>
            <a:off x="457200" y="1"/>
            <a:ext cx="82296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Flow Chart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idx="4294967295" type="body"/>
          </p:nvPr>
        </p:nvSpPr>
        <p:spPr>
          <a:xfrm>
            <a:off x="457200" y="962550"/>
            <a:ext cx="8229600" cy="4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1786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786" lvl="0" marL="342900" rtl="0" algn="l">
              <a:spcBef>
                <a:spcPts val="0"/>
              </a:spcBef>
              <a:spcAft>
                <a:spcPts val="0"/>
              </a:spcAft>
              <a:buSzPct val="96875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Hari Teja Reddy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Sakshi</a:t>
            </a:r>
            <a:endParaRPr/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Yash</a:t>
            </a:r>
            <a:endParaRPr/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Kush</a:t>
            </a:r>
            <a:endParaRPr/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Nishant Mishra</a:t>
            </a:r>
            <a:endParaRPr/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Dhanush</a:t>
            </a:r>
            <a:endParaRPr/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786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6875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Asmita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Reporting Manager: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Ms. Priya Kaushal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2"/>
          <p:cNvSpPr txBox="1"/>
          <p:nvPr>
            <p:ph idx="4294967295" type="title"/>
          </p:nvPr>
        </p:nvSpPr>
        <p:spPr>
          <a:xfrm>
            <a:off x="457200" y="0"/>
            <a:ext cx="8229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Team and Reporting Manager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4294967295" type="title"/>
          </p:nvPr>
        </p:nvSpPr>
        <p:spPr>
          <a:xfrm>
            <a:off x="457200" y="0"/>
            <a:ext cx="8229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/>
          </a:p>
        </p:txBody>
      </p:sp>
      <p:sp>
        <p:nvSpPr>
          <p:cNvPr id="286" name="Google Shape;286;p43"/>
          <p:cNvSpPr txBox="1"/>
          <p:nvPr>
            <p:ph idx="4294967295" type="body"/>
          </p:nvPr>
        </p:nvSpPr>
        <p:spPr>
          <a:xfrm>
            <a:off x="457200" y="1022675"/>
            <a:ext cx="82296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 or outdated contact information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verification complexities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barriers with colleges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idx="4294967295" type="title"/>
          </p:nvPr>
        </p:nvSpPr>
        <p:spPr>
          <a:xfrm>
            <a:off x="457200" y="1"/>
            <a:ext cx="8229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Internship</a:t>
            </a:r>
            <a:endParaRPr/>
          </a:p>
        </p:txBody>
      </p:sp>
      <p:sp>
        <p:nvSpPr>
          <p:cNvPr id="292" name="Google Shape;292;p44"/>
          <p:cNvSpPr txBox="1"/>
          <p:nvPr>
            <p:ph idx="4294967295" type="body"/>
          </p:nvPr>
        </p:nvSpPr>
        <p:spPr>
          <a:xfrm>
            <a:off x="457200" y="902375"/>
            <a:ext cx="8229600" cy="5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Data Mining: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Understand data collection techniques and sources.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Learn and apply web scraping techniques and online data extraction methods.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Ensure data accuracy, cleaning, and validation for quality improvement.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Develop a systematic storage structure for raw data.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Data Analysis: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Explore and analyze collected data using statistical techniques.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Perform trend analysis and identify patterns using tools like SQL and Python.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Develop and optimize complex queries for effective data retrieval.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Generate actionable insights based on the analyzed data.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Data Visualization: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Build interactive dashboards using Power BI and other visualization tools.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Create effective charts and graphs to convey key insights.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Ensure reports meet stakeholder requirements.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Use storytelling techniques to present data-driven narratives effectively.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idx="4294967295" type="title"/>
          </p:nvPr>
        </p:nvSpPr>
        <p:spPr>
          <a:xfrm>
            <a:off x="461828" y="0"/>
            <a:ext cx="8313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Roadmap</a:t>
            </a:r>
            <a:endParaRPr/>
          </a:p>
        </p:txBody>
      </p:sp>
      <p:grpSp>
        <p:nvGrpSpPr>
          <p:cNvPr id="298" name="Google Shape;298;p45"/>
          <p:cNvGrpSpPr/>
          <p:nvPr/>
        </p:nvGrpSpPr>
        <p:grpSpPr>
          <a:xfrm>
            <a:off x="5689203" y="994720"/>
            <a:ext cx="3339088" cy="3784035"/>
            <a:chOff x="5632317" y="1189775"/>
            <a:chExt cx="3305700" cy="3865204"/>
          </a:xfrm>
        </p:grpSpPr>
        <p:sp>
          <p:nvSpPr>
            <p:cNvPr id="299" name="Google Shape;299;p4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Month 3: Data Visualization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45"/>
            <p:cNvSpPr txBox="1"/>
            <p:nvPr/>
          </p:nvSpPr>
          <p:spPr>
            <a:xfrm>
              <a:off x="5850460" y="1858779"/>
              <a:ext cx="2553000" cy="3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</a:rPr>
                <a:t>Week 1:</a:t>
              </a:r>
              <a:r>
                <a:rPr lang="en-US" sz="1500">
                  <a:solidFill>
                    <a:schemeClr val="dk1"/>
                  </a:solidFill>
                </a:rPr>
                <a:t> Introduction to Power BI and visualization best practices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</a:rPr>
                <a:t>Week 2:</a:t>
              </a:r>
              <a:r>
                <a:rPr lang="en-US" sz="1500">
                  <a:solidFill>
                    <a:schemeClr val="dk1"/>
                  </a:solidFill>
                </a:rPr>
                <a:t> Dashboard creation with key performance indicators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</a:rPr>
                <a:t>Week 3:</a:t>
              </a:r>
              <a:r>
                <a:rPr lang="en-US" sz="1500">
                  <a:solidFill>
                    <a:schemeClr val="dk1"/>
                  </a:solidFill>
                </a:rPr>
                <a:t> Iterative improvements based on stakeholder feedback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</a:rPr>
                <a:t>Week 4:</a:t>
              </a:r>
              <a:r>
                <a:rPr lang="en-US" sz="1500">
                  <a:solidFill>
                    <a:schemeClr val="dk1"/>
                  </a:solidFill>
                </a:rPr>
                <a:t> Final presentation and reporting.</a:t>
              </a:r>
              <a:endParaRPr b="1" sz="1700">
                <a:solidFill>
                  <a:schemeClr val="dk1"/>
                </a:solidFill>
              </a:endParaRPr>
            </a:p>
          </p:txBody>
        </p:sp>
      </p:grpSp>
      <p:grpSp>
        <p:nvGrpSpPr>
          <p:cNvPr id="301" name="Google Shape;301;p45"/>
          <p:cNvGrpSpPr/>
          <p:nvPr/>
        </p:nvGrpSpPr>
        <p:grpSpPr>
          <a:xfrm>
            <a:off x="0" y="994927"/>
            <a:ext cx="3339052" cy="5005820"/>
            <a:chOff x="0" y="-1222881"/>
            <a:chExt cx="3546900" cy="5113197"/>
          </a:xfrm>
        </p:grpSpPr>
        <p:sp>
          <p:nvSpPr>
            <p:cNvPr id="302" name="Google Shape;302;p45"/>
            <p:cNvSpPr/>
            <p:nvPr/>
          </p:nvSpPr>
          <p:spPr>
            <a:xfrm>
              <a:off x="0" y="-1222881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 Month 1: Data Mining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303" name="Google Shape;303;p45"/>
            <p:cNvSpPr txBox="1"/>
            <p:nvPr/>
          </p:nvSpPr>
          <p:spPr>
            <a:xfrm>
              <a:off x="0" y="-553884"/>
              <a:ext cx="3409800" cy="44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Week 1:</a:t>
              </a:r>
              <a:r>
                <a:rPr lang="en-US" sz="1900">
                  <a:solidFill>
                    <a:schemeClr val="dk1"/>
                  </a:solidFill>
                </a:rPr>
                <a:t> Introduction to data sources and tools for web scraping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Week 2:</a:t>
              </a:r>
              <a:r>
                <a:rPr lang="en-US" sz="1900">
                  <a:solidFill>
                    <a:schemeClr val="dk1"/>
                  </a:solidFill>
                </a:rPr>
                <a:t> Extraction of contact details for colleges (TPOs, HODs)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Week 3:</a:t>
              </a:r>
              <a:r>
                <a:rPr lang="en-US" sz="1900">
                  <a:solidFill>
                    <a:schemeClr val="dk1"/>
                  </a:solidFill>
                </a:rPr>
                <a:t> Cleaning and validating the data collected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900">
                  <a:solidFill>
                    <a:schemeClr val="dk1"/>
                  </a:solidFill>
                </a:rPr>
                <a:t>Week 4:</a:t>
              </a:r>
              <a:r>
                <a:rPr lang="en-US" sz="1900">
                  <a:solidFill>
                    <a:schemeClr val="dk1"/>
                  </a:solidFill>
                </a:rPr>
                <a:t> Structuring and storing the mined data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4" name="Google Shape;304;p45"/>
          <p:cNvGrpSpPr/>
          <p:nvPr/>
        </p:nvGrpSpPr>
        <p:grpSpPr>
          <a:xfrm>
            <a:off x="2902453" y="994720"/>
            <a:ext cx="3339088" cy="3409861"/>
            <a:chOff x="2944204" y="1189775"/>
            <a:chExt cx="3305700" cy="3483004"/>
          </a:xfrm>
        </p:grpSpPr>
        <p:sp>
          <p:nvSpPr>
            <p:cNvPr id="305" name="Google Shape;305;p4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Month 2: 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45"/>
            <p:cNvSpPr txBox="1"/>
            <p:nvPr/>
          </p:nvSpPr>
          <p:spPr>
            <a:xfrm>
              <a:off x="3212689" y="1858779"/>
              <a:ext cx="2636400" cy="28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chemeClr val="dk1"/>
                  </a:solidFill>
                </a:rPr>
                <a:t>Week 1:</a:t>
              </a:r>
              <a:r>
                <a:rPr lang="en-US" sz="1700">
                  <a:solidFill>
                    <a:schemeClr val="dk1"/>
                  </a:solidFill>
                </a:rPr>
                <a:t> Understanding the problem statement and key metrics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chemeClr val="dk1"/>
                  </a:solidFill>
                </a:rPr>
                <a:t>Week 2:</a:t>
              </a:r>
              <a:r>
                <a:rPr lang="en-US" sz="1700">
                  <a:solidFill>
                    <a:schemeClr val="dk1"/>
                  </a:solidFill>
                </a:rPr>
                <a:t> Data exploration using SQL and Python for trend analysis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chemeClr val="dk1"/>
                  </a:solidFill>
                </a:rPr>
                <a:t>Week 3:</a:t>
              </a:r>
              <a:r>
                <a:rPr lang="en-US" sz="1700">
                  <a:solidFill>
                    <a:schemeClr val="dk1"/>
                  </a:solidFill>
                </a:rPr>
                <a:t> Statistical analysis and deriving patterns</a:t>
              </a:r>
              <a:endParaRPr sz="1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dk1"/>
                  </a:solidFill>
                </a:rPr>
                <a:t>Week 4:</a:t>
              </a:r>
              <a:r>
                <a:rPr lang="en-US" sz="1700">
                  <a:solidFill>
                    <a:schemeClr val="dk1"/>
                  </a:solidFill>
                </a:rPr>
                <a:t> Documentation and presentation of insights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