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diagrams/colors4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3.xml" ContentType="application/vnd.openxmlformats-officedocument.drawingml.diagramColors+xml"/>
  <Override PartName="/ppt/diagrams/layout1.xml" ContentType="application/vnd.openxmlformats-officedocument.drawingml.diagramLayout+xml"/>
  <Override PartName="/ppt/diagrams/colors2.xml" ContentType="application/vnd.openxmlformats-officedocument.drawingml.diagramColors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data1.xml" ContentType="application/vnd.openxmlformats-officedocument.drawingml.diagramData+xml"/>
  <Override PartName="/ppt/diagrams/drawing6.xml" ContentType="application/vnd.ms-office.drawingml.diagramDrawing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data2.xml" ContentType="application/vnd.openxmlformats-officedocument.drawingml.diagramData+xml"/>
  <Override PartName="/ppt/diagrams/layout4.xml" ContentType="application/vnd.openxmlformats-officedocument.drawingml.diagramLayout+xml"/>
  <Override PartName="/ppt/diagrams/colors5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layout5.xml" ContentType="application/vnd.openxmlformats-officedocument.drawingml.diagramLayout+xml"/>
  <Override PartName="/ppt/diagrams/colors6.xml" ContentType="application/vnd.openxmlformats-officedocument.drawingml.diagramColors+xml"/>
  <Override PartName="/ppt/diagrams/drawing5.xml" ContentType="application/vnd.ms-office.drawingml.diagramDrawing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data4.xml" ContentType="application/vnd.openxmlformats-officedocument.drawingml.diagramData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hdphoto1.wdp" ContentType="image/vnd.ms-photo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media/image9.png" ContentType="image/png"/>
  <Override PartName="/ppt/media/image7.jpeg" ContentType="image/jpe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D1809-539D-4518-8C12-B8F86D100D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92E00DC-8D71-4DF9-9795-A6B765FCD331}">
      <dgm:prSet phldr="0"/>
      <dgm:spPr/>
      <dgm:t>
        <a:bodyPr/>
        <a:lstStyle/>
        <a:p>
          <a:pPr rtl="0"/>
          <a:r>
            <a:rPr lang="en-US" b="1">
              <a:latin typeface="Tenorite"/>
            </a:rPr>
            <a:t>Human Pose Estimation</a:t>
          </a:r>
          <a:r>
            <a:rPr lang="en-US">
              <a:latin typeface="Tenorite"/>
            </a:rPr>
            <a:t>: </a:t>
          </a:r>
        </a:p>
      </dgm:t>
    </dgm:pt>
    <dgm:pt modelId="{7EFF296E-BBF0-4CC2-8205-8E55B67E726D}" type="parTrans" cxnId="{19B55A0D-0670-44AA-B471-1C4FF0B0F735}">
      <dgm:prSet/>
      <dgm:spPr/>
    </dgm:pt>
    <dgm:pt modelId="{8082307C-3702-48BF-96BD-7D5D9DC6E96F}" type="sibTrans" cxnId="{19B55A0D-0670-44AA-B471-1C4FF0B0F735}">
      <dgm:prSet/>
      <dgm:spPr/>
    </dgm:pt>
    <dgm:pt modelId="{207A076B-7835-47F2-B4B4-55BC34E687F2}">
      <dgm:prSet phldr="0"/>
      <dgm:spPr/>
      <dgm:t>
        <a:bodyPr/>
        <a:lstStyle/>
        <a:p>
          <a:r>
            <a:rPr lang="en-US">
              <a:latin typeface="Tenorite"/>
            </a:rPr>
            <a:t>Detects and tracks key human body points (joints) from images or videos. </a:t>
          </a:r>
        </a:p>
      </dgm:t>
    </dgm:pt>
    <dgm:pt modelId="{7339DC4A-E446-4512-904A-E1F4EE9B2EEA}" type="parTrans" cxnId="{5C791645-308E-4C30-B693-A063291485AA}">
      <dgm:prSet/>
      <dgm:spPr/>
    </dgm:pt>
    <dgm:pt modelId="{FA103530-57F0-4B6F-B877-9A3632233480}" type="sibTrans" cxnId="{5C791645-308E-4C30-B693-A063291485AA}">
      <dgm:prSet/>
      <dgm:spPr/>
    </dgm:pt>
    <dgm:pt modelId="{3A81CA56-955A-4AC4-8DE7-CEA4829EA376}">
      <dgm:prSet phldr="0"/>
      <dgm:spPr/>
      <dgm:t>
        <a:bodyPr/>
        <a:lstStyle/>
        <a:p>
          <a:r>
            <a:rPr lang="en-US">
              <a:latin typeface="Tenorite"/>
            </a:rPr>
            <a:t>Recognizes body posture and movements. </a:t>
          </a:r>
        </a:p>
      </dgm:t>
    </dgm:pt>
    <dgm:pt modelId="{B4E9BEEC-9894-46D6-8E71-8D2587904C0F}" type="parTrans" cxnId="{78E4BF9C-A781-4798-9439-9B4D7FA76949}">
      <dgm:prSet/>
      <dgm:spPr/>
    </dgm:pt>
    <dgm:pt modelId="{C8611563-3497-430A-A959-8F7295CA8EDB}" type="sibTrans" cxnId="{78E4BF9C-A781-4798-9439-9B4D7FA76949}">
      <dgm:prSet/>
      <dgm:spPr/>
    </dgm:pt>
    <dgm:pt modelId="{B522B5F9-9B43-4F8B-9993-D9345448690C}">
      <dgm:prSet phldr="0"/>
      <dgm:spPr/>
      <dgm:t>
        <a:bodyPr/>
        <a:lstStyle/>
        <a:p>
          <a:r>
            <a:rPr lang="en-US" b="1" err="1">
              <a:latin typeface="Tenorite"/>
            </a:rPr>
            <a:t>Keypoints</a:t>
          </a:r>
          <a:r>
            <a:rPr lang="en-US" b="1">
              <a:latin typeface="Tenorite"/>
            </a:rPr>
            <a:t> Used in Pose Estimation</a:t>
          </a:r>
          <a:r>
            <a:rPr lang="en-US">
              <a:latin typeface="Tenorite"/>
            </a:rPr>
            <a:t>: </a:t>
          </a:r>
        </a:p>
      </dgm:t>
    </dgm:pt>
    <dgm:pt modelId="{D986AA81-B995-4C11-9B75-9B5990C87087}" type="parTrans" cxnId="{367ABAC3-FAC6-4C1F-934B-08F0C1A10684}">
      <dgm:prSet/>
      <dgm:spPr/>
    </dgm:pt>
    <dgm:pt modelId="{BEA22834-72F9-401C-92A2-074958F8DB58}" type="sibTrans" cxnId="{367ABAC3-FAC6-4C1F-934B-08F0C1A10684}">
      <dgm:prSet/>
      <dgm:spPr/>
    </dgm:pt>
    <dgm:pt modelId="{ECBC0628-E628-4842-A3B9-C47D07D47F31}">
      <dgm:prSet phldr="0"/>
      <dgm:spPr/>
      <dgm:t>
        <a:bodyPr/>
        <a:lstStyle/>
        <a:p>
          <a:r>
            <a:rPr lang="en-US">
              <a:latin typeface="Tenorite"/>
            </a:rPr>
            <a:t>Common body points: eyes, nose, shoulders, elbows, wrists, hips, knees, and ankles. </a:t>
          </a:r>
        </a:p>
      </dgm:t>
    </dgm:pt>
    <dgm:pt modelId="{52339C1B-1859-4579-919B-B9D6780549A9}" type="parTrans" cxnId="{A9A2BC4C-A5D0-494F-AE14-9DE7E0FCF9AB}">
      <dgm:prSet/>
      <dgm:spPr/>
    </dgm:pt>
    <dgm:pt modelId="{4536BE4C-DFA9-4A86-81A5-C43E80BFB518}" type="sibTrans" cxnId="{A9A2BC4C-A5D0-494F-AE14-9DE7E0FCF9AB}">
      <dgm:prSet/>
      <dgm:spPr/>
    </dgm:pt>
    <dgm:pt modelId="{A625AE01-B6DF-43EF-AAE7-EBFB35385C08}">
      <dgm:prSet phldr="0"/>
      <dgm:spPr/>
      <dgm:t>
        <a:bodyPr/>
        <a:lstStyle/>
        <a:p>
          <a:r>
            <a:rPr lang="en-US" b="1">
              <a:latin typeface="Tenorite"/>
            </a:rPr>
            <a:t>COCO </a:t>
          </a:r>
          <a:r>
            <a:rPr lang="en-US" b="1" err="1">
              <a:latin typeface="Tenorite"/>
            </a:rPr>
            <a:t>Keypoints</a:t>
          </a:r>
          <a:r>
            <a:rPr lang="en-US">
              <a:latin typeface="Tenorite"/>
            </a:rPr>
            <a:t>: </a:t>
          </a:r>
        </a:p>
      </dgm:t>
    </dgm:pt>
    <dgm:pt modelId="{F7070DE9-2C61-44F3-8007-D6AAC35F612B}" type="parTrans" cxnId="{5FF2A6B8-71E3-455C-9415-FFEF0EFDD6B6}">
      <dgm:prSet/>
      <dgm:spPr/>
    </dgm:pt>
    <dgm:pt modelId="{CC9B88AD-3561-4FCE-B338-A14140C9254B}" type="sibTrans" cxnId="{5FF2A6B8-71E3-455C-9415-FFEF0EFDD6B6}">
      <dgm:prSet/>
      <dgm:spPr/>
    </dgm:pt>
    <dgm:pt modelId="{20B50498-23D9-4DAE-AC13-D4ADA0FFFBD7}">
      <dgm:prSet phldr="0"/>
      <dgm:spPr/>
      <dgm:t>
        <a:bodyPr/>
        <a:lstStyle/>
        <a:p>
          <a:r>
            <a:rPr lang="en-US">
              <a:latin typeface="Tenorite"/>
            </a:rPr>
            <a:t>The COCO dataset provides 17 </a:t>
          </a:r>
          <a:r>
            <a:rPr lang="en-US" err="1">
              <a:latin typeface="Tenorite"/>
            </a:rPr>
            <a:t>keypoints</a:t>
          </a:r>
          <a:r>
            <a:rPr lang="en-US">
              <a:latin typeface="Tenorite"/>
            </a:rPr>
            <a:t> for pose estimation. </a:t>
          </a:r>
        </a:p>
      </dgm:t>
    </dgm:pt>
    <dgm:pt modelId="{FB55D76F-24BB-46D1-8710-6BCC2A4001B1}" type="parTrans" cxnId="{B4AB3397-AF2C-4298-8A40-705149415BD9}">
      <dgm:prSet/>
      <dgm:spPr/>
    </dgm:pt>
    <dgm:pt modelId="{BC0B6FAB-37A7-4F26-8B7F-4AFC42E48B48}" type="sibTrans" cxnId="{B4AB3397-AF2C-4298-8A40-705149415BD9}">
      <dgm:prSet/>
      <dgm:spPr/>
    </dgm:pt>
    <dgm:pt modelId="{95F661FE-B945-44CB-98A2-AF68493ADC6B}">
      <dgm:prSet phldr="0"/>
      <dgm:spPr/>
      <dgm:t>
        <a:bodyPr/>
        <a:lstStyle/>
        <a:p>
          <a:r>
            <a:rPr lang="en-US">
              <a:latin typeface="Tenorite"/>
            </a:rPr>
            <a:t>Includes specific points like left/right eyes, ears, shoulders, elbows, wrists, hips, knees, ankles, and nose.</a:t>
          </a:r>
        </a:p>
      </dgm:t>
    </dgm:pt>
    <dgm:pt modelId="{545714E1-3D31-4874-876E-64F8C01D29C4}" type="parTrans" cxnId="{7D979DA8-0EE6-4F58-A170-F1177E190375}">
      <dgm:prSet/>
      <dgm:spPr/>
    </dgm:pt>
    <dgm:pt modelId="{FE89A0EF-914D-41C0-8B9D-E3790A77A5A5}" type="sibTrans" cxnId="{7D979DA8-0EE6-4F58-A170-F1177E190375}">
      <dgm:prSet/>
      <dgm:spPr/>
    </dgm:pt>
    <dgm:pt modelId="{F9F616EA-98D8-41DC-AA7F-59EC70518D12}" type="pres">
      <dgm:prSet presAssocID="{02ED1809-539D-4518-8C12-B8F86D100D44}" presName="linear" presStyleCnt="0">
        <dgm:presLayoutVars>
          <dgm:animLvl val="lvl"/>
          <dgm:resizeHandles val="exact"/>
        </dgm:presLayoutVars>
      </dgm:prSet>
      <dgm:spPr/>
    </dgm:pt>
    <dgm:pt modelId="{5944F186-4B8B-42A3-A542-AF873E8085F0}" type="pres">
      <dgm:prSet presAssocID="{292E00DC-8D71-4DF9-9795-A6B765FCD3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C18967-1082-4A99-AAA6-07023C5B7ECC}" type="pres">
      <dgm:prSet presAssocID="{292E00DC-8D71-4DF9-9795-A6B765FCD331}" presName="childText" presStyleLbl="revTx" presStyleIdx="0" presStyleCnt="3">
        <dgm:presLayoutVars>
          <dgm:bulletEnabled val="1"/>
        </dgm:presLayoutVars>
      </dgm:prSet>
      <dgm:spPr/>
    </dgm:pt>
    <dgm:pt modelId="{F54B5641-9D49-433B-A798-389D6475D98F}" type="pres">
      <dgm:prSet presAssocID="{B522B5F9-9B43-4F8B-9993-D934544869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DC440F-FBE4-4E01-9B6E-741E0C103C9D}" type="pres">
      <dgm:prSet presAssocID="{B522B5F9-9B43-4F8B-9993-D9345448690C}" presName="childText" presStyleLbl="revTx" presStyleIdx="1" presStyleCnt="3">
        <dgm:presLayoutVars>
          <dgm:bulletEnabled val="1"/>
        </dgm:presLayoutVars>
      </dgm:prSet>
      <dgm:spPr/>
    </dgm:pt>
    <dgm:pt modelId="{DD7D5C8C-C78E-4951-B9A4-9BDF66B9494C}" type="pres">
      <dgm:prSet presAssocID="{A625AE01-B6DF-43EF-AAE7-EBFB35385C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50F6BE-789B-4B4C-9061-52D7A0D50A25}" type="pres">
      <dgm:prSet presAssocID="{A625AE01-B6DF-43EF-AAE7-EBFB35385C0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D729C00-FA8E-49B2-B3CA-574563B1F01F}" type="presOf" srcId="{292E00DC-8D71-4DF9-9795-A6B765FCD331}" destId="{5944F186-4B8B-42A3-A542-AF873E8085F0}" srcOrd="0" destOrd="0" presId="urn:microsoft.com/office/officeart/2005/8/layout/vList2"/>
    <dgm:cxn modelId="{19B55A0D-0670-44AA-B471-1C4FF0B0F735}" srcId="{02ED1809-539D-4518-8C12-B8F86D100D44}" destId="{292E00DC-8D71-4DF9-9795-A6B765FCD331}" srcOrd="0" destOrd="0" parTransId="{7EFF296E-BBF0-4CC2-8205-8E55B67E726D}" sibTransId="{8082307C-3702-48BF-96BD-7D5D9DC6E96F}"/>
    <dgm:cxn modelId="{D01BB516-9B6C-42E7-8F9F-78B66E587287}" type="presOf" srcId="{A625AE01-B6DF-43EF-AAE7-EBFB35385C08}" destId="{DD7D5C8C-C78E-4951-B9A4-9BDF66B9494C}" srcOrd="0" destOrd="0" presId="urn:microsoft.com/office/officeart/2005/8/layout/vList2"/>
    <dgm:cxn modelId="{5C791645-308E-4C30-B693-A063291485AA}" srcId="{292E00DC-8D71-4DF9-9795-A6B765FCD331}" destId="{207A076B-7835-47F2-B4B4-55BC34E687F2}" srcOrd="0" destOrd="0" parTransId="{7339DC4A-E446-4512-904A-E1F4EE9B2EEA}" sibTransId="{FA103530-57F0-4B6F-B877-9A3632233480}"/>
    <dgm:cxn modelId="{A9A2BC4C-A5D0-494F-AE14-9DE7E0FCF9AB}" srcId="{B522B5F9-9B43-4F8B-9993-D9345448690C}" destId="{ECBC0628-E628-4842-A3B9-C47D07D47F31}" srcOrd="0" destOrd="0" parTransId="{52339C1B-1859-4579-919B-B9D6780549A9}" sibTransId="{4536BE4C-DFA9-4A86-81A5-C43E80BFB518}"/>
    <dgm:cxn modelId="{75844292-6E28-4E72-A99D-678C3A30EAB9}" type="presOf" srcId="{20B50498-23D9-4DAE-AC13-D4ADA0FFFBD7}" destId="{6150F6BE-789B-4B4C-9061-52D7A0D50A25}" srcOrd="0" destOrd="0" presId="urn:microsoft.com/office/officeart/2005/8/layout/vList2"/>
    <dgm:cxn modelId="{B4A01D93-EC28-4DA7-9F20-07C891AB2FF8}" type="presOf" srcId="{B522B5F9-9B43-4F8B-9993-D9345448690C}" destId="{F54B5641-9D49-433B-A798-389D6475D98F}" srcOrd="0" destOrd="0" presId="urn:microsoft.com/office/officeart/2005/8/layout/vList2"/>
    <dgm:cxn modelId="{4285FE93-6019-4275-950E-D174C75DC65C}" type="presOf" srcId="{207A076B-7835-47F2-B4B4-55BC34E687F2}" destId="{C5C18967-1082-4A99-AAA6-07023C5B7ECC}" srcOrd="0" destOrd="0" presId="urn:microsoft.com/office/officeart/2005/8/layout/vList2"/>
    <dgm:cxn modelId="{B4AB3397-AF2C-4298-8A40-705149415BD9}" srcId="{A625AE01-B6DF-43EF-AAE7-EBFB35385C08}" destId="{20B50498-23D9-4DAE-AC13-D4ADA0FFFBD7}" srcOrd="0" destOrd="0" parTransId="{FB55D76F-24BB-46D1-8710-6BCC2A4001B1}" sibTransId="{BC0B6FAB-37A7-4F26-8B7F-4AFC42E48B48}"/>
    <dgm:cxn modelId="{7D8D809B-9BD0-4905-9FD9-6B59AD1C27A2}" type="presOf" srcId="{95F661FE-B945-44CB-98A2-AF68493ADC6B}" destId="{6150F6BE-789B-4B4C-9061-52D7A0D50A25}" srcOrd="0" destOrd="1" presId="urn:microsoft.com/office/officeart/2005/8/layout/vList2"/>
    <dgm:cxn modelId="{78E4BF9C-A781-4798-9439-9B4D7FA76949}" srcId="{292E00DC-8D71-4DF9-9795-A6B765FCD331}" destId="{3A81CA56-955A-4AC4-8DE7-CEA4829EA376}" srcOrd="1" destOrd="0" parTransId="{B4E9BEEC-9894-46D6-8E71-8D2587904C0F}" sibTransId="{C8611563-3497-430A-A959-8F7295CA8EDB}"/>
    <dgm:cxn modelId="{7D979DA8-0EE6-4F58-A170-F1177E190375}" srcId="{A625AE01-B6DF-43EF-AAE7-EBFB35385C08}" destId="{95F661FE-B945-44CB-98A2-AF68493ADC6B}" srcOrd="1" destOrd="0" parTransId="{545714E1-3D31-4874-876E-64F8C01D29C4}" sibTransId="{FE89A0EF-914D-41C0-8B9D-E3790A77A5A5}"/>
    <dgm:cxn modelId="{593BD4B2-3839-4B7A-BB05-3F58E0649B6C}" type="presOf" srcId="{02ED1809-539D-4518-8C12-B8F86D100D44}" destId="{F9F616EA-98D8-41DC-AA7F-59EC70518D12}" srcOrd="0" destOrd="0" presId="urn:microsoft.com/office/officeart/2005/8/layout/vList2"/>
    <dgm:cxn modelId="{5FF2A6B8-71E3-455C-9415-FFEF0EFDD6B6}" srcId="{02ED1809-539D-4518-8C12-B8F86D100D44}" destId="{A625AE01-B6DF-43EF-AAE7-EBFB35385C08}" srcOrd="2" destOrd="0" parTransId="{F7070DE9-2C61-44F3-8007-D6AAC35F612B}" sibTransId="{CC9B88AD-3561-4FCE-B338-A14140C9254B}"/>
    <dgm:cxn modelId="{6B3E0FC1-2143-4C0A-9616-A79772AE7578}" type="presOf" srcId="{ECBC0628-E628-4842-A3B9-C47D07D47F31}" destId="{DADC440F-FBE4-4E01-9B6E-741E0C103C9D}" srcOrd="0" destOrd="0" presId="urn:microsoft.com/office/officeart/2005/8/layout/vList2"/>
    <dgm:cxn modelId="{367ABAC3-FAC6-4C1F-934B-08F0C1A10684}" srcId="{02ED1809-539D-4518-8C12-B8F86D100D44}" destId="{B522B5F9-9B43-4F8B-9993-D9345448690C}" srcOrd="1" destOrd="0" parTransId="{D986AA81-B995-4C11-9B75-9B5990C87087}" sibTransId="{BEA22834-72F9-401C-92A2-074958F8DB58}"/>
    <dgm:cxn modelId="{B8CD68C5-505D-4FE7-ABE3-041EF689CC04}" type="presOf" srcId="{3A81CA56-955A-4AC4-8DE7-CEA4829EA376}" destId="{C5C18967-1082-4A99-AAA6-07023C5B7ECC}" srcOrd="0" destOrd="1" presId="urn:microsoft.com/office/officeart/2005/8/layout/vList2"/>
    <dgm:cxn modelId="{28CB53F9-310D-4926-9567-880B9D81A53E}" type="presParOf" srcId="{F9F616EA-98D8-41DC-AA7F-59EC70518D12}" destId="{5944F186-4B8B-42A3-A542-AF873E8085F0}" srcOrd="0" destOrd="0" presId="urn:microsoft.com/office/officeart/2005/8/layout/vList2"/>
    <dgm:cxn modelId="{FE21C14A-6CD7-456C-B266-D6C794767AD2}" type="presParOf" srcId="{F9F616EA-98D8-41DC-AA7F-59EC70518D12}" destId="{C5C18967-1082-4A99-AAA6-07023C5B7ECC}" srcOrd="1" destOrd="0" presId="urn:microsoft.com/office/officeart/2005/8/layout/vList2"/>
    <dgm:cxn modelId="{ABA00221-8C9A-4DD6-AB05-C98CF78250FA}" type="presParOf" srcId="{F9F616EA-98D8-41DC-AA7F-59EC70518D12}" destId="{F54B5641-9D49-433B-A798-389D6475D98F}" srcOrd="2" destOrd="0" presId="urn:microsoft.com/office/officeart/2005/8/layout/vList2"/>
    <dgm:cxn modelId="{98B2DE58-9273-46BA-9713-0CED6B51AC51}" type="presParOf" srcId="{F9F616EA-98D8-41DC-AA7F-59EC70518D12}" destId="{DADC440F-FBE4-4E01-9B6E-741E0C103C9D}" srcOrd="3" destOrd="0" presId="urn:microsoft.com/office/officeart/2005/8/layout/vList2"/>
    <dgm:cxn modelId="{E98C6E29-464A-4A01-A0B9-9600DFA3847F}" type="presParOf" srcId="{F9F616EA-98D8-41DC-AA7F-59EC70518D12}" destId="{DD7D5C8C-C78E-4951-B9A4-9BDF66B9494C}" srcOrd="4" destOrd="0" presId="urn:microsoft.com/office/officeart/2005/8/layout/vList2"/>
    <dgm:cxn modelId="{0AAE999D-C8C7-48A0-A61F-5E9BED5112FA}" type="presParOf" srcId="{F9F616EA-98D8-41DC-AA7F-59EC70518D12}" destId="{6150F6BE-789B-4B4C-9061-52D7A0D50A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4B317-4AFE-413F-BD6A-02195C90DE4F}" type="doc">
      <dgm:prSet loTypeId="urn:microsoft.com/office/officeart/2005/8/layout/lProcess3" loCatId="process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DA71CC-3A0E-4197-B95F-62E8DEC9B6D9}">
      <dgm:prSet phldr="0"/>
      <dgm:spPr/>
      <dgm:t>
        <a:bodyPr/>
        <a:lstStyle/>
        <a:p>
          <a:pPr algn="l"/>
          <a:r>
            <a:rPr lang="en-US" b="1" dirty="0"/>
            <a:t>Lightweight and Efficient</a:t>
          </a:r>
        </a:p>
      </dgm:t>
    </dgm:pt>
    <dgm:pt modelId="{47CB0246-955C-4441-A519-572218294004}" type="parTrans" cxnId="{E856B876-B110-43FD-9459-BFDDE923B24B}">
      <dgm:prSet/>
      <dgm:spPr/>
    </dgm:pt>
    <dgm:pt modelId="{30B324D0-BA83-4EA4-A60F-2C11468C3867}" type="sibTrans" cxnId="{E856B876-B110-43FD-9459-BFDDE923B24B}">
      <dgm:prSet/>
      <dgm:spPr/>
    </dgm:pt>
    <dgm:pt modelId="{7018D84E-3900-470A-8FB5-221A3A1EA424}">
      <dgm:prSet phldr="0"/>
      <dgm:spPr/>
      <dgm:t>
        <a:bodyPr/>
        <a:lstStyle/>
        <a:p>
          <a:pPr algn="l"/>
          <a:r>
            <a:rPr lang="en-US" dirty="0"/>
            <a:t>Designed for mobile and embedded devices</a:t>
          </a:r>
        </a:p>
      </dgm:t>
    </dgm:pt>
    <dgm:pt modelId="{21554187-A7C3-4EC5-A808-78F43B61D158}" type="parTrans" cxnId="{3C4E1846-C989-43C0-8009-27BAA14406C5}">
      <dgm:prSet/>
      <dgm:spPr/>
    </dgm:pt>
    <dgm:pt modelId="{4FCF3A2B-308A-4C99-9045-426E4CCBA8EF}" type="sibTrans" cxnId="{3C4E1846-C989-43C0-8009-27BAA14406C5}">
      <dgm:prSet/>
      <dgm:spPr/>
    </dgm:pt>
    <dgm:pt modelId="{B7D28B82-8B24-4BC3-9B15-D8563AF0E889}">
      <dgm:prSet phldr="0"/>
      <dgm:spPr/>
      <dgm:t>
        <a:bodyPr/>
        <a:lstStyle/>
        <a:p>
          <a:pPr algn="l"/>
          <a:r>
            <a:rPr lang="en-US" dirty="0"/>
            <a:t>Fewer parameters, high accuracy</a:t>
          </a:r>
        </a:p>
      </dgm:t>
    </dgm:pt>
    <dgm:pt modelId="{BC4CE31E-300E-4398-8FB3-BD6319ECB6F2}" type="parTrans" cxnId="{1820C5EA-DF24-467E-B173-969ED15D0B19}">
      <dgm:prSet/>
      <dgm:spPr/>
    </dgm:pt>
    <dgm:pt modelId="{B7B9C8D6-0E99-4532-A65B-ADD2D1A4D770}" type="sibTrans" cxnId="{1820C5EA-DF24-467E-B173-969ED15D0B19}">
      <dgm:prSet/>
      <dgm:spPr/>
    </dgm:pt>
    <dgm:pt modelId="{6B7E66AE-586F-4570-91C4-A091D86EF5FD}">
      <dgm:prSet phldr="0"/>
      <dgm:spPr/>
      <dgm:t>
        <a:bodyPr/>
        <a:lstStyle/>
        <a:p>
          <a:pPr algn="l"/>
          <a:r>
            <a:rPr lang="en-US" b="1" dirty="0">
              <a:latin typeface="Tenorite"/>
            </a:rPr>
            <a:t>Depth-wise</a:t>
          </a:r>
          <a:r>
            <a:rPr lang="en-US" b="1" dirty="0"/>
            <a:t> Separable Convolutions</a:t>
          </a:r>
        </a:p>
      </dgm:t>
    </dgm:pt>
    <dgm:pt modelId="{51C5D83F-EA2E-4956-A98D-3B0E725F79ED}" type="parTrans" cxnId="{C4E0E60C-D40F-4ED8-A5CA-263B5A71BAC2}">
      <dgm:prSet/>
      <dgm:spPr/>
    </dgm:pt>
    <dgm:pt modelId="{DF55D510-F279-4ECA-994F-B0AB7C18C018}" type="sibTrans" cxnId="{C4E0E60C-D40F-4ED8-A5CA-263B5A71BAC2}">
      <dgm:prSet/>
      <dgm:spPr/>
    </dgm:pt>
    <dgm:pt modelId="{9A329A06-4630-449E-BB41-A3CB4F61E255}">
      <dgm:prSet phldr="0"/>
      <dgm:spPr/>
      <dgm:t>
        <a:bodyPr/>
        <a:lstStyle/>
        <a:p>
          <a:pPr algn="l"/>
          <a:r>
            <a:rPr lang="en-US" dirty="0"/>
            <a:t>Splits convolutions into </a:t>
          </a:r>
          <a:r>
            <a:rPr lang="en-US" dirty="0" err="1"/>
            <a:t>depthwise</a:t>
          </a:r>
          <a:r>
            <a:rPr lang="en-US" dirty="0"/>
            <a:t> and pointwise steps</a:t>
          </a:r>
        </a:p>
      </dgm:t>
    </dgm:pt>
    <dgm:pt modelId="{564B8F66-EE61-4F80-A904-91F25E04A40D}" type="parTrans" cxnId="{2AE1B046-5F93-48C7-BCCB-28F2C8749CFB}">
      <dgm:prSet/>
      <dgm:spPr/>
    </dgm:pt>
    <dgm:pt modelId="{3E989714-33C2-44BB-951A-1F6EEBD09890}" type="sibTrans" cxnId="{2AE1B046-5F93-48C7-BCCB-28F2C8749CFB}">
      <dgm:prSet/>
      <dgm:spPr/>
    </dgm:pt>
    <dgm:pt modelId="{4D9F32C8-06A3-4359-A808-13695D5BBDB0}">
      <dgm:prSet phldr="0"/>
      <dgm:spPr/>
      <dgm:t>
        <a:bodyPr/>
        <a:lstStyle/>
        <a:p>
          <a:pPr algn="l"/>
          <a:r>
            <a:rPr lang="en-US" b="1" dirty="0"/>
            <a:t>Inverted Residuals with Linear Bottlenecks</a:t>
          </a:r>
        </a:p>
      </dgm:t>
    </dgm:pt>
    <dgm:pt modelId="{71045D25-0FD1-4532-B86C-127C8A4E226C}" type="parTrans" cxnId="{C929F2F4-C00B-4C0A-8DC2-C66F4AEA5605}">
      <dgm:prSet/>
      <dgm:spPr/>
    </dgm:pt>
    <dgm:pt modelId="{2118BCBB-B77F-4BFF-8AE8-B586028E7A2D}" type="sibTrans" cxnId="{C929F2F4-C00B-4C0A-8DC2-C66F4AEA5605}">
      <dgm:prSet/>
      <dgm:spPr/>
    </dgm:pt>
    <dgm:pt modelId="{EF6416D3-2148-4DE0-A423-8573E4C81EEB}">
      <dgm:prSet phldr="0"/>
      <dgm:spPr/>
      <dgm:t>
        <a:bodyPr/>
        <a:lstStyle/>
        <a:p>
          <a:pPr algn="l"/>
          <a:r>
            <a:rPr lang="en-US" dirty="0"/>
            <a:t>Residual connections maintain performance</a:t>
          </a:r>
        </a:p>
      </dgm:t>
    </dgm:pt>
    <dgm:pt modelId="{114E206C-A890-4DEF-9628-B0DD6E299736}" type="parTrans" cxnId="{2685C894-158A-4FB9-A142-E118E79055CE}">
      <dgm:prSet/>
      <dgm:spPr/>
    </dgm:pt>
    <dgm:pt modelId="{78BF9BC7-FA20-4F2C-8065-6A1C2AEF97B9}" type="sibTrans" cxnId="{2685C894-158A-4FB9-A142-E118E79055CE}">
      <dgm:prSet/>
      <dgm:spPr/>
    </dgm:pt>
    <dgm:pt modelId="{A99B21AF-BDF0-47CE-9FBB-1875FFC3DB5B}">
      <dgm:prSet phldr="0"/>
      <dgm:spPr/>
      <dgm:t>
        <a:bodyPr/>
        <a:lstStyle/>
        <a:p>
          <a:pPr algn="l"/>
          <a:r>
            <a:rPr lang="en-US" dirty="0"/>
            <a:t>Fewer parameters, efficient representation</a:t>
          </a:r>
        </a:p>
      </dgm:t>
    </dgm:pt>
    <dgm:pt modelId="{A17FB3B1-82DE-47CD-846A-55A270ADC695}" type="parTrans" cxnId="{1033B408-E310-4E33-BDFD-FBDAACE87FD3}">
      <dgm:prSet/>
      <dgm:spPr/>
    </dgm:pt>
    <dgm:pt modelId="{03D2CF68-1BD8-4323-BD57-58D6BDA79356}" type="sibTrans" cxnId="{1033B408-E310-4E33-BDFD-FBDAACE87FD3}">
      <dgm:prSet/>
      <dgm:spPr/>
    </dgm:pt>
    <dgm:pt modelId="{E05797ED-C0E8-47C5-9F05-9B503CF02945}">
      <dgm:prSet phldr="0"/>
      <dgm:spPr/>
      <dgm:t>
        <a:bodyPr/>
        <a:lstStyle/>
        <a:p>
          <a:pPr algn="l"/>
          <a:r>
            <a:rPr lang="en-US" dirty="0"/>
            <a:t>Reduces computation, improves speed</a:t>
          </a:r>
        </a:p>
      </dgm:t>
    </dgm:pt>
    <dgm:pt modelId="{E4523E06-49CD-4110-B2E7-3588D46943C2}" type="parTrans" cxnId="{4E387F03-FC21-4238-A816-8DB14987ABA2}">
      <dgm:prSet/>
      <dgm:spPr/>
    </dgm:pt>
    <dgm:pt modelId="{AD4F31BB-DAC1-4ECF-A229-8685954A979C}" type="sibTrans" cxnId="{4E387F03-FC21-4238-A816-8DB14987ABA2}">
      <dgm:prSet/>
      <dgm:spPr/>
    </dgm:pt>
    <dgm:pt modelId="{C2F9032C-3D8A-44CA-91A1-DCF7EEEA0B38}" type="pres">
      <dgm:prSet presAssocID="{B124B317-4AFE-413F-BD6A-02195C90DE4F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3FA176DD-27C4-4286-B07D-76AD8A4880AC}" type="pres">
      <dgm:prSet presAssocID="{25DA71CC-3A0E-4197-B95F-62E8DEC9B6D9}" presName="horFlow" presStyleCnt="0"/>
      <dgm:spPr/>
    </dgm:pt>
    <dgm:pt modelId="{AB38D9B1-F173-48BE-A3C6-FD5C86FFD943}" type="pres">
      <dgm:prSet presAssocID="{25DA71CC-3A0E-4197-B95F-62E8DEC9B6D9}" presName="bigChev" presStyleLbl="node1" presStyleIdx="0" presStyleCnt="3"/>
      <dgm:spPr/>
    </dgm:pt>
    <dgm:pt modelId="{D8F6EE97-9151-4B4D-93BD-7FE8B19D34F8}" type="pres">
      <dgm:prSet presAssocID="{21554187-A7C3-4EC5-A808-78F43B61D158}" presName="parTrans" presStyleCnt="0"/>
      <dgm:spPr/>
    </dgm:pt>
    <dgm:pt modelId="{0521CA64-96C5-45F2-8A20-88D8EAD14F75}" type="pres">
      <dgm:prSet presAssocID="{7018D84E-3900-470A-8FB5-221A3A1EA424}" presName="node" presStyleLbl="alignAccFollowNode1" presStyleIdx="0" presStyleCnt="6">
        <dgm:presLayoutVars>
          <dgm:bulletEnabled val="1"/>
        </dgm:presLayoutVars>
      </dgm:prSet>
      <dgm:spPr/>
    </dgm:pt>
    <dgm:pt modelId="{12C82A58-B723-4427-9B73-CAE5AA606D5A}" type="pres">
      <dgm:prSet presAssocID="{4FCF3A2B-308A-4C99-9045-426E4CCBA8EF}" presName="sibTrans" presStyleCnt="0"/>
      <dgm:spPr/>
    </dgm:pt>
    <dgm:pt modelId="{054581AE-571E-4C4D-AE84-EAD2931F4BB5}" type="pres">
      <dgm:prSet presAssocID="{B7D28B82-8B24-4BC3-9B15-D8563AF0E889}" presName="node" presStyleLbl="alignAccFollowNode1" presStyleIdx="1" presStyleCnt="6">
        <dgm:presLayoutVars>
          <dgm:bulletEnabled val="1"/>
        </dgm:presLayoutVars>
      </dgm:prSet>
      <dgm:spPr/>
    </dgm:pt>
    <dgm:pt modelId="{9F40049B-64A3-4734-81D0-C1C261CC7C83}" type="pres">
      <dgm:prSet presAssocID="{25DA71CC-3A0E-4197-B95F-62E8DEC9B6D9}" presName="vSp" presStyleCnt="0"/>
      <dgm:spPr/>
    </dgm:pt>
    <dgm:pt modelId="{1A6164E9-E11B-4503-A864-675F4BD3BE21}" type="pres">
      <dgm:prSet presAssocID="{6B7E66AE-586F-4570-91C4-A091D86EF5FD}" presName="horFlow" presStyleCnt="0"/>
      <dgm:spPr/>
    </dgm:pt>
    <dgm:pt modelId="{615A2EEB-3E0D-4F34-8DF8-1DFF5B1EC2F4}" type="pres">
      <dgm:prSet presAssocID="{6B7E66AE-586F-4570-91C4-A091D86EF5FD}" presName="bigChev" presStyleLbl="node1" presStyleIdx="1" presStyleCnt="3"/>
      <dgm:spPr/>
    </dgm:pt>
    <dgm:pt modelId="{E702DA09-4A32-4CF7-8F82-E23254D6DC2A}" type="pres">
      <dgm:prSet presAssocID="{564B8F66-EE61-4F80-A904-91F25E04A40D}" presName="parTrans" presStyleCnt="0"/>
      <dgm:spPr/>
    </dgm:pt>
    <dgm:pt modelId="{2BB285D7-4C7B-4DFC-9871-9991B99B53E4}" type="pres">
      <dgm:prSet presAssocID="{9A329A06-4630-449E-BB41-A3CB4F61E255}" presName="node" presStyleLbl="alignAccFollowNode1" presStyleIdx="2" presStyleCnt="6">
        <dgm:presLayoutVars>
          <dgm:bulletEnabled val="1"/>
        </dgm:presLayoutVars>
      </dgm:prSet>
      <dgm:spPr/>
    </dgm:pt>
    <dgm:pt modelId="{3679591A-36F9-44E0-955D-07307B55158D}" type="pres">
      <dgm:prSet presAssocID="{3E989714-33C2-44BB-951A-1F6EEBD09890}" presName="sibTrans" presStyleCnt="0"/>
      <dgm:spPr/>
    </dgm:pt>
    <dgm:pt modelId="{5655CBDE-9136-419B-BBCA-2036880F9670}" type="pres">
      <dgm:prSet presAssocID="{E05797ED-C0E8-47C5-9F05-9B503CF02945}" presName="node" presStyleLbl="alignAccFollowNode1" presStyleIdx="3" presStyleCnt="6">
        <dgm:presLayoutVars>
          <dgm:bulletEnabled val="1"/>
        </dgm:presLayoutVars>
      </dgm:prSet>
      <dgm:spPr/>
    </dgm:pt>
    <dgm:pt modelId="{DB35D474-A1DB-43BC-9276-73609173076D}" type="pres">
      <dgm:prSet presAssocID="{6B7E66AE-586F-4570-91C4-A091D86EF5FD}" presName="vSp" presStyleCnt="0"/>
      <dgm:spPr/>
    </dgm:pt>
    <dgm:pt modelId="{10F563AF-BD4F-4157-9088-595D15D337A3}" type="pres">
      <dgm:prSet presAssocID="{4D9F32C8-06A3-4359-A808-13695D5BBDB0}" presName="horFlow" presStyleCnt="0"/>
      <dgm:spPr/>
    </dgm:pt>
    <dgm:pt modelId="{42C4AAC6-751E-40B6-BFEC-40E354DB23FB}" type="pres">
      <dgm:prSet presAssocID="{4D9F32C8-06A3-4359-A808-13695D5BBDB0}" presName="bigChev" presStyleLbl="node1" presStyleIdx="2" presStyleCnt="3"/>
      <dgm:spPr/>
    </dgm:pt>
    <dgm:pt modelId="{468A8B04-CF0B-4113-9D52-321DE03C5520}" type="pres">
      <dgm:prSet presAssocID="{114E206C-A890-4DEF-9628-B0DD6E299736}" presName="parTrans" presStyleCnt="0"/>
      <dgm:spPr/>
    </dgm:pt>
    <dgm:pt modelId="{17CD2B8E-2794-469F-A0CB-F28A65CE8541}" type="pres">
      <dgm:prSet presAssocID="{EF6416D3-2148-4DE0-A423-8573E4C81EEB}" presName="node" presStyleLbl="alignAccFollowNode1" presStyleIdx="4" presStyleCnt="6">
        <dgm:presLayoutVars>
          <dgm:bulletEnabled val="1"/>
        </dgm:presLayoutVars>
      </dgm:prSet>
      <dgm:spPr/>
    </dgm:pt>
    <dgm:pt modelId="{65C9047F-2A77-40C8-AF16-C7FA4CCEC297}" type="pres">
      <dgm:prSet presAssocID="{78BF9BC7-FA20-4F2C-8065-6A1C2AEF97B9}" presName="sibTrans" presStyleCnt="0"/>
      <dgm:spPr/>
    </dgm:pt>
    <dgm:pt modelId="{99B7CBEB-B4EC-4F1F-BEAA-BF8A7F88245C}" type="pres">
      <dgm:prSet presAssocID="{A99B21AF-BDF0-47CE-9FBB-1875FFC3DB5B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67396601-A77B-4A41-A277-CEEC31D5DAB9}" type="presOf" srcId="{7018D84E-3900-470A-8FB5-221A3A1EA424}" destId="{0521CA64-96C5-45F2-8A20-88D8EAD14F75}" srcOrd="0" destOrd="0" presId="urn:microsoft.com/office/officeart/2005/8/layout/lProcess3"/>
    <dgm:cxn modelId="{4E387F03-FC21-4238-A816-8DB14987ABA2}" srcId="{6B7E66AE-586F-4570-91C4-A091D86EF5FD}" destId="{E05797ED-C0E8-47C5-9F05-9B503CF02945}" srcOrd="1" destOrd="0" parTransId="{E4523E06-49CD-4110-B2E7-3588D46943C2}" sibTransId="{AD4F31BB-DAC1-4ECF-A229-8685954A979C}"/>
    <dgm:cxn modelId="{1033B408-E310-4E33-BDFD-FBDAACE87FD3}" srcId="{4D9F32C8-06A3-4359-A808-13695D5BBDB0}" destId="{A99B21AF-BDF0-47CE-9FBB-1875FFC3DB5B}" srcOrd="1" destOrd="0" parTransId="{A17FB3B1-82DE-47CD-846A-55A270ADC695}" sibTransId="{03D2CF68-1BD8-4323-BD57-58D6BDA79356}"/>
    <dgm:cxn modelId="{C4E0E60C-D40F-4ED8-A5CA-263B5A71BAC2}" srcId="{B124B317-4AFE-413F-BD6A-02195C90DE4F}" destId="{6B7E66AE-586F-4570-91C4-A091D86EF5FD}" srcOrd="1" destOrd="0" parTransId="{51C5D83F-EA2E-4956-A98D-3B0E725F79ED}" sibTransId="{DF55D510-F279-4ECA-994F-B0AB7C18C018}"/>
    <dgm:cxn modelId="{83D95514-3889-4982-A0F5-1F92D313A760}" type="presOf" srcId="{B124B317-4AFE-413F-BD6A-02195C90DE4F}" destId="{C2F9032C-3D8A-44CA-91A1-DCF7EEEA0B38}" srcOrd="0" destOrd="0" presId="urn:microsoft.com/office/officeart/2005/8/layout/lProcess3"/>
    <dgm:cxn modelId="{0C614725-4C0E-4998-863C-5421E827069A}" type="presOf" srcId="{EF6416D3-2148-4DE0-A423-8573E4C81EEB}" destId="{17CD2B8E-2794-469F-A0CB-F28A65CE8541}" srcOrd="0" destOrd="0" presId="urn:microsoft.com/office/officeart/2005/8/layout/lProcess3"/>
    <dgm:cxn modelId="{F0C97044-5052-4FAB-A4E8-9A2B658FDAD7}" type="presOf" srcId="{25DA71CC-3A0E-4197-B95F-62E8DEC9B6D9}" destId="{AB38D9B1-F173-48BE-A3C6-FD5C86FFD943}" srcOrd="0" destOrd="0" presId="urn:microsoft.com/office/officeart/2005/8/layout/lProcess3"/>
    <dgm:cxn modelId="{3C4E1846-C989-43C0-8009-27BAA14406C5}" srcId="{25DA71CC-3A0E-4197-B95F-62E8DEC9B6D9}" destId="{7018D84E-3900-470A-8FB5-221A3A1EA424}" srcOrd="0" destOrd="0" parTransId="{21554187-A7C3-4EC5-A808-78F43B61D158}" sibTransId="{4FCF3A2B-308A-4C99-9045-426E4CCBA8EF}"/>
    <dgm:cxn modelId="{2AE1B046-5F93-48C7-BCCB-28F2C8749CFB}" srcId="{6B7E66AE-586F-4570-91C4-A091D86EF5FD}" destId="{9A329A06-4630-449E-BB41-A3CB4F61E255}" srcOrd="0" destOrd="0" parTransId="{564B8F66-EE61-4F80-A904-91F25E04A40D}" sibTransId="{3E989714-33C2-44BB-951A-1F6EEBD09890}"/>
    <dgm:cxn modelId="{8A9F0E6C-DE1F-463C-924F-D5F0B4D3D284}" type="presOf" srcId="{A99B21AF-BDF0-47CE-9FBB-1875FFC3DB5B}" destId="{99B7CBEB-B4EC-4F1F-BEAA-BF8A7F88245C}" srcOrd="0" destOrd="0" presId="urn:microsoft.com/office/officeart/2005/8/layout/lProcess3"/>
    <dgm:cxn modelId="{79AD3353-6167-4F6C-B672-EAE18AE9C8B1}" type="presOf" srcId="{B7D28B82-8B24-4BC3-9B15-D8563AF0E889}" destId="{054581AE-571E-4C4D-AE84-EAD2931F4BB5}" srcOrd="0" destOrd="0" presId="urn:microsoft.com/office/officeart/2005/8/layout/lProcess3"/>
    <dgm:cxn modelId="{E856B876-B110-43FD-9459-BFDDE923B24B}" srcId="{B124B317-4AFE-413F-BD6A-02195C90DE4F}" destId="{25DA71CC-3A0E-4197-B95F-62E8DEC9B6D9}" srcOrd="0" destOrd="0" parTransId="{47CB0246-955C-4441-A519-572218294004}" sibTransId="{30B324D0-BA83-4EA4-A60F-2C11468C3867}"/>
    <dgm:cxn modelId="{2685C894-158A-4FB9-A142-E118E79055CE}" srcId="{4D9F32C8-06A3-4359-A808-13695D5BBDB0}" destId="{EF6416D3-2148-4DE0-A423-8573E4C81EEB}" srcOrd="0" destOrd="0" parTransId="{114E206C-A890-4DEF-9628-B0DD6E299736}" sibTransId="{78BF9BC7-FA20-4F2C-8065-6A1C2AEF97B9}"/>
    <dgm:cxn modelId="{4407A0C0-A22E-428D-B062-9F6E33272B57}" type="presOf" srcId="{6B7E66AE-586F-4570-91C4-A091D86EF5FD}" destId="{615A2EEB-3E0D-4F34-8DF8-1DFF5B1EC2F4}" srcOrd="0" destOrd="0" presId="urn:microsoft.com/office/officeart/2005/8/layout/lProcess3"/>
    <dgm:cxn modelId="{F66502C8-8422-46CA-9A08-DE5F561B57F0}" type="presOf" srcId="{E05797ED-C0E8-47C5-9F05-9B503CF02945}" destId="{5655CBDE-9136-419B-BBCA-2036880F9670}" srcOrd="0" destOrd="0" presId="urn:microsoft.com/office/officeart/2005/8/layout/lProcess3"/>
    <dgm:cxn modelId="{BCE346DF-E70A-4DAF-9E6B-3722B9F127F4}" type="presOf" srcId="{4D9F32C8-06A3-4359-A808-13695D5BBDB0}" destId="{42C4AAC6-751E-40B6-BFEC-40E354DB23FB}" srcOrd="0" destOrd="0" presId="urn:microsoft.com/office/officeart/2005/8/layout/lProcess3"/>
    <dgm:cxn modelId="{1820C5EA-DF24-467E-B173-969ED15D0B19}" srcId="{25DA71CC-3A0E-4197-B95F-62E8DEC9B6D9}" destId="{B7D28B82-8B24-4BC3-9B15-D8563AF0E889}" srcOrd="1" destOrd="0" parTransId="{BC4CE31E-300E-4398-8FB3-BD6319ECB6F2}" sibTransId="{B7B9C8D6-0E99-4532-A65B-ADD2D1A4D770}"/>
    <dgm:cxn modelId="{69B9BCF0-9A02-43F4-81F5-2E01E44D52AE}" type="presOf" srcId="{9A329A06-4630-449E-BB41-A3CB4F61E255}" destId="{2BB285D7-4C7B-4DFC-9871-9991B99B53E4}" srcOrd="0" destOrd="0" presId="urn:microsoft.com/office/officeart/2005/8/layout/lProcess3"/>
    <dgm:cxn modelId="{C929F2F4-C00B-4C0A-8DC2-C66F4AEA5605}" srcId="{B124B317-4AFE-413F-BD6A-02195C90DE4F}" destId="{4D9F32C8-06A3-4359-A808-13695D5BBDB0}" srcOrd="2" destOrd="0" parTransId="{71045D25-0FD1-4532-B86C-127C8A4E226C}" sibTransId="{2118BCBB-B77F-4BFF-8AE8-B586028E7A2D}"/>
    <dgm:cxn modelId="{A8DB0666-E757-43D7-AB79-FDAD92EC1DAC}" type="presParOf" srcId="{C2F9032C-3D8A-44CA-91A1-DCF7EEEA0B38}" destId="{3FA176DD-27C4-4286-B07D-76AD8A4880AC}" srcOrd="0" destOrd="0" presId="urn:microsoft.com/office/officeart/2005/8/layout/lProcess3"/>
    <dgm:cxn modelId="{53C57DDB-6159-402D-BA8E-EEDACB7AD3F1}" type="presParOf" srcId="{3FA176DD-27C4-4286-B07D-76AD8A4880AC}" destId="{AB38D9B1-F173-48BE-A3C6-FD5C86FFD943}" srcOrd="0" destOrd="0" presId="urn:microsoft.com/office/officeart/2005/8/layout/lProcess3"/>
    <dgm:cxn modelId="{57D05101-4BCB-4286-A1B7-7E7327B82858}" type="presParOf" srcId="{3FA176DD-27C4-4286-B07D-76AD8A4880AC}" destId="{D8F6EE97-9151-4B4D-93BD-7FE8B19D34F8}" srcOrd="1" destOrd="0" presId="urn:microsoft.com/office/officeart/2005/8/layout/lProcess3"/>
    <dgm:cxn modelId="{289FAD0D-7175-4853-B2AA-1F7B0A9DDAC2}" type="presParOf" srcId="{3FA176DD-27C4-4286-B07D-76AD8A4880AC}" destId="{0521CA64-96C5-45F2-8A20-88D8EAD14F75}" srcOrd="2" destOrd="0" presId="urn:microsoft.com/office/officeart/2005/8/layout/lProcess3"/>
    <dgm:cxn modelId="{F88E5B6B-A7BE-4F21-85A4-8F98FDC85D76}" type="presParOf" srcId="{3FA176DD-27C4-4286-B07D-76AD8A4880AC}" destId="{12C82A58-B723-4427-9B73-CAE5AA606D5A}" srcOrd="3" destOrd="0" presId="urn:microsoft.com/office/officeart/2005/8/layout/lProcess3"/>
    <dgm:cxn modelId="{6ED52DCF-28EC-4121-BCC2-4FDFB4688522}" type="presParOf" srcId="{3FA176DD-27C4-4286-B07D-76AD8A4880AC}" destId="{054581AE-571E-4C4D-AE84-EAD2931F4BB5}" srcOrd="4" destOrd="0" presId="urn:microsoft.com/office/officeart/2005/8/layout/lProcess3"/>
    <dgm:cxn modelId="{DA434B28-D565-4021-A65C-DF6329FF7612}" type="presParOf" srcId="{C2F9032C-3D8A-44CA-91A1-DCF7EEEA0B38}" destId="{9F40049B-64A3-4734-81D0-C1C261CC7C83}" srcOrd="1" destOrd="0" presId="urn:microsoft.com/office/officeart/2005/8/layout/lProcess3"/>
    <dgm:cxn modelId="{B1D7AE6D-AC21-4D44-9BF8-776CFE452541}" type="presParOf" srcId="{C2F9032C-3D8A-44CA-91A1-DCF7EEEA0B38}" destId="{1A6164E9-E11B-4503-A864-675F4BD3BE21}" srcOrd="2" destOrd="0" presId="urn:microsoft.com/office/officeart/2005/8/layout/lProcess3"/>
    <dgm:cxn modelId="{13F11B4A-BBF7-4498-A65C-9C80EA28F6E9}" type="presParOf" srcId="{1A6164E9-E11B-4503-A864-675F4BD3BE21}" destId="{615A2EEB-3E0D-4F34-8DF8-1DFF5B1EC2F4}" srcOrd="0" destOrd="0" presId="urn:microsoft.com/office/officeart/2005/8/layout/lProcess3"/>
    <dgm:cxn modelId="{4DA3F43A-95EE-48A0-AB5A-44D656403615}" type="presParOf" srcId="{1A6164E9-E11B-4503-A864-675F4BD3BE21}" destId="{E702DA09-4A32-4CF7-8F82-E23254D6DC2A}" srcOrd="1" destOrd="0" presId="urn:microsoft.com/office/officeart/2005/8/layout/lProcess3"/>
    <dgm:cxn modelId="{5BE9256B-003F-444B-86D7-1E0AA7351278}" type="presParOf" srcId="{1A6164E9-E11B-4503-A864-675F4BD3BE21}" destId="{2BB285D7-4C7B-4DFC-9871-9991B99B53E4}" srcOrd="2" destOrd="0" presId="urn:microsoft.com/office/officeart/2005/8/layout/lProcess3"/>
    <dgm:cxn modelId="{C68C15F7-BB54-42B3-832D-013ED2F47A34}" type="presParOf" srcId="{1A6164E9-E11B-4503-A864-675F4BD3BE21}" destId="{3679591A-36F9-44E0-955D-07307B55158D}" srcOrd="3" destOrd="0" presId="urn:microsoft.com/office/officeart/2005/8/layout/lProcess3"/>
    <dgm:cxn modelId="{7AA1D37D-804A-492C-AEF0-5FD70DD974DE}" type="presParOf" srcId="{1A6164E9-E11B-4503-A864-675F4BD3BE21}" destId="{5655CBDE-9136-419B-BBCA-2036880F9670}" srcOrd="4" destOrd="0" presId="urn:microsoft.com/office/officeart/2005/8/layout/lProcess3"/>
    <dgm:cxn modelId="{80049AE9-F06B-4EE4-B581-9D8BACEBA357}" type="presParOf" srcId="{C2F9032C-3D8A-44CA-91A1-DCF7EEEA0B38}" destId="{DB35D474-A1DB-43BC-9276-73609173076D}" srcOrd="3" destOrd="0" presId="urn:microsoft.com/office/officeart/2005/8/layout/lProcess3"/>
    <dgm:cxn modelId="{40FEF15A-CD97-4D03-8BF8-0ED0CD745CF2}" type="presParOf" srcId="{C2F9032C-3D8A-44CA-91A1-DCF7EEEA0B38}" destId="{10F563AF-BD4F-4157-9088-595D15D337A3}" srcOrd="4" destOrd="0" presId="urn:microsoft.com/office/officeart/2005/8/layout/lProcess3"/>
    <dgm:cxn modelId="{5B0EDE7C-BDE0-4026-BC1E-E2B6C63FF5C8}" type="presParOf" srcId="{10F563AF-BD4F-4157-9088-595D15D337A3}" destId="{42C4AAC6-751E-40B6-BFEC-40E354DB23FB}" srcOrd="0" destOrd="0" presId="urn:microsoft.com/office/officeart/2005/8/layout/lProcess3"/>
    <dgm:cxn modelId="{5CB35C4E-4DD9-40F5-856C-BD187EBCB4E6}" type="presParOf" srcId="{10F563AF-BD4F-4157-9088-595D15D337A3}" destId="{468A8B04-CF0B-4113-9D52-321DE03C5520}" srcOrd="1" destOrd="0" presId="urn:microsoft.com/office/officeart/2005/8/layout/lProcess3"/>
    <dgm:cxn modelId="{CAD7BE63-782F-45CB-B9F0-1035C04E249C}" type="presParOf" srcId="{10F563AF-BD4F-4157-9088-595D15D337A3}" destId="{17CD2B8E-2794-469F-A0CB-F28A65CE8541}" srcOrd="2" destOrd="0" presId="urn:microsoft.com/office/officeart/2005/8/layout/lProcess3"/>
    <dgm:cxn modelId="{28E17510-08A3-4C91-B1B8-BD4D0FE97CBC}" type="presParOf" srcId="{10F563AF-BD4F-4157-9088-595D15D337A3}" destId="{65C9047F-2A77-40C8-AF16-C7FA4CCEC297}" srcOrd="3" destOrd="0" presId="urn:microsoft.com/office/officeart/2005/8/layout/lProcess3"/>
    <dgm:cxn modelId="{A5C49E0C-ADD2-4286-8D28-A0DE8D4F4E3D}" type="presParOf" srcId="{10F563AF-BD4F-4157-9088-595D15D337A3}" destId="{99B7CBEB-B4EC-4F1F-BEAA-BF8A7F88245C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B59511-5593-48D5-A359-B11AEC398B3A}" type="doc">
      <dgm:prSet loTypeId="urn:microsoft.com/office/officeart/2005/8/layout/cycle2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51CAD5-6B23-4DC0-B651-F0F10BF6EC2A}">
      <dgm:prSet phldr="0"/>
      <dgm:spPr/>
      <dgm:t>
        <a:bodyPr/>
        <a:lstStyle/>
        <a:p>
          <a:pPr algn="ctr" rtl="0"/>
          <a:r>
            <a:rPr lang="en-US"/>
            <a:t>Nose</a:t>
          </a:r>
        </a:p>
      </dgm:t>
    </dgm:pt>
    <dgm:pt modelId="{5F3AD9D4-0458-4797-957C-C1D0E11755DE}" type="parTrans" cxnId="{F0FEAF57-44FB-4F37-B0F0-2923BB02BDB7}">
      <dgm:prSet/>
      <dgm:spPr/>
    </dgm:pt>
    <dgm:pt modelId="{85DE2BE8-E800-42C1-ABCF-78327E154CD6}" type="sibTrans" cxnId="{F0FEAF57-44FB-4F37-B0F0-2923BB02BDB7}">
      <dgm:prSet/>
      <dgm:spPr/>
      <dgm:t>
        <a:bodyPr/>
        <a:lstStyle/>
        <a:p>
          <a:endParaRPr lang="en-US"/>
        </a:p>
      </dgm:t>
    </dgm:pt>
    <dgm:pt modelId="{0F49B4DB-E477-4323-ACE6-D5E6295F534C}">
      <dgm:prSet phldr="0"/>
      <dgm:spPr/>
      <dgm:t>
        <a:bodyPr/>
        <a:lstStyle/>
        <a:p>
          <a:pPr algn="ctr"/>
          <a:r>
            <a:rPr lang="en-US"/>
            <a:t>Left Eye</a:t>
          </a:r>
        </a:p>
      </dgm:t>
    </dgm:pt>
    <dgm:pt modelId="{E20DC876-7E8C-4ADE-B2F2-6752BC3DB15B}" type="parTrans" cxnId="{068EF8D9-C376-4B3B-BB87-2CAC934ED582}">
      <dgm:prSet/>
      <dgm:spPr/>
    </dgm:pt>
    <dgm:pt modelId="{5E3A35AB-AEAF-4F14-8787-A39FF1F72A48}" type="sibTrans" cxnId="{068EF8D9-C376-4B3B-BB87-2CAC934ED582}">
      <dgm:prSet/>
      <dgm:spPr/>
      <dgm:t>
        <a:bodyPr/>
        <a:lstStyle/>
        <a:p>
          <a:endParaRPr lang="en-US"/>
        </a:p>
      </dgm:t>
    </dgm:pt>
    <dgm:pt modelId="{0758CE98-D0EE-485D-B85B-8B5A5C44E6E1}">
      <dgm:prSet phldr="0"/>
      <dgm:spPr/>
      <dgm:t>
        <a:bodyPr/>
        <a:lstStyle/>
        <a:p>
          <a:pPr algn="ctr"/>
          <a:r>
            <a:rPr lang="en-US"/>
            <a:t>Right Eye</a:t>
          </a:r>
        </a:p>
      </dgm:t>
    </dgm:pt>
    <dgm:pt modelId="{533379CE-85A3-42EE-A64F-4D319D664E4C}" type="parTrans" cxnId="{259261D3-4658-4465-89E0-1DC460ECFA2D}">
      <dgm:prSet/>
      <dgm:spPr/>
    </dgm:pt>
    <dgm:pt modelId="{5EC445F3-8357-40A2-BC7F-2F9CD84A290A}" type="sibTrans" cxnId="{259261D3-4658-4465-89E0-1DC460ECFA2D}">
      <dgm:prSet/>
      <dgm:spPr/>
      <dgm:t>
        <a:bodyPr/>
        <a:lstStyle/>
        <a:p>
          <a:endParaRPr lang="en-US"/>
        </a:p>
      </dgm:t>
    </dgm:pt>
    <dgm:pt modelId="{CF46892D-297B-4E45-9E2A-CAE2D4E5A6C6}">
      <dgm:prSet phldr="0"/>
      <dgm:spPr/>
      <dgm:t>
        <a:bodyPr/>
        <a:lstStyle/>
        <a:p>
          <a:pPr algn="ctr"/>
          <a:r>
            <a:rPr lang="en-US"/>
            <a:t>Left Ear</a:t>
          </a:r>
        </a:p>
      </dgm:t>
    </dgm:pt>
    <dgm:pt modelId="{99E0A99D-BDBC-4877-B187-11CEDCF55AAF}" type="parTrans" cxnId="{3BBE87A9-FD38-4744-9ED7-430D668A3A64}">
      <dgm:prSet/>
      <dgm:spPr/>
    </dgm:pt>
    <dgm:pt modelId="{36459B08-C565-4815-9C21-BCFAB7090224}" type="sibTrans" cxnId="{3BBE87A9-FD38-4744-9ED7-430D668A3A64}">
      <dgm:prSet/>
      <dgm:spPr/>
      <dgm:t>
        <a:bodyPr/>
        <a:lstStyle/>
        <a:p>
          <a:endParaRPr lang="en-US"/>
        </a:p>
      </dgm:t>
    </dgm:pt>
    <dgm:pt modelId="{DC785E91-9814-4CBC-95E2-9BD97031F411}">
      <dgm:prSet phldr="0"/>
      <dgm:spPr/>
      <dgm:t>
        <a:bodyPr/>
        <a:lstStyle/>
        <a:p>
          <a:pPr algn="ctr"/>
          <a:r>
            <a:rPr lang="en-US"/>
            <a:t>Right Ear</a:t>
          </a:r>
        </a:p>
      </dgm:t>
    </dgm:pt>
    <dgm:pt modelId="{3C3099D9-A6E2-42A2-B4DE-AEB92A3F34F5}" type="parTrans" cxnId="{D87720FE-47CB-4943-B606-88F5C6A80A29}">
      <dgm:prSet/>
      <dgm:spPr/>
    </dgm:pt>
    <dgm:pt modelId="{B60DD83C-F005-4A56-BDC5-FDC3261B1665}" type="sibTrans" cxnId="{D87720FE-47CB-4943-B606-88F5C6A80A29}">
      <dgm:prSet/>
      <dgm:spPr/>
      <dgm:t>
        <a:bodyPr/>
        <a:lstStyle/>
        <a:p>
          <a:endParaRPr lang="en-US"/>
        </a:p>
      </dgm:t>
    </dgm:pt>
    <dgm:pt modelId="{34BAB725-67E4-4CC4-B347-20527EC72C23}">
      <dgm:prSet phldr="0"/>
      <dgm:spPr/>
      <dgm:t>
        <a:bodyPr/>
        <a:lstStyle/>
        <a:p>
          <a:pPr algn="ctr"/>
          <a:r>
            <a:rPr lang="en-US"/>
            <a:t>Left Shoulder</a:t>
          </a:r>
        </a:p>
      </dgm:t>
    </dgm:pt>
    <dgm:pt modelId="{3A423CF5-9325-42F0-B64E-942AF2FB48B6}" type="parTrans" cxnId="{A42288C8-4A1D-4D57-843A-D0C213504B71}">
      <dgm:prSet/>
      <dgm:spPr/>
    </dgm:pt>
    <dgm:pt modelId="{06AA140C-0BF7-429A-B5A3-F258DD9DF81B}" type="sibTrans" cxnId="{A42288C8-4A1D-4D57-843A-D0C213504B71}">
      <dgm:prSet/>
      <dgm:spPr/>
      <dgm:t>
        <a:bodyPr/>
        <a:lstStyle/>
        <a:p>
          <a:endParaRPr lang="en-US"/>
        </a:p>
      </dgm:t>
    </dgm:pt>
    <dgm:pt modelId="{46D1BECA-278F-4229-ADF7-E12FFC64031C}">
      <dgm:prSet phldr="0"/>
      <dgm:spPr/>
      <dgm:t>
        <a:bodyPr/>
        <a:lstStyle/>
        <a:p>
          <a:pPr algn="ctr"/>
          <a:r>
            <a:rPr lang="en-US"/>
            <a:t>Right Shoulder</a:t>
          </a:r>
        </a:p>
      </dgm:t>
    </dgm:pt>
    <dgm:pt modelId="{14EB1BF6-C8EC-4731-95A4-086BA8C32DA5}" type="parTrans" cxnId="{521A322A-E4F5-4FFC-857F-3285FF65A733}">
      <dgm:prSet/>
      <dgm:spPr/>
    </dgm:pt>
    <dgm:pt modelId="{D5646FCB-A5DD-42FF-B078-5577BAE65711}" type="sibTrans" cxnId="{521A322A-E4F5-4FFC-857F-3285FF65A733}">
      <dgm:prSet/>
      <dgm:spPr/>
      <dgm:t>
        <a:bodyPr/>
        <a:lstStyle/>
        <a:p>
          <a:endParaRPr lang="en-US"/>
        </a:p>
      </dgm:t>
    </dgm:pt>
    <dgm:pt modelId="{CD028615-890A-49F1-820F-3DD02AB03106}">
      <dgm:prSet phldr="0"/>
      <dgm:spPr/>
      <dgm:t>
        <a:bodyPr/>
        <a:lstStyle/>
        <a:p>
          <a:pPr algn="ctr"/>
          <a:r>
            <a:rPr lang="en-US"/>
            <a:t>Left Elbow</a:t>
          </a:r>
        </a:p>
      </dgm:t>
    </dgm:pt>
    <dgm:pt modelId="{1BA9CB66-7284-46C5-A520-A5ACA609B3F9}" type="parTrans" cxnId="{ED1AD9DA-486D-42EB-976F-CECE40F25EEB}">
      <dgm:prSet/>
      <dgm:spPr/>
    </dgm:pt>
    <dgm:pt modelId="{A85ACE52-39D9-4BAD-A465-CF2D7F93A1F6}" type="sibTrans" cxnId="{ED1AD9DA-486D-42EB-976F-CECE40F25EEB}">
      <dgm:prSet/>
      <dgm:spPr/>
      <dgm:t>
        <a:bodyPr/>
        <a:lstStyle/>
        <a:p>
          <a:endParaRPr lang="en-US"/>
        </a:p>
      </dgm:t>
    </dgm:pt>
    <dgm:pt modelId="{3E25BC48-D75F-4550-90D0-752C08BDDCDF}">
      <dgm:prSet phldr="0"/>
      <dgm:spPr/>
      <dgm:t>
        <a:bodyPr/>
        <a:lstStyle/>
        <a:p>
          <a:pPr algn="ctr"/>
          <a:r>
            <a:rPr lang="en-US"/>
            <a:t>Right Elbow</a:t>
          </a:r>
        </a:p>
      </dgm:t>
    </dgm:pt>
    <dgm:pt modelId="{C699F4CC-0390-4BFD-A1BC-B7F71A7E56FD}" type="parTrans" cxnId="{1A185163-B06E-4CA8-ADCA-451B007CF1EA}">
      <dgm:prSet/>
      <dgm:spPr/>
    </dgm:pt>
    <dgm:pt modelId="{B0286CF7-57AF-4F80-8CC8-DCFEC5A5AB85}" type="sibTrans" cxnId="{1A185163-B06E-4CA8-ADCA-451B007CF1EA}">
      <dgm:prSet/>
      <dgm:spPr/>
      <dgm:t>
        <a:bodyPr/>
        <a:lstStyle/>
        <a:p>
          <a:endParaRPr lang="en-US"/>
        </a:p>
      </dgm:t>
    </dgm:pt>
    <dgm:pt modelId="{0F60599B-ABF8-4167-A69F-326FA4197F1D}">
      <dgm:prSet phldr="0"/>
      <dgm:spPr/>
      <dgm:t>
        <a:bodyPr/>
        <a:lstStyle/>
        <a:p>
          <a:pPr algn="ctr"/>
          <a:r>
            <a:rPr lang="en-US"/>
            <a:t>Left Wrist</a:t>
          </a:r>
        </a:p>
      </dgm:t>
    </dgm:pt>
    <dgm:pt modelId="{169BA3DE-94FA-4C5C-B314-5ABF402715ED}" type="parTrans" cxnId="{4AFBA25D-A2C6-4348-AE1E-DCE1D45FA085}">
      <dgm:prSet/>
      <dgm:spPr/>
    </dgm:pt>
    <dgm:pt modelId="{9174503A-C5A5-49B8-AB9F-59F8B8401440}" type="sibTrans" cxnId="{4AFBA25D-A2C6-4348-AE1E-DCE1D45FA085}">
      <dgm:prSet/>
      <dgm:spPr/>
      <dgm:t>
        <a:bodyPr/>
        <a:lstStyle/>
        <a:p>
          <a:endParaRPr lang="en-US"/>
        </a:p>
      </dgm:t>
    </dgm:pt>
    <dgm:pt modelId="{A4C38F34-A32D-4458-8440-27A2428F54BC}">
      <dgm:prSet phldr="0"/>
      <dgm:spPr/>
      <dgm:t>
        <a:bodyPr/>
        <a:lstStyle/>
        <a:p>
          <a:pPr algn="ctr"/>
          <a:r>
            <a:rPr lang="en-US"/>
            <a:t>Right Wrist</a:t>
          </a:r>
        </a:p>
      </dgm:t>
    </dgm:pt>
    <dgm:pt modelId="{C3F41670-A669-4298-84C5-E798F0E32954}" type="parTrans" cxnId="{BE39D2D8-1597-48F9-B027-283CCC544EC3}">
      <dgm:prSet/>
      <dgm:spPr/>
    </dgm:pt>
    <dgm:pt modelId="{C3BEEA60-9BC0-4EE9-8BD8-F2BE7AE914B5}" type="sibTrans" cxnId="{BE39D2D8-1597-48F9-B027-283CCC544EC3}">
      <dgm:prSet/>
      <dgm:spPr/>
      <dgm:t>
        <a:bodyPr/>
        <a:lstStyle/>
        <a:p>
          <a:endParaRPr lang="en-US"/>
        </a:p>
      </dgm:t>
    </dgm:pt>
    <dgm:pt modelId="{F4411C0F-A4D0-4FD6-852D-CEDC7C291425}">
      <dgm:prSet phldr="0"/>
      <dgm:spPr/>
      <dgm:t>
        <a:bodyPr/>
        <a:lstStyle/>
        <a:p>
          <a:pPr algn="ctr"/>
          <a:r>
            <a:rPr lang="en-US"/>
            <a:t>Left Hip</a:t>
          </a:r>
        </a:p>
      </dgm:t>
    </dgm:pt>
    <dgm:pt modelId="{4FC0D791-EA1E-4A47-85C1-CA26AE2E8E8F}" type="parTrans" cxnId="{3E8632BD-9622-4DD8-87B9-DC80CFF916DD}">
      <dgm:prSet/>
      <dgm:spPr/>
    </dgm:pt>
    <dgm:pt modelId="{F471D0B9-2D27-4991-AA1C-714D1CE95ACC}" type="sibTrans" cxnId="{3E8632BD-9622-4DD8-87B9-DC80CFF916DD}">
      <dgm:prSet/>
      <dgm:spPr/>
      <dgm:t>
        <a:bodyPr/>
        <a:lstStyle/>
        <a:p>
          <a:endParaRPr lang="en-US"/>
        </a:p>
      </dgm:t>
    </dgm:pt>
    <dgm:pt modelId="{1076D46B-434D-4DA3-B10D-54E45603CBF1}">
      <dgm:prSet phldr="0"/>
      <dgm:spPr/>
      <dgm:t>
        <a:bodyPr/>
        <a:lstStyle/>
        <a:p>
          <a:pPr algn="ctr"/>
          <a:r>
            <a:rPr lang="en-US"/>
            <a:t>Right Hip</a:t>
          </a:r>
        </a:p>
      </dgm:t>
    </dgm:pt>
    <dgm:pt modelId="{9BE9B5A3-F69D-4344-8851-858019D2B012}" type="parTrans" cxnId="{32E64F43-B989-4065-8E2D-A99F7876DC7B}">
      <dgm:prSet/>
      <dgm:spPr/>
    </dgm:pt>
    <dgm:pt modelId="{58AF6913-39D4-47A8-8C15-44C717C0D287}" type="sibTrans" cxnId="{32E64F43-B989-4065-8E2D-A99F7876DC7B}">
      <dgm:prSet/>
      <dgm:spPr/>
      <dgm:t>
        <a:bodyPr/>
        <a:lstStyle/>
        <a:p>
          <a:endParaRPr lang="en-US"/>
        </a:p>
      </dgm:t>
    </dgm:pt>
    <dgm:pt modelId="{EE69BD94-28D8-454D-8871-7204A452ECA3}">
      <dgm:prSet phldr="0"/>
      <dgm:spPr/>
      <dgm:t>
        <a:bodyPr/>
        <a:lstStyle/>
        <a:p>
          <a:pPr algn="ctr"/>
          <a:r>
            <a:rPr lang="en-US"/>
            <a:t>Left Knee</a:t>
          </a:r>
        </a:p>
      </dgm:t>
    </dgm:pt>
    <dgm:pt modelId="{621C381B-ADA7-49EB-81C3-F03D7CD03F99}" type="parTrans" cxnId="{B276CCDD-C3C2-4F4F-97CB-534BB3B71015}">
      <dgm:prSet/>
      <dgm:spPr/>
    </dgm:pt>
    <dgm:pt modelId="{B548ECBA-FA29-4557-AA66-16D5DBE84B3C}" type="sibTrans" cxnId="{B276CCDD-C3C2-4F4F-97CB-534BB3B71015}">
      <dgm:prSet/>
      <dgm:spPr/>
      <dgm:t>
        <a:bodyPr/>
        <a:lstStyle/>
        <a:p>
          <a:endParaRPr lang="en-US"/>
        </a:p>
      </dgm:t>
    </dgm:pt>
    <dgm:pt modelId="{1D5856A1-2B6D-4B6C-B6CA-C032572D9618}">
      <dgm:prSet phldr="0"/>
      <dgm:spPr/>
      <dgm:t>
        <a:bodyPr/>
        <a:lstStyle/>
        <a:p>
          <a:pPr algn="ctr"/>
          <a:r>
            <a:rPr lang="en-US"/>
            <a:t>Right Knee</a:t>
          </a:r>
        </a:p>
      </dgm:t>
    </dgm:pt>
    <dgm:pt modelId="{A9956B0D-B484-438C-B897-065168399889}" type="parTrans" cxnId="{781D4D14-BF1C-462D-B07A-42FF59E854D8}">
      <dgm:prSet/>
      <dgm:spPr/>
    </dgm:pt>
    <dgm:pt modelId="{AEF4C4DE-58C3-41A9-A466-A666A1718EFB}" type="sibTrans" cxnId="{781D4D14-BF1C-462D-B07A-42FF59E854D8}">
      <dgm:prSet/>
      <dgm:spPr/>
      <dgm:t>
        <a:bodyPr/>
        <a:lstStyle/>
        <a:p>
          <a:endParaRPr lang="en-US"/>
        </a:p>
      </dgm:t>
    </dgm:pt>
    <dgm:pt modelId="{5E9F5473-3075-432E-A44A-507E6792CA60}">
      <dgm:prSet phldr="0"/>
      <dgm:spPr/>
      <dgm:t>
        <a:bodyPr/>
        <a:lstStyle/>
        <a:p>
          <a:pPr algn="ctr"/>
          <a:r>
            <a:rPr lang="en-US"/>
            <a:t>Left Ankle</a:t>
          </a:r>
        </a:p>
      </dgm:t>
    </dgm:pt>
    <dgm:pt modelId="{C0315993-6036-4EA3-906B-8E2AD98227FC}" type="parTrans" cxnId="{09FF2E91-59D2-4863-B4D4-7ABDD611A6B6}">
      <dgm:prSet/>
      <dgm:spPr/>
    </dgm:pt>
    <dgm:pt modelId="{8D1A389D-9281-4820-B47B-09364F772258}" type="sibTrans" cxnId="{09FF2E91-59D2-4863-B4D4-7ABDD611A6B6}">
      <dgm:prSet/>
      <dgm:spPr/>
      <dgm:t>
        <a:bodyPr/>
        <a:lstStyle/>
        <a:p>
          <a:endParaRPr lang="en-US"/>
        </a:p>
      </dgm:t>
    </dgm:pt>
    <dgm:pt modelId="{D6638E36-F7A7-49A9-9EC3-42C705030478}">
      <dgm:prSet phldr="0"/>
      <dgm:spPr/>
      <dgm:t>
        <a:bodyPr/>
        <a:lstStyle/>
        <a:p>
          <a:pPr algn="ctr"/>
          <a:r>
            <a:rPr lang="en-US"/>
            <a:t>Right Ankle</a:t>
          </a:r>
        </a:p>
      </dgm:t>
    </dgm:pt>
    <dgm:pt modelId="{1FBBFEF2-65D4-467F-B91A-A75D8A69E4A4}" type="parTrans" cxnId="{56C2B7BE-6F3C-4BFB-8989-EDCB4B0CA026}">
      <dgm:prSet/>
      <dgm:spPr/>
    </dgm:pt>
    <dgm:pt modelId="{82D9958C-7509-48C6-87A6-E83494313E4F}" type="sibTrans" cxnId="{56C2B7BE-6F3C-4BFB-8989-EDCB4B0CA026}">
      <dgm:prSet/>
      <dgm:spPr/>
      <dgm:t>
        <a:bodyPr/>
        <a:lstStyle/>
        <a:p>
          <a:endParaRPr lang="en-US"/>
        </a:p>
      </dgm:t>
    </dgm:pt>
    <dgm:pt modelId="{4BFF548B-492E-4A17-9B70-2A81FDE6EEA0}" type="pres">
      <dgm:prSet presAssocID="{2EB59511-5593-48D5-A359-B11AEC398B3A}" presName="cycle" presStyleCnt="0">
        <dgm:presLayoutVars>
          <dgm:dir/>
          <dgm:resizeHandles val="exact"/>
        </dgm:presLayoutVars>
      </dgm:prSet>
      <dgm:spPr/>
    </dgm:pt>
    <dgm:pt modelId="{2BE8024F-67D1-4894-B6EF-1ED6C8ADAE37}" type="pres">
      <dgm:prSet presAssocID="{4751CAD5-6B23-4DC0-B651-F0F10BF6EC2A}" presName="node" presStyleLbl="node1" presStyleIdx="0" presStyleCnt="17">
        <dgm:presLayoutVars>
          <dgm:bulletEnabled val="1"/>
        </dgm:presLayoutVars>
      </dgm:prSet>
      <dgm:spPr/>
    </dgm:pt>
    <dgm:pt modelId="{A343C1D9-C738-4849-96C2-819F9C573797}" type="pres">
      <dgm:prSet presAssocID="{85DE2BE8-E800-42C1-ABCF-78327E154CD6}" presName="sibTrans" presStyleLbl="sibTrans2D1" presStyleIdx="0" presStyleCnt="17"/>
      <dgm:spPr/>
    </dgm:pt>
    <dgm:pt modelId="{7A392632-8411-4498-8EBA-96CD4C84DC7F}" type="pres">
      <dgm:prSet presAssocID="{85DE2BE8-E800-42C1-ABCF-78327E154CD6}" presName="connectorText" presStyleLbl="sibTrans2D1" presStyleIdx="0" presStyleCnt="17"/>
      <dgm:spPr/>
    </dgm:pt>
    <dgm:pt modelId="{8A366A51-7D02-4C16-B6DE-3A18E2D4865D}" type="pres">
      <dgm:prSet presAssocID="{0F49B4DB-E477-4323-ACE6-D5E6295F534C}" presName="node" presStyleLbl="node1" presStyleIdx="1" presStyleCnt="17">
        <dgm:presLayoutVars>
          <dgm:bulletEnabled val="1"/>
        </dgm:presLayoutVars>
      </dgm:prSet>
      <dgm:spPr/>
    </dgm:pt>
    <dgm:pt modelId="{C5DE5354-F635-4447-9279-0DB3B7B2ED50}" type="pres">
      <dgm:prSet presAssocID="{5E3A35AB-AEAF-4F14-8787-A39FF1F72A48}" presName="sibTrans" presStyleLbl="sibTrans2D1" presStyleIdx="1" presStyleCnt="17"/>
      <dgm:spPr/>
    </dgm:pt>
    <dgm:pt modelId="{32618B5E-03BE-46DA-9DD4-8AD210263950}" type="pres">
      <dgm:prSet presAssocID="{5E3A35AB-AEAF-4F14-8787-A39FF1F72A48}" presName="connectorText" presStyleLbl="sibTrans2D1" presStyleIdx="1" presStyleCnt="17"/>
      <dgm:spPr/>
    </dgm:pt>
    <dgm:pt modelId="{ED99694A-B901-4CE1-B0C1-4570040FAC38}" type="pres">
      <dgm:prSet presAssocID="{0758CE98-D0EE-485D-B85B-8B5A5C44E6E1}" presName="node" presStyleLbl="node1" presStyleIdx="2" presStyleCnt="17">
        <dgm:presLayoutVars>
          <dgm:bulletEnabled val="1"/>
        </dgm:presLayoutVars>
      </dgm:prSet>
      <dgm:spPr/>
    </dgm:pt>
    <dgm:pt modelId="{356AD7E3-DC3E-41AB-8FD9-D86EF5DBDA1B}" type="pres">
      <dgm:prSet presAssocID="{5EC445F3-8357-40A2-BC7F-2F9CD84A290A}" presName="sibTrans" presStyleLbl="sibTrans2D1" presStyleIdx="2" presStyleCnt="17"/>
      <dgm:spPr/>
    </dgm:pt>
    <dgm:pt modelId="{18A10B7C-ADFE-4A0F-847A-1C2CE9DE2C51}" type="pres">
      <dgm:prSet presAssocID="{5EC445F3-8357-40A2-BC7F-2F9CD84A290A}" presName="connectorText" presStyleLbl="sibTrans2D1" presStyleIdx="2" presStyleCnt="17"/>
      <dgm:spPr/>
    </dgm:pt>
    <dgm:pt modelId="{38E95B91-F6D4-4AC2-9639-5BC4DE9D87D3}" type="pres">
      <dgm:prSet presAssocID="{CF46892D-297B-4E45-9E2A-CAE2D4E5A6C6}" presName="node" presStyleLbl="node1" presStyleIdx="3" presStyleCnt="17">
        <dgm:presLayoutVars>
          <dgm:bulletEnabled val="1"/>
        </dgm:presLayoutVars>
      </dgm:prSet>
      <dgm:spPr/>
    </dgm:pt>
    <dgm:pt modelId="{EADFEDCA-15E0-446F-83A1-0E6A3BDA7516}" type="pres">
      <dgm:prSet presAssocID="{36459B08-C565-4815-9C21-BCFAB7090224}" presName="sibTrans" presStyleLbl="sibTrans2D1" presStyleIdx="3" presStyleCnt="17"/>
      <dgm:spPr/>
    </dgm:pt>
    <dgm:pt modelId="{FDDE8C50-B714-4064-A01F-3DC80A0AC096}" type="pres">
      <dgm:prSet presAssocID="{36459B08-C565-4815-9C21-BCFAB7090224}" presName="connectorText" presStyleLbl="sibTrans2D1" presStyleIdx="3" presStyleCnt="17"/>
      <dgm:spPr/>
    </dgm:pt>
    <dgm:pt modelId="{8B3A16FC-D290-4977-9318-C4C2BE416832}" type="pres">
      <dgm:prSet presAssocID="{DC785E91-9814-4CBC-95E2-9BD97031F411}" presName="node" presStyleLbl="node1" presStyleIdx="4" presStyleCnt="17">
        <dgm:presLayoutVars>
          <dgm:bulletEnabled val="1"/>
        </dgm:presLayoutVars>
      </dgm:prSet>
      <dgm:spPr/>
    </dgm:pt>
    <dgm:pt modelId="{D89F4418-D991-42D2-BB24-75D2C7512AA2}" type="pres">
      <dgm:prSet presAssocID="{B60DD83C-F005-4A56-BDC5-FDC3261B1665}" presName="sibTrans" presStyleLbl="sibTrans2D1" presStyleIdx="4" presStyleCnt="17"/>
      <dgm:spPr/>
    </dgm:pt>
    <dgm:pt modelId="{34B156FF-A7D8-4675-B0D0-3D1CA51C1D48}" type="pres">
      <dgm:prSet presAssocID="{B60DD83C-F005-4A56-BDC5-FDC3261B1665}" presName="connectorText" presStyleLbl="sibTrans2D1" presStyleIdx="4" presStyleCnt="17"/>
      <dgm:spPr/>
    </dgm:pt>
    <dgm:pt modelId="{B3DBA631-E079-4333-A57F-3F489D8901BD}" type="pres">
      <dgm:prSet presAssocID="{34BAB725-67E4-4CC4-B347-20527EC72C23}" presName="node" presStyleLbl="node1" presStyleIdx="5" presStyleCnt="17">
        <dgm:presLayoutVars>
          <dgm:bulletEnabled val="1"/>
        </dgm:presLayoutVars>
      </dgm:prSet>
      <dgm:spPr/>
    </dgm:pt>
    <dgm:pt modelId="{DA6F81D0-520D-4229-BDAF-AC231E7508E4}" type="pres">
      <dgm:prSet presAssocID="{06AA140C-0BF7-429A-B5A3-F258DD9DF81B}" presName="sibTrans" presStyleLbl="sibTrans2D1" presStyleIdx="5" presStyleCnt="17"/>
      <dgm:spPr/>
    </dgm:pt>
    <dgm:pt modelId="{762D3CB4-679B-4FEF-8600-6EF3BD62B901}" type="pres">
      <dgm:prSet presAssocID="{06AA140C-0BF7-429A-B5A3-F258DD9DF81B}" presName="connectorText" presStyleLbl="sibTrans2D1" presStyleIdx="5" presStyleCnt="17"/>
      <dgm:spPr/>
    </dgm:pt>
    <dgm:pt modelId="{D084699E-467C-4FC6-90E0-C6C66A5F097A}" type="pres">
      <dgm:prSet presAssocID="{46D1BECA-278F-4229-ADF7-E12FFC64031C}" presName="node" presStyleLbl="node1" presStyleIdx="6" presStyleCnt="17">
        <dgm:presLayoutVars>
          <dgm:bulletEnabled val="1"/>
        </dgm:presLayoutVars>
      </dgm:prSet>
      <dgm:spPr/>
    </dgm:pt>
    <dgm:pt modelId="{006D4EB1-0EEB-4F1B-AFA4-CE38F03DA12F}" type="pres">
      <dgm:prSet presAssocID="{D5646FCB-A5DD-42FF-B078-5577BAE65711}" presName="sibTrans" presStyleLbl="sibTrans2D1" presStyleIdx="6" presStyleCnt="17"/>
      <dgm:spPr/>
    </dgm:pt>
    <dgm:pt modelId="{51DBFEDA-40F6-4143-8E9F-2BB050D06587}" type="pres">
      <dgm:prSet presAssocID="{D5646FCB-A5DD-42FF-B078-5577BAE65711}" presName="connectorText" presStyleLbl="sibTrans2D1" presStyleIdx="6" presStyleCnt="17"/>
      <dgm:spPr/>
    </dgm:pt>
    <dgm:pt modelId="{CA188A05-7A30-42D0-8688-F973BC611AB6}" type="pres">
      <dgm:prSet presAssocID="{CD028615-890A-49F1-820F-3DD02AB03106}" presName="node" presStyleLbl="node1" presStyleIdx="7" presStyleCnt="17">
        <dgm:presLayoutVars>
          <dgm:bulletEnabled val="1"/>
        </dgm:presLayoutVars>
      </dgm:prSet>
      <dgm:spPr/>
    </dgm:pt>
    <dgm:pt modelId="{C8AAA1C3-7801-4DF3-87A6-FCA5E96165D3}" type="pres">
      <dgm:prSet presAssocID="{A85ACE52-39D9-4BAD-A465-CF2D7F93A1F6}" presName="sibTrans" presStyleLbl="sibTrans2D1" presStyleIdx="7" presStyleCnt="17"/>
      <dgm:spPr/>
    </dgm:pt>
    <dgm:pt modelId="{E4E51016-B08E-4C3D-BEAE-324607B08C7A}" type="pres">
      <dgm:prSet presAssocID="{A85ACE52-39D9-4BAD-A465-CF2D7F93A1F6}" presName="connectorText" presStyleLbl="sibTrans2D1" presStyleIdx="7" presStyleCnt="17"/>
      <dgm:spPr/>
    </dgm:pt>
    <dgm:pt modelId="{8ED2F346-C7B4-4B5C-BB64-4DC3A765F222}" type="pres">
      <dgm:prSet presAssocID="{3E25BC48-D75F-4550-90D0-752C08BDDCDF}" presName="node" presStyleLbl="node1" presStyleIdx="8" presStyleCnt="17">
        <dgm:presLayoutVars>
          <dgm:bulletEnabled val="1"/>
        </dgm:presLayoutVars>
      </dgm:prSet>
      <dgm:spPr/>
    </dgm:pt>
    <dgm:pt modelId="{C38E25E0-1EC2-4D49-B5D8-C74D42E66E93}" type="pres">
      <dgm:prSet presAssocID="{B0286CF7-57AF-4F80-8CC8-DCFEC5A5AB85}" presName="sibTrans" presStyleLbl="sibTrans2D1" presStyleIdx="8" presStyleCnt="17"/>
      <dgm:spPr/>
    </dgm:pt>
    <dgm:pt modelId="{27E885D1-5639-4424-951F-48C2509AA4DC}" type="pres">
      <dgm:prSet presAssocID="{B0286CF7-57AF-4F80-8CC8-DCFEC5A5AB85}" presName="connectorText" presStyleLbl="sibTrans2D1" presStyleIdx="8" presStyleCnt="17"/>
      <dgm:spPr/>
    </dgm:pt>
    <dgm:pt modelId="{6606C138-1B87-4D1D-A26E-DE1DDDAF01F0}" type="pres">
      <dgm:prSet presAssocID="{0F60599B-ABF8-4167-A69F-326FA4197F1D}" presName="node" presStyleLbl="node1" presStyleIdx="9" presStyleCnt="17">
        <dgm:presLayoutVars>
          <dgm:bulletEnabled val="1"/>
        </dgm:presLayoutVars>
      </dgm:prSet>
      <dgm:spPr/>
    </dgm:pt>
    <dgm:pt modelId="{80E0C072-5042-4404-BF5F-81264377BFF7}" type="pres">
      <dgm:prSet presAssocID="{9174503A-C5A5-49B8-AB9F-59F8B8401440}" presName="sibTrans" presStyleLbl="sibTrans2D1" presStyleIdx="9" presStyleCnt="17"/>
      <dgm:spPr/>
    </dgm:pt>
    <dgm:pt modelId="{7A5D410E-C272-4411-9D70-4C49946227B3}" type="pres">
      <dgm:prSet presAssocID="{9174503A-C5A5-49B8-AB9F-59F8B8401440}" presName="connectorText" presStyleLbl="sibTrans2D1" presStyleIdx="9" presStyleCnt="17"/>
      <dgm:spPr/>
    </dgm:pt>
    <dgm:pt modelId="{E226CB02-ECBE-4E79-BD31-1D5D911DA8F7}" type="pres">
      <dgm:prSet presAssocID="{A4C38F34-A32D-4458-8440-27A2428F54BC}" presName="node" presStyleLbl="node1" presStyleIdx="10" presStyleCnt="17">
        <dgm:presLayoutVars>
          <dgm:bulletEnabled val="1"/>
        </dgm:presLayoutVars>
      </dgm:prSet>
      <dgm:spPr/>
    </dgm:pt>
    <dgm:pt modelId="{6C948836-5180-489B-B651-C56F35CE6C00}" type="pres">
      <dgm:prSet presAssocID="{C3BEEA60-9BC0-4EE9-8BD8-F2BE7AE914B5}" presName="sibTrans" presStyleLbl="sibTrans2D1" presStyleIdx="10" presStyleCnt="17"/>
      <dgm:spPr/>
    </dgm:pt>
    <dgm:pt modelId="{112144CD-FC21-4834-9E6B-6BAEAF45057A}" type="pres">
      <dgm:prSet presAssocID="{C3BEEA60-9BC0-4EE9-8BD8-F2BE7AE914B5}" presName="connectorText" presStyleLbl="sibTrans2D1" presStyleIdx="10" presStyleCnt="17"/>
      <dgm:spPr/>
    </dgm:pt>
    <dgm:pt modelId="{25117F22-26C6-492F-A25F-EA432313D0EA}" type="pres">
      <dgm:prSet presAssocID="{F4411C0F-A4D0-4FD6-852D-CEDC7C291425}" presName="node" presStyleLbl="node1" presStyleIdx="11" presStyleCnt="17">
        <dgm:presLayoutVars>
          <dgm:bulletEnabled val="1"/>
        </dgm:presLayoutVars>
      </dgm:prSet>
      <dgm:spPr/>
    </dgm:pt>
    <dgm:pt modelId="{A4FD877F-6337-4D82-B5BC-A6D83638E1B8}" type="pres">
      <dgm:prSet presAssocID="{F471D0B9-2D27-4991-AA1C-714D1CE95ACC}" presName="sibTrans" presStyleLbl="sibTrans2D1" presStyleIdx="11" presStyleCnt="17"/>
      <dgm:spPr/>
    </dgm:pt>
    <dgm:pt modelId="{2D87106C-82FF-4652-B9E3-F2D15FFBE23A}" type="pres">
      <dgm:prSet presAssocID="{F471D0B9-2D27-4991-AA1C-714D1CE95ACC}" presName="connectorText" presStyleLbl="sibTrans2D1" presStyleIdx="11" presStyleCnt="17"/>
      <dgm:spPr/>
    </dgm:pt>
    <dgm:pt modelId="{01251B06-97A4-4730-924F-1904814643BD}" type="pres">
      <dgm:prSet presAssocID="{1076D46B-434D-4DA3-B10D-54E45603CBF1}" presName="node" presStyleLbl="node1" presStyleIdx="12" presStyleCnt="17">
        <dgm:presLayoutVars>
          <dgm:bulletEnabled val="1"/>
        </dgm:presLayoutVars>
      </dgm:prSet>
      <dgm:spPr/>
    </dgm:pt>
    <dgm:pt modelId="{55CC30AA-2E49-4466-B682-D51315BC7B9E}" type="pres">
      <dgm:prSet presAssocID="{58AF6913-39D4-47A8-8C15-44C717C0D287}" presName="sibTrans" presStyleLbl="sibTrans2D1" presStyleIdx="12" presStyleCnt="17"/>
      <dgm:spPr/>
    </dgm:pt>
    <dgm:pt modelId="{165B5F84-241D-4DB3-882E-51814A989CEF}" type="pres">
      <dgm:prSet presAssocID="{58AF6913-39D4-47A8-8C15-44C717C0D287}" presName="connectorText" presStyleLbl="sibTrans2D1" presStyleIdx="12" presStyleCnt="17"/>
      <dgm:spPr/>
    </dgm:pt>
    <dgm:pt modelId="{4D11DF89-31E0-4AA7-A868-6468F7804FC4}" type="pres">
      <dgm:prSet presAssocID="{EE69BD94-28D8-454D-8871-7204A452ECA3}" presName="node" presStyleLbl="node1" presStyleIdx="13" presStyleCnt="17">
        <dgm:presLayoutVars>
          <dgm:bulletEnabled val="1"/>
        </dgm:presLayoutVars>
      </dgm:prSet>
      <dgm:spPr/>
    </dgm:pt>
    <dgm:pt modelId="{08839352-C4DF-4451-B424-A500D4AC9689}" type="pres">
      <dgm:prSet presAssocID="{B548ECBA-FA29-4557-AA66-16D5DBE84B3C}" presName="sibTrans" presStyleLbl="sibTrans2D1" presStyleIdx="13" presStyleCnt="17"/>
      <dgm:spPr/>
    </dgm:pt>
    <dgm:pt modelId="{215FA1AF-D818-4BD5-A3E0-8A02649D35A1}" type="pres">
      <dgm:prSet presAssocID="{B548ECBA-FA29-4557-AA66-16D5DBE84B3C}" presName="connectorText" presStyleLbl="sibTrans2D1" presStyleIdx="13" presStyleCnt="17"/>
      <dgm:spPr/>
    </dgm:pt>
    <dgm:pt modelId="{76F7898F-0960-4454-AF1B-BB4028933950}" type="pres">
      <dgm:prSet presAssocID="{1D5856A1-2B6D-4B6C-B6CA-C032572D9618}" presName="node" presStyleLbl="node1" presStyleIdx="14" presStyleCnt="17">
        <dgm:presLayoutVars>
          <dgm:bulletEnabled val="1"/>
        </dgm:presLayoutVars>
      </dgm:prSet>
      <dgm:spPr/>
    </dgm:pt>
    <dgm:pt modelId="{26ED0BD1-2BEA-4284-B4B6-9C7CA7B5291B}" type="pres">
      <dgm:prSet presAssocID="{AEF4C4DE-58C3-41A9-A466-A666A1718EFB}" presName="sibTrans" presStyleLbl="sibTrans2D1" presStyleIdx="14" presStyleCnt="17"/>
      <dgm:spPr/>
    </dgm:pt>
    <dgm:pt modelId="{AB9D9432-4F26-4FE1-BEAC-FD98483FD10A}" type="pres">
      <dgm:prSet presAssocID="{AEF4C4DE-58C3-41A9-A466-A666A1718EFB}" presName="connectorText" presStyleLbl="sibTrans2D1" presStyleIdx="14" presStyleCnt="17"/>
      <dgm:spPr/>
    </dgm:pt>
    <dgm:pt modelId="{57778C3C-08E9-4BF4-96E4-34376B4CBE7D}" type="pres">
      <dgm:prSet presAssocID="{5E9F5473-3075-432E-A44A-507E6792CA60}" presName="node" presStyleLbl="node1" presStyleIdx="15" presStyleCnt="17">
        <dgm:presLayoutVars>
          <dgm:bulletEnabled val="1"/>
        </dgm:presLayoutVars>
      </dgm:prSet>
      <dgm:spPr/>
    </dgm:pt>
    <dgm:pt modelId="{F4C63987-7AA2-440D-B7AD-E12C6FA35C46}" type="pres">
      <dgm:prSet presAssocID="{8D1A389D-9281-4820-B47B-09364F772258}" presName="sibTrans" presStyleLbl="sibTrans2D1" presStyleIdx="15" presStyleCnt="17"/>
      <dgm:spPr/>
    </dgm:pt>
    <dgm:pt modelId="{795B7E3C-867F-47A5-BF58-5F4113FFE7AD}" type="pres">
      <dgm:prSet presAssocID="{8D1A389D-9281-4820-B47B-09364F772258}" presName="connectorText" presStyleLbl="sibTrans2D1" presStyleIdx="15" presStyleCnt="17"/>
      <dgm:spPr/>
    </dgm:pt>
    <dgm:pt modelId="{4D6EB466-758B-477B-BBFD-D586C458EA06}" type="pres">
      <dgm:prSet presAssocID="{D6638E36-F7A7-49A9-9EC3-42C705030478}" presName="node" presStyleLbl="node1" presStyleIdx="16" presStyleCnt="17">
        <dgm:presLayoutVars>
          <dgm:bulletEnabled val="1"/>
        </dgm:presLayoutVars>
      </dgm:prSet>
      <dgm:spPr/>
    </dgm:pt>
    <dgm:pt modelId="{7F8C11A1-A456-4A84-BCF7-D53373F11055}" type="pres">
      <dgm:prSet presAssocID="{82D9958C-7509-48C6-87A6-E83494313E4F}" presName="sibTrans" presStyleLbl="sibTrans2D1" presStyleIdx="16" presStyleCnt="17"/>
      <dgm:spPr/>
    </dgm:pt>
    <dgm:pt modelId="{7D1B5A97-4592-4107-987A-F10A8623EAC8}" type="pres">
      <dgm:prSet presAssocID="{82D9958C-7509-48C6-87A6-E83494313E4F}" presName="connectorText" presStyleLbl="sibTrans2D1" presStyleIdx="16" presStyleCnt="17"/>
      <dgm:spPr/>
    </dgm:pt>
  </dgm:ptLst>
  <dgm:cxnLst>
    <dgm:cxn modelId="{F4FA0F03-0620-4373-BEFE-2E72DB42DFAA}" type="presOf" srcId="{06AA140C-0BF7-429A-B5A3-F258DD9DF81B}" destId="{762D3CB4-679B-4FEF-8600-6EF3BD62B901}" srcOrd="1" destOrd="0" presId="urn:microsoft.com/office/officeart/2005/8/layout/cycle2"/>
    <dgm:cxn modelId="{BCA7BE07-7693-4A14-9DC8-B57151B8B8EC}" type="presOf" srcId="{58AF6913-39D4-47A8-8C15-44C717C0D287}" destId="{55CC30AA-2E49-4466-B682-D51315BC7B9E}" srcOrd="0" destOrd="0" presId="urn:microsoft.com/office/officeart/2005/8/layout/cycle2"/>
    <dgm:cxn modelId="{DFE1F10C-065A-427A-A004-F65CEBFD65D7}" type="presOf" srcId="{AEF4C4DE-58C3-41A9-A466-A666A1718EFB}" destId="{26ED0BD1-2BEA-4284-B4B6-9C7CA7B5291B}" srcOrd="0" destOrd="0" presId="urn:microsoft.com/office/officeart/2005/8/layout/cycle2"/>
    <dgm:cxn modelId="{1E11990E-AFAE-4FA7-B5BE-8A86750F7D7C}" type="presOf" srcId="{82D9958C-7509-48C6-87A6-E83494313E4F}" destId="{7F8C11A1-A456-4A84-BCF7-D53373F11055}" srcOrd="0" destOrd="0" presId="urn:microsoft.com/office/officeart/2005/8/layout/cycle2"/>
    <dgm:cxn modelId="{C737D50E-F52C-46E1-ABE7-003360052343}" type="presOf" srcId="{D5646FCB-A5DD-42FF-B078-5577BAE65711}" destId="{51DBFEDA-40F6-4143-8E9F-2BB050D06587}" srcOrd="1" destOrd="0" presId="urn:microsoft.com/office/officeart/2005/8/layout/cycle2"/>
    <dgm:cxn modelId="{850FE911-006F-49C6-A207-7CDBDC8F751A}" type="presOf" srcId="{B548ECBA-FA29-4557-AA66-16D5DBE84B3C}" destId="{08839352-C4DF-4451-B424-A500D4AC9689}" srcOrd="0" destOrd="0" presId="urn:microsoft.com/office/officeart/2005/8/layout/cycle2"/>
    <dgm:cxn modelId="{781D4D14-BF1C-462D-B07A-42FF59E854D8}" srcId="{2EB59511-5593-48D5-A359-B11AEC398B3A}" destId="{1D5856A1-2B6D-4B6C-B6CA-C032572D9618}" srcOrd="14" destOrd="0" parTransId="{A9956B0D-B484-438C-B897-065168399889}" sibTransId="{AEF4C4DE-58C3-41A9-A466-A666A1718EFB}"/>
    <dgm:cxn modelId="{0DA72315-0908-4FC5-97F1-22FDB221D13E}" type="presOf" srcId="{B60DD83C-F005-4A56-BDC5-FDC3261B1665}" destId="{D89F4418-D991-42D2-BB24-75D2C7512AA2}" srcOrd="0" destOrd="0" presId="urn:microsoft.com/office/officeart/2005/8/layout/cycle2"/>
    <dgm:cxn modelId="{245CEF1A-DD17-486B-A3BF-99F3B4AB726E}" type="presOf" srcId="{5E3A35AB-AEAF-4F14-8787-A39FF1F72A48}" destId="{C5DE5354-F635-4447-9279-0DB3B7B2ED50}" srcOrd="0" destOrd="0" presId="urn:microsoft.com/office/officeart/2005/8/layout/cycle2"/>
    <dgm:cxn modelId="{CFDD721B-994B-4540-9BF8-CE2C081F28C2}" type="presOf" srcId="{58AF6913-39D4-47A8-8C15-44C717C0D287}" destId="{165B5F84-241D-4DB3-882E-51814A989CEF}" srcOrd="1" destOrd="0" presId="urn:microsoft.com/office/officeart/2005/8/layout/cycle2"/>
    <dgm:cxn modelId="{EAA78C20-F86A-45D2-8682-9F2DD7236547}" type="presOf" srcId="{B60DD83C-F005-4A56-BDC5-FDC3261B1665}" destId="{34B156FF-A7D8-4675-B0D0-3D1CA51C1D48}" srcOrd="1" destOrd="0" presId="urn:microsoft.com/office/officeart/2005/8/layout/cycle2"/>
    <dgm:cxn modelId="{8E5BBB28-4397-46D2-8CFD-ACB5B1EC58FD}" type="presOf" srcId="{82D9958C-7509-48C6-87A6-E83494313E4F}" destId="{7D1B5A97-4592-4107-987A-F10A8623EAC8}" srcOrd="1" destOrd="0" presId="urn:microsoft.com/office/officeart/2005/8/layout/cycle2"/>
    <dgm:cxn modelId="{86D5CD28-BDF4-41E9-9B97-BF30F785CED6}" type="presOf" srcId="{5E3A35AB-AEAF-4F14-8787-A39FF1F72A48}" destId="{32618B5E-03BE-46DA-9DD4-8AD210263950}" srcOrd="1" destOrd="0" presId="urn:microsoft.com/office/officeart/2005/8/layout/cycle2"/>
    <dgm:cxn modelId="{521A322A-E4F5-4FFC-857F-3285FF65A733}" srcId="{2EB59511-5593-48D5-A359-B11AEC398B3A}" destId="{46D1BECA-278F-4229-ADF7-E12FFC64031C}" srcOrd="6" destOrd="0" parTransId="{14EB1BF6-C8EC-4731-95A4-086BA8C32DA5}" sibTransId="{D5646FCB-A5DD-42FF-B078-5577BAE65711}"/>
    <dgm:cxn modelId="{D6EDBA2C-B3FF-4F25-B475-D4C4795BC839}" type="presOf" srcId="{46D1BECA-278F-4229-ADF7-E12FFC64031C}" destId="{D084699E-467C-4FC6-90E0-C6C66A5F097A}" srcOrd="0" destOrd="0" presId="urn:microsoft.com/office/officeart/2005/8/layout/cycle2"/>
    <dgm:cxn modelId="{772E3235-5D42-4160-BB43-5003799EEF07}" type="presOf" srcId="{0F60599B-ABF8-4167-A69F-326FA4197F1D}" destId="{6606C138-1B87-4D1D-A26E-DE1DDDAF01F0}" srcOrd="0" destOrd="0" presId="urn:microsoft.com/office/officeart/2005/8/layout/cycle2"/>
    <dgm:cxn modelId="{14039E5B-9EBB-405A-B11F-A4723D6F6C53}" type="presOf" srcId="{85DE2BE8-E800-42C1-ABCF-78327E154CD6}" destId="{A343C1D9-C738-4849-96C2-819F9C573797}" srcOrd="0" destOrd="0" presId="urn:microsoft.com/office/officeart/2005/8/layout/cycle2"/>
    <dgm:cxn modelId="{4AFBA25D-A2C6-4348-AE1E-DCE1D45FA085}" srcId="{2EB59511-5593-48D5-A359-B11AEC398B3A}" destId="{0F60599B-ABF8-4167-A69F-326FA4197F1D}" srcOrd="9" destOrd="0" parTransId="{169BA3DE-94FA-4C5C-B314-5ABF402715ED}" sibTransId="{9174503A-C5A5-49B8-AB9F-59F8B8401440}"/>
    <dgm:cxn modelId="{28C39B5F-37E5-42AE-8780-47082B388863}" type="presOf" srcId="{8D1A389D-9281-4820-B47B-09364F772258}" destId="{795B7E3C-867F-47A5-BF58-5F4113FFE7AD}" srcOrd="1" destOrd="0" presId="urn:microsoft.com/office/officeart/2005/8/layout/cycle2"/>
    <dgm:cxn modelId="{47FBF260-D8A8-448C-929D-276E88B0F38D}" type="presOf" srcId="{CF46892D-297B-4E45-9E2A-CAE2D4E5A6C6}" destId="{38E95B91-F6D4-4AC2-9639-5BC4DE9D87D3}" srcOrd="0" destOrd="0" presId="urn:microsoft.com/office/officeart/2005/8/layout/cycle2"/>
    <dgm:cxn modelId="{32E64F43-B989-4065-8E2D-A99F7876DC7B}" srcId="{2EB59511-5593-48D5-A359-B11AEC398B3A}" destId="{1076D46B-434D-4DA3-B10D-54E45603CBF1}" srcOrd="12" destOrd="0" parTransId="{9BE9B5A3-F69D-4344-8851-858019D2B012}" sibTransId="{58AF6913-39D4-47A8-8C15-44C717C0D287}"/>
    <dgm:cxn modelId="{1A185163-B06E-4CA8-ADCA-451B007CF1EA}" srcId="{2EB59511-5593-48D5-A359-B11AEC398B3A}" destId="{3E25BC48-D75F-4550-90D0-752C08BDDCDF}" srcOrd="8" destOrd="0" parTransId="{C699F4CC-0390-4BFD-A1BC-B7F71A7E56FD}" sibTransId="{B0286CF7-57AF-4F80-8CC8-DCFEC5A5AB85}"/>
    <dgm:cxn modelId="{257E9243-9B94-4C07-A77E-A95F5706DF5F}" type="presOf" srcId="{1076D46B-434D-4DA3-B10D-54E45603CBF1}" destId="{01251B06-97A4-4730-924F-1904814643BD}" srcOrd="0" destOrd="0" presId="urn:microsoft.com/office/officeart/2005/8/layout/cycle2"/>
    <dgm:cxn modelId="{488F2B46-175D-4DDF-BB73-C547A1E7E115}" type="presOf" srcId="{A85ACE52-39D9-4BAD-A465-CF2D7F93A1F6}" destId="{C8AAA1C3-7801-4DF3-87A6-FCA5E96165D3}" srcOrd="0" destOrd="0" presId="urn:microsoft.com/office/officeart/2005/8/layout/cycle2"/>
    <dgm:cxn modelId="{E1F0056B-8BD1-40FC-8E01-5365216755A8}" type="presOf" srcId="{A85ACE52-39D9-4BAD-A465-CF2D7F93A1F6}" destId="{E4E51016-B08E-4C3D-BEAE-324607B08C7A}" srcOrd="1" destOrd="0" presId="urn:microsoft.com/office/officeart/2005/8/layout/cycle2"/>
    <dgm:cxn modelId="{CF65B84C-ED0A-46FE-94C1-A6705C9FB7EE}" type="presOf" srcId="{F4411C0F-A4D0-4FD6-852D-CEDC7C291425}" destId="{25117F22-26C6-492F-A25F-EA432313D0EA}" srcOrd="0" destOrd="0" presId="urn:microsoft.com/office/officeart/2005/8/layout/cycle2"/>
    <dgm:cxn modelId="{A7EA754E-288F-4538-9E6E-EA05E54847BA}" type="presOf" srcId="{AEF4C4DE-58C3-41A9-A466-A666A1718EFB}" destId="{AB9D9432-4F26-4FE1-BEAC-FD98483FD10A}" srcOrd="1" destOrd="0" presId="urn:microsoft.com/office/officeart/2005/8/layout/cycle2"/>
    <dgm:cxn modelId="{5E177F6E-961C-40F5-84A0-FA12CFED0E9A}" type="presOf" srcId="{5EC445F3-8357-40A2-BC7F-2F9CD84A290A}" destId="{356AD7E3-DC3E-41AB-8FD9-D86EF5DBDA1B}" srcOrd="0" destOrd="0" presId="urn:microsoft.com/office/officeart/2005/8/layout/cycle2"/>
    <dgm:cxn modelId="{F42F1771-B7AE-4EDE-97EB-0E9D689BC7E3}" type="presOf" srcId="{34BAB725-67E4-4CC4-B347-20527EC72C23}" destId="{B3DBA631-E079-4333-A57F-3F489D8901BD}" srcOrd="0" destOrd="0" presId="urn:microsoft.com/office/officeart/2005/8/layout/cycle2"/>
    <dgm:cxn modelId="{8CC96652-8E5D-4F28-BB46-0A4ACB27904F}" type="presOf" srcId="{CD028615-890A-49F1-820F-3DD02AB03106}" destId="{CA188A05-7A30-42D0-8688-F973BC611AB6}" srcOrd="0" destOrd="0" presId="urn:microsoft.com/office/officeart/2005/8/layout/cycle2"/>
    <dgm:cxn modelId="{289CD955-0FE5-4F29-97AF-920EC5AA621E}" type="presOf" srcId="{A4C38F34-A32D-4458-8440-27A2428F54BC}" destId="{E226CB02-ECBE-4E79-BD31-1D5D911DA8F7}" srcOrd="0" destOrd="0" presId="urn:microsoft.com/office/officeart/2005/8/layout/cycle2"/>
    <dgm:cxn modelId="{F0FEAF57-44FB-4F37-B0F0-2923BB02BDB7}" srcId="{2EB59511-5593-48D5-A359-B11AEC398B3A}" destId="{4751CAD5-6B23-4DC0-B651-F0F10BF6EC2A}" srcOrd="0" destOrd="0" parTransId="{5F3AD9D4-0458-4797-957C-C1D0E11755DE}" sibTransId="{85DE2BE8-E800-42C1-ABCF-78327E154CD6}"/>
    <dgm:cxn modelId="{F60AE283-1BC0-4122-B053-152C780FFE1B}" type="presOf" srcId="{B0286CF7-57AF-4F80-8CC8-DCFEC5A5AB85}" destId="{27E885D1-5639-4424-951F-48C2509AA4DC}" srcOrd="1" destOrd="0" presId="urn:microsoft.com/office/officeart/2005/8/layout/cycle2"/>
    <dgm:cxn modelId="{AB6D4E89-2493-4218-AAEE-28230340B272}" type="presOf" srcId="{3E25BC48-D75F-4550-90D0-752C08BDDCDF}" destId="{8ED2F346-C7B4-4B5C-BB64-4DC3A765F222}" srcOrd="0" destOrd="0" presId="urn:microsoft.com/office/officeart/2005/8/layout/cycle2"/>
    <dgm:cxn modelId="{0963F98A-9625-41E0-B712-903A8DF0C1B6}" type="presOf" srcId="{5E9F5473-3075-432E-A44A-507E6792CA60}" destId="{57778C3C-08E9-4BF4-96E4-34376B4CBE7D}" srcOrd="0" destOrd="0" presId="urn:microsoft.com/office/officeart/2005/8/layout/cycle2"/>
    <dgm:cxn modelId="{84CAF88B-1B12-4A87-A18B-1682EAA2F1F9}" type="presOf" srcId="{D5646FCB-A5DD-42FF-B078-5577BAE65711}" destId="{006D4EB1-0EEB-4F1B-AFA4-CE38F03DA12F}" srcOrd="0" destOrd="0" presId="urn:microsoft.com/office/officeart/2005/8/layout/cycle2"/>
    <dgm:cxn modelId="{2124578E-DBF6-44BF-BA99-3B9F34FB14C3}" type="presOf" srcId="{0F49B4DB-E477-4323-ACE6-D5E6295F534C}" destId="{8A366A51-7D02-4C16-B6DE-3A18E2D4865D}" srcOrd="0" destOrd="0" presId="urn:microsoft.com/office/officeart/2005/8/layout/cycle2"/>
    <dgm:cxn modelId="{09FF2E91-59D2-4863-B4D4-7ABDD611A6B6}" srcId="{2EB59511-5593-48D5-A359-B11AEC398B3A}" destId="{5E9F5473-3075-432E-A44A-507E6792CA60}" srcOrd="15" destOrd="0" parTransId="{C0315993-6036-4EA3-906B-8E2AD98227FC}" sibTransId="{8D1A389D-9281-4820-B47B-09364F772258}"/>
    <dgm:cxn modelId="{9F82A794-EEF0-4DA3-AD47-E730DEA2C1BD}" type="presOf" srcId="{4751CAD5-6B23-4DC0-B651-F0F10BF6EC2A}" destId="{2BE8024F-67D1-4894-B6EF-1ED6C8ADAE37}" srcOrd="0" destOrd="0" presId="urn:microsoft.com/office/officeart/2005/8/layout/cycle2"/>
    <dgm:cxn modelId="{9C90AF95-AB4C-4CFA-9D2D-9102466302B4}" type="presOf" srcId="{5EC445F3-8357-40A2-BC7F-2F9CD84A290A}" destId="{18A10B7C-ADFE-4A0F-847A-1C2CE9DE2C51}" srcOrd="1" destOrd="0" presId="urn:microsoft.com/office/officeart/2005/8/layout/cycle2"/>
    <dgm:cxn modelId="{5358BA95-7FD3-4099-B95D-11423E5253DC}" type="presOf" srcId="{06AA140C-0BF7-429A-B5A3-F258DD9DF81B}" destId="{DA6F81D0-520D-4229-BDAF-AC231E7508E4}" srcOrd="0" destOrd="0" presId="urn:microsoft.com/office/officeart/2005/8/layout/cycle2"/>
    <dgm:cxn modelId="{F788F5A1-734F-4403-9041-3986F249B118}" type="presOf" srcId="{1D5856A1-2B6D-4B6C-B6CA-C032572D9618}" destId="{76F7898F-0960-4454-AF1B-BB4028933950}" srcOrd="0" destOrd="0" presId="urn:microsoft.com/office/officeart/2005/8/layout/cycle2"/>
    <dgm:cxn modelId="{998E54A8-762E-4CC2-85CD-D9BF6481E5E8}" type="presOf" srcId="{EE69BD94-28D8-454D-8871-7204A452ECA3}" destId="{4D11DF89-31E0-4AA7-A868-6468F7804FC4}" srcOrd="0" destOrd="0" presId="urn:microsoft.com/office/officeart/2005/8/layout/cycle2"/>
    <dgm:cxn modelId="{3BBE87A9-FD38-4744-9ED7-430D668A3A64}" srcId="{2EB59511-5593-48D5-A359-B11AEC398B3A}" destId="{CF46892D-297B-4E45-9E2A-CAE2D4E5A6C6}" srcOrd="3" destOrd="0" parTransId="{99E0A99D-BDBC-4877-B187-11CEDCF55AAF}" sibTransId="{36459B08-C565-4815-9C21-BCFAB7090224}"/>
    <dgm:cxn modelId="{2573BFA9-E83F-405D-90CD-2D9FE130B79B}" type="presOf" srcId="{C3BEEA60-9BC0-4EE9-8BD8-F2BE7AE914B5}" destId="{6C948836-5180-489B-B651-C56F35CE6C00}" srcOrd="0" destOrd="0" presId="urn:microsoft.com/office/officeart/2005/8/layout/cycle2"/>
    <dgm:cxn modelId="{0598A5AC-CC76-45F4-9325-ECCFFBF4AB5C}" type="presOf" srcId="{D6638E36-F7A7-49A9-9EC3-42C705030478}" destId="{4D6EB466-758B-477B-BBFD-D586C458EA06}" srcOrd="0" destOrd="0" presId="urn:microsoft.com/office/officeart/2005/8/layout/cycle2"/>
    <dgm:cxn modelId="{A7CCB1BC-25CB-4FC5-8D42-544E40BCC112}" type="presOf" srcId="{36459B08-C565-4815-9C21-BCFAB7090224}" destId="{EADFEDCA-15E0-446F-83A1-0E6A3BDA7516}" srcOrd="0" destOrd="0" presId="urn:microsoft.com/office/officeart/2005/8/layout/cycle2"/>
    <dgm:cxn modelId="{D5A12DBD-1348-4550-8187-6908E57FD279}" type="presOf" srcId="{2EB59511-5593-48D5-A359-B11AEC398B3A}" destId="{4BFF548B-492E-4A17-9B70-2A81FDE6EEA0}" srcOrd="0" destOrd="0" presId="urn:microsoft.com/office/officeart/2005/8/layout/cycle2"/>
    <dgm:cxn modelId="{3E8632BD-9622-4DD8-87B9-DC80CFF916DD}" srcId="{2EB59511-5593-48D5-A359-B11AEC398B3A}" destId="{F4411C0F-A4D0-4FD6-852D-CEDC7C291425}" srcOrd="11" destOrd="0" parTransId="{4FC0D791-EA1E-4A47-85C1-CA26AE2E8E8F}" sibTransId="{F471D0B9-2D27-4991-AA1C-714D1CE95ACC}"/>
    <dgm:cxn modelId="{56C2B7BE-6F3C-4BFB-8989-EDCB4B0CA026}" srcId="{2EB59511-5593-48D5-A359-B11AEC398B3A}" destId="{D6638E36-F7A7-49A9-9EC3-42C705030478}" srcOrd="16" destOrd="0" parTransId="{1FBBFEF2-65D4-467F-B91A-A75D8A69E4A4}" sibTransId="{82D9958C-7509-48C6-87A6-E83494313E4F}"/>
    <dgm:cxn modelId="{D42DEEC1-0547-44A1-9D7C-47747DF3CA71}" type="presOf" srcId="{36459B08-C565-4815-9C21-BCFAB7090224}" destId="{FDDE8C50-B714-4064-A01F-3DC80A0AC096}" srcOrd="1" destOrd="0" presId="urn:microsoft.com/office/officeart/2005/8/layout/cycle2"/>
    <dgm:cxn modelId="{E4C711C2-EB25-4116-B262-CF5C7F545CD7}" type="presOf" srcId="{F471D0B9-2D27-4991-AA1C-714D1CE95ACC}" destId="{2D87106C-82FF-4652-B9E3-F2D15FFBE23A}" srcOrd="1" destOrd="0" presId="urn:microsoft.com/office/officeart/2005/8/layout/cycle2"/>
    <dgm:cxn modelId="{A42288C8-4A1D-4D57-843A-D0C213504B71}" srcId="{2EB59511-5593-48D5-A359-B11AEC398B3A}" destId="{34BAB725-67E4-4CC4-B347-20527EC72C23}" srcOrd="5" destOrd="0" parTransId="{3A423CF5-9325-42F0-B64E-942AF2FB48B6}" sibTransId="{06AA140C-0BF7-429A-B5A3-F258DD9DF81B}"/>
    <dgm:cxn modelId="{50199BC9-488D-492F-95F8-AADB216E2438}" type="presOf" srcId="{8D1A389D-9281-4820-B47B-09364F772258}" destId="{F4C63987-7AA2-440D-B7AD-E12C6FA35C46}" srcOrd="0" destOrd="0" presId="urn:microsoft.com/office/officeart/2005/8/layout/cycle2"/>
    <dgm:cxn modelId="{9CA84ACC-8869-46D1-B2EB-FDE99B0B9187}" type="presOf" srcId="{DC785E91-9814-4CBC-95E2-9BD97031F411}" destId="{8B3A16FC-D290-4977-9318-C4C2BE416832}" srcOrd="0" destOrd="0" presId="urn:microsoft.com/office/officeart/2005/8/layout/cycle2"/>
    <dgm:cxn modelId="{0D4BB9CF-0156-40D8-8AAB-6A1AB4EF044A}" type="presOf" srcId="{0758CE98-D0EE-485D-B85B-8B5A5C44E6E1}" destId="{ED99694A-B901-4CE1-B0C1-4570040FAC38}" srcOrd="0" destOrd="0" presId="urn:microsoft.com/office/officeart/2005/8/layout/cycle2"/>
    <dgm:cxn modelId="{259261D3-4658-4465-89E0-1DC460ECFA2D}" srcId="{2EB59511-5593-48D5-A359-B11AEC398B3A}" destId="{0758CE98-D0EE-485D-B85B-8B5A5C44E6E1}" srcOrd="2" destOrd="0" parTransId="{533379CE-85A3-42EE-A64F-4D319D664E4C}" sibTransId="{5EC445F3-8357-40A2-BC7F-2F9CD84A290A}"/>
    <dgm:cxn modelId="{1097D2D4-395B-402D-8AF6-AAE43D22AB6B}" type="presOf" srcId="{B0286CF7-57AF-4F80-8CC8-DCFEC5A5AB85}" destId="{C38E25E0-1EC2-4D49-B5D8-C74D42E66E93}" srcOrd="0" destOrd="0" presId="urn:microsoft.com/office/officeart/2005/8/layout/cycle2"/>
    <dgm:cxn modelId="{025242D8-41EC-4000-966B-BD4DDB8A2575}" type="presOf" srcId="{85DE2BE8-E800-42C1-ABCF-78327E154CD6}" destId="{7A392632-8411-4498-8EBA-96CD4C84DC7F}" srcOrd="1" destOrd="0" presId="urn:microsoft.com/office/officeart/2005/8/layout/cycle2"/>
    <dgm:cxn modelId="{BE39D2D8-1597-48F9-B027-283CCC544EC3}" srcId="{2EB59511-5593-48D5-A359-B11AEC398B3A}" destId="{A4C38F34-A32D-4458-8440-27A2428F54BC}" srcOrd="10" destOrd="0" parTransId="{C3F41670-A669-4298-84C5-E798F0E32954}" sibTransId="{C3BEEA60-9BC0-4EE9-8BD8-F2BE7AE914B5}"/>
    <dgm:cxn modelId="{068EF8D9-C376-4B3B-BB87-2CAC934ED582}" srcId="{2EB59511-5593-48D5-A359-B11AEC398B3A}" destId="{0F49B4DB-E477-4323-ACE6-D5E6295F534C}" srcOrd="1" destOrd="0" parTransId="{E20DC876-7E8C-4ADE-B2F2-6752BC3DB15B}" sibTransId="{5E3A35AB-AEAF-4F14-8787-A39FF1F72A48}"/>
    <dgm:cxn modelId="{ED1AD9DA-486D-42EB-976F-CECE40F25EEB}" srcId="{2EB59511-5593-48D5-A359-B11AEC398B3A}" destId="{CD028615-890A-49F1-820F-3DD02AB03106}" srcOrd="7" destOrd="0" parTransId="{1BA9CB66-7284-46C5-A520-A5ACA609B3F9}" sibTransId="{A85ACE52-39D9-4BAD-A465-CF2D7F93A1F6}"/>
    <dgm:cxn modelId="{B276CCDD-C3C2-4F4F-97CB-534BB3B71015}" srcId="{2EB59511-5593-48D5-A359-B11AEC398B3A}" destId="{EE69BD94-28D8-454D-8871-7204A452ECA3}" srcOrd="13" destOrd="0" parTransId="{621C381B-ADA7-49EB-81C3-F03D7CD03F99}" sibTransId="{B548ECBA-FA29-4557-AA66-16D5DBE84B3C}"/>
    <dgm:cxn modelId="{B8998FDF-ACE3-4E2F-9DB7-64F4C8664FBC}" type="presOf" srcId="{C3BEEA60-9BC0-4EE9-8BD8-F2BE7AE914B5}" destId="{112144CD-FC21-4834-9E6B-6BAEAF45057A}" srcOrd="1" destOrd="0" presId="urn:microsoft.com/office/officeart/2005/8/layout/cycle2"/>
    <dgm:cxn modelId="{5EDC27E4-7F79-45C7-AFE5-1498886C1CFF}" type="presOf" srcId="{9174503A-C5A5-49B8-AB9F-59F8B8401440}" destId="{7A5D410E-C272-4411-9D70-4C49946227B3}" srcOrd="1" destOrd="0" presId="urn:microsoft.com/office/officeart/2005/8/layout/cycle2"/>
    <dgm:cxn modelId="{FF1C4FED-F367-4E05-9759-F1BB4C9FE320}" type="presOf" srcId="{F471D0B9-2D27-4991-AA1C-714D1CE95ACC}" destId="{A4FD877F-6337-4D82-B5BC-A6D83638E1B8}" srcOrd="0" destOrd="0" presId="urn:microsoft.com/office/officeart/2005/8/layout/cycle2"/>
    <dgm:cxn modelId="{1E7410F7-DC86-4AC0-B8BB-6915A3C56F34}" type="presOf" srcId="{9174503A-C5A5-49B8-AB9F-59F8B8401440}" destId="{80E0C072-5042-4404-BF5F-81264377BFF7}" srcOrd="0" destOrd="0" presId="urn:microsoft.com/office/officeart/2005/8/layout/cycle2"/>
    <dgm:cxn modelId="{37AD54F7-D53C-4914-AE8A-4E73CCAEE54E}" type="presOf" srcId="{B548ECBA-FA29-4557-AA66-16D5DBE84B3C}" destId="{215FA1AF-D818-4BD5-A3E0-8A02649D35A1}" srcOrd="1" destOrd="0" presId="urn:microsoft.com/office/officeart/2005/8/layout/cycle2"/>
    <dgm:cxn modelId="{D87720FE-47CB-4943-B606-88F5C6A80A29}" srcId="{2EB59511-5593-48D5-A359-B11AEC398B3A}" destId="{DC785E91-9814-4CBC-95E2-9BD97031F411}" srcOrd="4" destOrd="0" parTransId="{3C3099D9-A6E2-42A2-B4DE-AEB92A3F34F5}" sibTransId="{B60DD83C-F005-4A56-BDC5-FDC3261B1665}"/>
    <dgm:cxn modelId="{6C5CC5DB-B218-467F-B05B-82EC97572BE6}" type="presParOf" srcId="{4BFF548B-492E-4A17-9B70-2A81FDE6EEA0}" destId="{2BE8024F-67D1-4894-B6EF-1ED6C8ADAE37}" srcOrd="0" destOrd="0" presId="urn:microsoft.com/office/officeart/2005/8/layout/cycle2"/>
    <dgm:cxn modelId="{F786DBB4-BA8A-4C37-88BE-795137D0BAB7}" type="presParOf" srcId="{4BFF548B-492E-4A17-9B70-2A81FDE6EEA0}" destId="{A343C1D9-C738-4849-96C2-819F9C573797}" srcOrd="1" destOrd="0" presId="urn:microsoft.com/office/officeart/2005/8/layout/cycle2"/>
    <dgm:cxn modelId="{9217ED06-193F-47AD-AA97-3DB4B124A4E7}" type="presParOf" srcId="{A343C1D9-C738-4849-96C2-819F9C573797}" destId="{7A392632-8411-4498-8EBA-96CD4C84DC7F}" srcOrd="0" destOrd="0" presId="urn:microsoft.com/office/officeart/2005/8/layout/cycle2"/>
    <dgm:cxn modelId="{403BFC19-BBBE-4C1F-8583-BA9E4A275BBF}" type="presParOf" srcId="{4BFF548B-492E-4A17-9B70-2A81FDE6EEA0}" destId="{8A366A51-7D02-4C16-B6DE-3A18E2D4865D}" srcOrd="2" destOrd="0" presId="urn:microsoft.com/office/officeart/2005/8/layout/cycle2"/>
    <dgm:cxn modelId="{2E055A93-F6CE-4022-8C24-FCAD5CDCD493}" type="presParOf" srcId="{4BFF548B-492E-4A17-9B70-2A81FDE6EEA0}" destId="{C5DE5354-F635-4447-9279-0DB3B7B2ED50}" srcOrd="3" destOrd="0" presId="urn:microsoft.com/office/officeart/2005/8/layout/cycle2"/>
    <dgm:cxn modelId="{62E6DD02-306F-44A6-B79A-3700CCAFDEF3}" type="presParOf" srcId="{C5DE5354-F635-4447-9279-0DB3B7B2ED50}" destId="{32618B5E-03BE-46DA-9DD4-8AD210263950}" srcOrd="0" destOrd="0" presId="urn:microsoft.com/office/officeart/2005/8/layout/cycle2"/>
    <dgm:cxn modelId="{62EAE73A-258D-40CD-87EA-F0ED83F7DEC5}" type="presParOf" srcId="{4BFF548B-492E-4A17-9B70-2A81FDE6EEA0}" destId="{ED99694A-B901-4CE1-B0C1-4570040FAC38}" srcOrd="4" destOrd="0" presId="urn:microsoft.com/office/officeart/2005/8/layout/cycle2"/>
    <dgm:cxn modelId="{43FEC1FC-2202-44CD-B73B-B3EAB3BF927D}" type="presParOf" srcId="{4BFF548B-492E-4A17-9B70-2A81FDE6EEA0}" destId="{356AD7E3-DC3E-41AB-8FD9-D86EF5DBDA1B}" srcOrd="5" destOrd="0" presId="urn:microsoft.com/office/officeart/2005/8/layout/cycle2"/>
    <dgm:cxn modelId="{ED0B15BF-BDAD-493C-80B2-06A5137DDED1}" type="presParOf" srcId="{356AD7E3-DC3E-41AB-8FD9-D86EF5DBDA1B}" destId="{18A10B7C-ADFE-4A0F-847A-1C2CE9DE2C51}" srcOrd="0" destOrd="0" presId="urn:microsoft.com/office/officeart/2005/8/layout/cycle2"/>
    <dgm:cxn modelId="{8B396433-7A0A-4FAD-8493-F7F8DFEC55B2}" type="presParOf" srcId="{4BFF548B-492E-4A17-9B70-2A81FDE6EEA0}" destId="{38E95B91-F6D4-4AC2-9639-5BC4DE9D87D3}" srcOrd="6" destOrd="0" presId="urn:microsoft.com/office/officeart/2005/8/layout/cycle2"/>
    <dgm:cxn modelId="{76468E89-2963-4AA7-98F5-8ED92930F9EA}" type="presParOf" srcId="{4BFF548B-492E-4A17-9B70-2A81FDE6EEA0}" destId="{EADFEDCA-15E0-446F-83A1-0E6A3BDA7516}" srcOrd="7" destOrd="0" presId="urn:microsoft.com/office/officeart/2005/8/layout/cycle2"/>
    <dgm:cxn modelId="{E2221773-AA91-4942-82EC-915E10B3E31D}" type="presParOf" srcId="{EADFEDCA-15E0-446F-83A1-0E6A3BDA7516}" destId="{FDDE8C50-B714-4064-A01F-3DC80A0AC096}" srcOrd="0" destOrd="0" presId="urn:microsoft.com/office/officeart/2005/8/layout/cycle2"/>
    <dgm:cxn modelId="{04D87D18-FA16-4F8D-BEDC-F186172D8BF7}" type="presParOf" srcId="{4BFF548B-492E-4A17-9B70-2A81FDE6EEA0}" destId="{8B3A16FC-D290-4977-9318-C4C2BE416832}" srcOrd="8" destOrd="0" presId="urn:microsoft.com/office/officeart/2005/8/layout/cycle2"/>
    <dgm:cxn modelId="{20C53DA0-79EC-4032-8367-8B03C63F7C3A}" type="presParOf" srcId="{4BFF548B-492E-4A17-9B70-2A81FDE6EEA0}" destId="{D89F4418-D991-42D2-BB24-75D2C7512AA2}" srcOrd="9" destOrd="0" presId="urn:microsoft.com/office/officeart/2005/8/layout/cycle2"/>
    <dgm:cxn modelId="{C7BD8918-14EC-4787-B9B4-1C88E6812C3B}" type="presParOf" srcId="{D89F4418-D991-42D2-BB24-75D2C7512AA2}" destId="{34B156FF-A7D8-4675-B0D0-3D1CA51C1D48}" srcOrd="0" destOrd="0" presId="urn:microsoft.com/office/officeart/2005/8/layout/cycle2"/>
    <dgm:cxn modelId="{65B85F30-158D-4DF1-9283-8256956C7B94}" type="presParOf" srcId="{4BFF548B-492E-4A17-9B70-2A81FDE6EEA0}" destId="{B3DBA631-E079-4333-A57F-3F489D8901BD}" srcOrd="10" destOrd="0" presId="urn:microsoft.com/office/officeart/2005/8/layout/cycle2"/>
    <dgm:cxn modelId="{39E67E1E-7AE5-4401-B184-35F97634F358}" type="presParOf" srcId="{4BFF548B-492E-4A17-9B70-2A81FDE6EEA0}" destId="{DA6F81D0-520D-4229-BDAF-AC231E7508E4}" srcOrd="11" destOrd="0" presId="urn:microsoft.com/office/officeart/2005/8/layout/cycle2"/>
    <dgm:cxn modelId="{CC8DC5E7-3BD8-4B94-82D0-CC4D20B774C9}" type="presParOf" srcId="{DA6F81D0-520D-4229-BDAF-AC231E7508E4}" destId="{762D3CB4-679B-4FEF-8600-6EF3BD62B901}" srcOrd="0" destOrd="0" presId="urn:microsoft.com/office/officeart/2005/8/layout/cycle2"/>
    <dgm:cxn modelId="{C29967D7-348E-43A1-A916-713F9EC56A4D}" type="presParOf" srcId="{4BFF548B-492E-4A17-9B70-2A81FDE6EEA0}" destId="{D084699E-467C-4FC6-90E0-C6C66A5F097A}" srcOrd="12" destOrd="0" presId="urn:microsoft.com/office/officeart/2005/8/layout/cycle2"/>
    <dgm:cxn modelId="{B389310B-AD8C-4D27-9BC2-D3D341EB5AE5}" type="presParOf" srcId="{4BFF548B-492E-4A17-9B70-2A81FDE6EEA0}" destId="{006D4EB1-0EEB-4F1B-AFA4-CE38F03DA12F}" srcOrd="13" destOrd="0" presId="urn:microsoft.com/office/officeart/2005/8/layout/cycle2"/>
    <dgm:cxn modelId="{8C1581D6-EA68-4D35-94F9-CC0A80395AA3}" type="presParOf" srcId="{006D4EB1-0EEB-4F1B-AFA4-CE38F03DA12F}" destId="{51DBFEDA-40F6-4143-8E9F-2BB050D06587}" srcOrd="0" destOrd="0" presId="urn:microsoft.com/office/officeart/2005/8/layout/cycle2"/>
    <dgm:cxn modelId="{508BE88F-D7AE-4791-97E2-A690BF3AA22A}" type="presParOf" srcId="{4BFF548B-492E-4A17-9B70-2A81FDE6EEA0}" destId="{CA188A05-7A30-42D0-8688-F973BC611AB6}" srcOrd="14" destOrd="0" presId="urn:microsoft.com/office/officeart/2005/8/layout/cycle2"/>
    <dgm:cxn modelId="{D6FD4A80-1DAD-49F4-8AC3-0D3840888DF0}" type="presParOf" srcId="{4BFF548B-492E-4A17-9B70-2A81FDE6EEA0}" destId="{C8AAA1C3-7801-4DF3-87A6-FCA5E96165D3}" srcOrd="15" destOrd="0" presId="urn:microsoft.com/office/officeart/2005/8/layout/cycle2"/>
    <dgm:cxn modelId="{FBD301BE-552A-436B-9AFE-C6E346D298C5}" type="presParOf" srcId="{C8AAA1C3-7801-4DF3-87A6-FCA5E96165D3}" destId="{E4E51016-B08E-4C3D-BEAE-324607B08C7A}" srcOrd="0" destOrd="0" presId="urn:microsoft.com/office/officeart/2005/8/layout/cycle2"/>
    <dgm:cxn modelId="{68A668E0-1CAC-4947-AA05-D486019FF33C}" type="presParOf" srcId="{4BFF548B-492E-4A17-9B70-2A81FDE6EEA0}" destId="{8ED2F346-C7B4-4B5C-BB64-4DC3A765F222}" srcOrd="16" destOrd="0" presId="urn:microsoft.com/office/officeart/2005/8/layout/cycle2"/>
    <dgm:cxn modelId="{9AD7F845-B494-4182-9C8C-B6029FA7E867}" type="presParOf" srcId="{4BFF548B-492E-4A17-9B70-2A81FDE6EEA0}" destId="{C38E25E0-1EC2-4D49-B5D8-C74D42E66E93}" srcOrd="17" destOrd="0" presId="urn:microsoft.com/office/officeart/2005/8/layout/cycle2"/>
    <dgm:cxn modelId="{73DEA43D-6834-4EC1-BCC3-92CB86D5D191}" type="presParOf" srcId="{C38E25E0-1EC2-4D49-B5D8-C74D42E66E93}" destId="{27E885D1-5639-4424-951F-48C2509AA4DC}" srcOrd="0" destOrd="0" presId="urn:microsoft.com/office/officeart/2005/8/layout/cycle2"/>
    <dgm:cxn modelId="{DE47EC06-1A6D-46DB-A777-DDB2016B4A38}" type="presParOf" srcId="{4BFF548B-492E-4A17-9B70-2A81FDE6EEA0}" destId="{6606C138-1B87-4D1D-A26E-DE1DDDAF01F0}" srcOrd="18" destOrd="0" presId="urn:microsoft.com/office/officeart/2005/8/layout/cycle2"/>
    <dgm:cxn modelId="{0E627455-6611-4D91-A2E5-6FA9060EFC9A}" type="presParOf" srcId="{4BFF548B-492E-4A17-9B70-2A81FDE6EEA0}" destId="{80E0C072-5042-4404-BF5F-81264377BFF7}" srcOrd="19" destOrd="0" presId="urn:microsoft.com/office/officeart/2005/8/layout/cycle2"/>
    <dgm:cxn modelId="{2B2CE321-8B42-4198-B542-C989D69C2F68}" type="presParOf" srcId="{80E0C072-5042-4404-BF5F-81264377BFF7}" destId="{7A5D410E-C272-4411-9D70-4C49946227B3}" srcOrd="0" destOrd="0" presId="urn:microsoft.com/office/officeart/2005/8/layout/cycle2"/>
    <dgm:cxn modelId="{29084A8E-40B4-4835-83C4-2BE053664567}" type="presParOf" srcId="{4BFF548B-492E-4A17-9B70-2A81FDE6EEA0}" destId="{E226CB02-ECBE-4E79-BD31-1D5D911DA8F7}" srcOrd="20" destOrd="0" presId="urn:microsoft.com/office/officeart/2005/8/layout/cycle2"/>
    <dgm:cxn modelId="{D3E9ECC6-4BE0-423E-9B0D-3FA5BCBA1965}" type="presParOf" srcId="{4BFF548B-492E-4A17-9B70-2A81FDE6EEA0}" destId="{6C948836-5180-489B-B651-C56F35CE6C00}" srcOrd="21" destOrd="0" presId="urn:microsoft.com/office/officeart/2005/8/layout/cycle2"/>
    <dgm:cxn modelId="{0B43C218-FEAB-445F-B797-5C9C5FB637DA}" type="presParOf" srcId="{6C948836-5180-489B-B651-C56F35CE6C00}" destId="{112144CD-FC21-4834-9E6B-6BAEAF45057A}" srcOrd="0" destOrd="0" presId="urn:microsoft.com/office/officeart/2005/8/layout/cycle2"/>
    <dgm:cxn modelId="{539C1EDF-F8BD-4E32-86B2-0D283E7D4D80}" type="presParOf" srcId="{4BFF548B-492E-4A17-9B70-2A81FDE6EEA0}" destId="{25117F22-26C6-492F-A25F-EA432313D0EA}" srcOrd="22" destOrd="0" presId="urn:microsoft.com/office/officeart/2005/8/layout/cycle2"/>
    <dgm:cxn modelId="{6D4C55E2-1B74-4CC2-A273-38E2604EF78D}" type="presParOf" srcId="{4BFF548B-492E-4A17-9B70-2A81FDE6EEA0}" destId="{A4FD877F-6337-4D82-B5BC-A6D83638E1B8}" srcOrd="23" destOrd="0" presId="urn:microsoft.com/office/officeart/2005/8/layout/cycle2"/>
    <dgm:cxn modelId="{E2D2E3EC-702F-4532-A24F-98AF6CB4A647}" type="presParOf" srcId="{A4FD877F-6337-4D82-B5BC-A6D83638E1B8}" destId="{2D87106C-82FF-4652-B9E3-F2D15FFBE23A}" srcOrd="0" destOrd="0" presId="urn:microsoft.com/office/officeart/2005/8/layout/cycle2"/>
    <dgm:cxn modelId="{8B7DDD5B-D159-4940-AB9B-CDD91544E746}" type="presParOf" srcId="{4BFF548B-492E-4A17-9B70-2A81FDE6EEA0}" destId="{01251B06-97A4-4730-924F-1904814643BD}" srcOrd="24" destOrd="0" presId="urn:microsoft.com/office/officeart/2005/8/layout/cycle2"/>
    <dgm:cxn modelId="{680307D5-9B27-4691-A527-4E5FF53DB1D4}" type="presParOf" srcId="{4BFF548B-492E-4A17-9B70-2A81FDE6EEA0}" destId="{55CC30AA-2E49-4466-B682-D51315BC7B9E}" srcOrd="25" destOrd="0" presId="urn:microsoft.com/office/officeart/2005/8/layout/cycle2"/>
    <dgm:cxn modelId="{7E3BDFCA-3AC2-4FF3-9C40-9ACE2A92B879}" type="presParOf" srcId="{55CC30AA-2E49-4466-B682-D51315BC7B9E}" destId="{165B5F84-241D-4DB3-882E-51814A989CEF}" srcOrd="0" destOrd="0" presId="urn:microsoft.com/office/officeart/2005/8/layout/cycle2"/>
    <dgm:cxn modelId="{E84BB34B-7550-4CE5-8B06-07BB3FCF8359}" type="presParOf" srcId="{4BFF548B-492E-4A17-9B70-2A81FDE6EEA0}" destId="{4D11DF89-31E0-4AA7-A868-6468F7804FC4}" srcOrd="26" destOrd="0" presId="urn:microsoft.com/office/officeart/2005/8/layout/cycle2"/>
    <dgm:cxn modelId="{D0A97EA6-2AC5-4EB3-9DB0-0E41B5CC2B2A}" type="presParOf" srcId="{4BFF548B-492E-4A17-9B70-2A81FDE6EEA0}" destId="{08839352-C4DF-4451-B424-A500D4AC9689}" srcOrd="27" destOrd="0" presId="urn:microsoft.com/office/officeart/2005/8/layout/cycle2"/>
    <dgm:cxn modelId="{1A332C26-4224-4EC6-8F39-57D838C331EA}" type="presParOf" srcId="{08839352-C4DF-4451-B424-A500D4AC9689}" destId="{215FA1AF-D818-4BD5-A3E0-8A02649D35A1}" srcOrd="0" destOrd="0" presId="urn:microsoft.com/office/officeart/2005/8/layout/cycle2"/>
    <dgm:cxn modelId="{F7B29EF9-65CB-4D97-9EE1-596160A5EBFF}" type="presParOf" srcId="{4BFF548B-492E-4A17-9B70-2A81FDE6EEA0}" destId="{76F7898F-0960-4454-AF1B-BB4028933950}" srcOrd="28" destOrd="0" presId="urn:microsoft.com/office/officeart/2005/8/layout/cycle2"/>
    <dgm:cxn modelId="{FD403AA7-924B-4543-8D79-104E30731F36}" type="presParOf" srcId="{4BFF548B-492E-4A17-9B70-2A81FDE6EEA0}" destId="{26ED0BD1-2BEA-4284-B4B6-9C7CA7B5291B}" srcOrd="29" destOrd="0" presId="urn:microsoft.com/office/officeart/2005/8/layout/cycle2"/>
    <dgm:cxn modelId="{268CA2D3-ACA0-4CB6-B0CA-44248667E2BA}" type="presParOf" srcId="{26ED0BD1-2BEA-4284-B4B6-9C7CA7B5291B}" destId="{AB9D9432-4F26-4FE1-BEAC-FD98483FD10A}" srcOrd="0" destOrd="0" presId="urn:microsoft.com/office/officeart/2005/8/layout/cycle2"/>
    <dgm:cxn modelId="{1404CDBF-1C4F-44E2-87C3-DDC7887F6A74}" type="presParOf" srcId="{4BFF548B-492E-4A17-9B70-2A81FDE6EEA0}" destId="{57778C3C-08E9-4BF4-96E4-34376B4CBE7D}" srcOrd="30" destOrd="0" presId="urn:microsoft.com/office/officeart/2005/8/layout/cycle2"/>
    <dgm:cxn modelId="{1FDB25B2-B3CC-4C1B-991A-A3258A8C4D0C}" type="presParOf" srcId="{4BFF548B-492E-4A17-9B70-2A81FDE6EEA0}" destId="{F4C63987-7AA2-440D-B7AD-E12C6FA35C46}" srcOrd="31" destOrd="0" presId="urn:microsoft.com/office/officeart/2005/8/layout/cycle2"/>
    <dgm:cxn modelId="{E040004B-69F5-46B0-82D7-AEC23BAEB1CD}" type="presParOf" srcId="{F4C63987-7AA2-440D-B7AD-E12C6FA35C46}" destId="{795B7E3C-867F-47A5-BF58-5F4113FFE7AD}" srcOrd="0" destOrd="0" presId="urn:microsoft.com/office/officeart/2005/8/layout/cycle2"/>
    <dgm:cxn modelId="{7B688912-B35F-450F-9CB6-5093090B578E}" type="presParOf" srcId="{4BFF548B-492E-4A17-9B70-2A81FDE6EEA0}" destId="{4D6EB466-758B-477B-BBFD-D586C458EA06}" srcOrd="32" destOrd="0" presId="urn:microsoft.com/office/officeart/2005/8/layout/cycle2"/>
    <dgm:cxn modelId="{5B5ED1C7-C89A-4A72-81C4-F4C1391D9DDD}" type="presParOf" srcId="{4BFF548B-492E-4A17-9B70-2A81FDE6EEA0}" destId="{7F8C11A1-A456-4A84-BCF7-D53373F11055}" srcOrd="33" destOrd="0" presId="urn:microsoft.com/office/officeart/2005/8/layout/cycle2"/>
    <dgm:cxn modelId="{417494E8-8E08-40B8-A412-0FBEE369D423}" type="presParOf" srcId="{7F8C11A1-A456-4A84-BCF7-D53373F11055}" destId="{7D1B5A97-4592-4107-987A-F10A8623EA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F6A7F8-1E57-4A2C-8C2B-59581D7C1FBD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AD4A8-3D17-4DA3-B210-26B094491586}">
      <dgm:prSet phldr="0"/>
      <dgm:spPr/>
      <dgm:t>
        <a:bodyPr/>
        <a:lstStyle/>
        <a:p>
          <a:pPr>
            <a:defRPr b="1"/>
          </a:pPr>
          <a:r>
            <a:rPr lang="en-US" b="1"/>
            <a:t>Dataset Loading</a:t>
          </a:r>
          <a:endParaRPr lang="en-US">
            <a:latin typeface="Tenorite"/>
          </a:endParaRPr>
        </a:p>
      </dgm:t>
    </dgm:pt>
    <dgm:pt modelId="{6CB97D6A-ECAE-4546-B0A4-C8D8341D9B88}" type="parTrans" cxnId="{71381F7E-B520-4CBA-ABB9-69FDFD7C26E6}">
      <dgm:prSet/>
      <dgm:spPr/>
    </dgm:pt>
    <dgm:pt modelId="{FC0FC430-C13B-4B83-92AC-12A0569E9CAD}" type="sibTrans" cxnId="{71381F7E-B520-4CBA-ABB9-69FDFD7C26E6}">
      <dgm:prSet/>
      <dgm:spPr/>
    </dgm:pt>
    <dgm:pt modelId="{9B687E3C-D91F-43E2-92A3-61196E673066}">
      <dgm:prSet phldr="0"/>
      <dgm:spPr/>
      <dgm:t>
        <a:bodyPr/>
        <a:lstStyle/>
        <a:p>
          <a:pPr>
            <a:defRPr b="1"/>
          </a:pPr>
          <a:r>
            <a:rPr lang="en-US" b="1"/>
            <a:t>Data Preprocessing</a:t>
          </a:r>
          <a:endParaRPr lang="en-US"/>
        </a:p>
      </dgm:t>
    </dgm:pt>
    <dgm:pt modelId="{19E47981-1E07-4C17-91E0-FE7A430CAE07}" type="parTrans" cxnId="{89E4CFFC-6441-4E09-B7E9-25809E4D139C}">
      <dgm:prSet/>
      <dgm:spPr/>
    </dgm:pt>
    <dgm:pt modelId="{0EB1DAF3-4036-4463-99A2-1208E2DC3759}" type="sibTrans" cxnId="{89E4CFFC-6441-4E09-B7E9-25809E4D139C}">
      <dgm:prSet/>
      <dgm:spPr/>
    </dgm:pt>
    <dgm:pt modelId="{246825EB-046A-4631-BE62-EE6C2AC387C1}">
      <dgm:prSet phldr="0"/>
      <dgm:spPr/>
      <dgm:t>
        <a:bodyPr/>
        <a:lstStyle/>
        <a:p>
          <a:pPr>
            <a:defRPr b="1"/>
          </a:pPr>
          <a:r>
            <a:rPr lang="en-US" b="1"/>
            <a:t>Model Initialization</a:t>
          </a:r>
          <a:endParaRPr lang="en-US"/>
        </a:p>
      </dgm:t>
    </dgm:pt>
    <dgm:pt modelId="{67D314A5-EE53-4F8A-97AE-F0CF84FDB746}" type="parTrans" cxnId="{5550837B-60F7-4C15-8C77-FB3F50380270}">
      <dgm:prSet/>
      <dgm:spPr/>
    </dgm:pt>
    <dgm:pt modelId="{E06D9F04-FD34-434F-8AAA-2D62ABD0F86C}" type="sibTrans" cxnId="{5550837B-60F7-4C15-8C77-FB3F50380270}">
      <dgm:prSet/>
      <dgm:spPr/>
    </dgm:pt>
    <dgm:pt modelId="{61A91924-5592-43AD-B802-758A1A67161D}">
      <dgm:prSet phldr="0"/>
      <dgm:spPr/>
      <dgm:t>
        <a:bodyPr/>
        <a:lstStyle/>
        <a:p>
          <a:pPr>
            <a:defRPr b="1"/>
          </a:pPr>
          <a:r>
            <a:rPr lang="en-US" b="1"/>
            <a:t>Training Loop</a:t>
          </a:r>
          <a:endParaRPr lang="en-US"/>
        </a:p>
      </dgm:t>
    </dgm:pt>
    <dgm:pt modelId="{0B4C9FAD-6133-4D81-B42F-C3AD674A108A}" type="parTrans" cxnId="{4E6391A2-02E8-4FBA-B018-FE2B83C6B3E4}">
      <dgm:prSet/>
      <dgm:spPr/>
    </dgm:pt>
    <dgm:pt modelId="{A4CD43A9-6830-4E7F-9819-DB5F2B98D897}" type="sibTrans" cxnId="{4E6391A2-02E8-4FBA-B018-FE2B83C6B3E4}">
      <dgm:prSet/>
      <dgm:spPr/>
    </dgm:pt>
    <dgm:pt modelId="{F8851BF4-3937-4EA9-B598-33C54EE41408}">
      <dgm:prSet phldr="0"/>
      <dgm:spPr/>
      <dgm:t>
        <a:bodyPr/>
        <a:lstStyle/>
        <a:p>
          <a:pPr>
            <a:defRPr b="1"/>
          </a:pPr>
          <a:r>
            <a:rPr lang="en-US" b="1"/>
            <a:t>Loss Calculation</a:t>
          </a:r>
          <a:endParaRPr lang="en-US"/>
        </a:p>
      </dgm:t>
    </dgm:pt>
    <dgm:pt modelId="{EC3EF291-94EF-407D-90F3-0F7A1E08FA16}" type="parTrans" cxnId="{F64B225D-6482-431C-9101-116B2EE60A73}">
      <dgm:prSet/>
      <dgm:spPr/>
    </dgm:pt>
    <dgm:pt modelId="{893411C4-E003-46BB-90DB-316E8DEDF6EE}" type="sibTrans" cxnId="{F64B225D-6482-431C-9101-116B2EE60A73}">
      <dgm:prSet/>
      <dgm:spPr/>
    </dgm:pt>
    <dgm:pt modelId="{4D4F5F2C-999F-433E-8B7F-BDB2BBD5BB68}">
      <dgm:prSet phldr="0"/>
      <dgm:spPr/>
      <dgm:t>
        <a:bodyPr/>
        <a:lstStyle/>
        <a:p>
          <a:pPr>
            <a:defRPr b="1"/>
          </a:pPr>
          <a:r>
            <a:rPr lang="en-US" b="1"/>
            <a:t>Backpropagation</a:t>
          </a:r>
          <a:endParaRPr lang="en-US"/>
        </a:p>
      </dgm:t>
    </dgm:pt>
    <dgm:pt modelId="{256EBCEB-B1B2-4FB5-8281-F290629ECADE}" type="parTrans" cxnId="{DC367B1D-690D-4DCF-A196-261D5C7124E0}">
      <dgm:prSet/>
      <dgm:spPr/>
    </dgm:pt>
    <dgm:pt modelId="{45CAF2F7-FA39-404A-8A8F-29552059C0CA}" type="sibTrans" cxnId="{DC367B1D-690D-4DCF-A196-261D5C7124E0}">
      <dgm:prSet/>
      <dgm:spPr/>
    </dgm:pt>
    <dgm:pt modelId="{1C19B674-E7B0-448B-93C2-27782E7791E4}">
      <dgm:prSet phldr="0"/>
      <dgm:spPr/>
      <dgm:t>
        <a:bodyPr/>
        <a:lstStyle/>
        <a:p>
          <a:pPr>
            <a:defRPr b="1"/>
          </a:pPr>
          <a:r>
            <a:rPr lang="en-US" b="1"/>
            <a:t>Weight Update</a:t>
          </a:r>
          <a:endParaRPr lang="en-US"/>
        </a:p>
      </dgm:t>
    </dgm:pt>
    <dgm:pt modelId="{4BBF7E8E-0D07-4CB5-A671-B128C19CF948}" type="parTrans" cxnId="{1A44F0BA-162F-46FD-86FA-04BA5B139A28}">
      <dgm:prSet/>
      <dgm:spPr/>
    </dgm:pt>
    <dgm:pt modelId="{34338E37-530E-4B60-A650-6559E920FCE8}" type="sibTrans" cxnId="{1A44F0BA-162F-46FD-86FA-04BA5B139A28}">
      <dgm:prSet/>
      <dgm:spPr/>
    </dgm:pt>
    <dgm:pt modelId="{B32E614E-0D3F-43FD-8A95-17FE6CFFBC23}">
      <dgm:prSet phldr="0"/>
      <dgm:spPr/>
      <dgm:t>
        <a:bodyPr/>
        <a:lstStyle/>
        <a:p>
          <a:pPr>
            <a:defRPr b="1"/>
          </a:pPr>
          <a:r>
            <a:rPr lang="en-US" b="1"/>
            <a:t>Validation</a:t>
          </a:r>
          <a:endParaRPr lang="en-US"/>
        </a:p>
      </dgm:t>
    </dgm:pt>
    <dgm:pt modelId="{DC705469-B7D7-414F-BE62-22F35B9238FA}" type="parTrans" cxnId="{C35B89CF-6342-4476-8B96-21C11F348C72}">
      <dgm:prSet/>
      <dgm:spPr/>
    </dgm:pt>
    <dgm:pt modelId="{8F5428CA-7664-4A91-8134-506AA55823E3}" type="sibTrans" cxnId="{C35B89CF-6342-4476-8B96-21C11F348C72}">
      <dgm:prSet/>
      <dgm:spPr/>
    </dgm:pt>
    <dgm:pt modelId="{C3A247C5-3F7B-44EC-9E97-A0ED374EF1E1}">
      <dgm:prSet phldr="0"/>
      <dgm:spPr/>
      <dgm:t>
        <a:bodyPr/>
        <a:lstStyle/>
        <a:p>
          <a:pPr>
            <a:defRPr b="1"/>
          </a:pPr>
          <a:r>
            <a:rPr lang="en-US" b="1"/>
            <a:t>Model Saving</a:t>
          </a:r>
          <a:endParaRPr lang="en-US"/>
        </a:p>
      </dgm:t>
    </dgm:pt>
    <dgm:pt modelId="{BE5AB252-8176-41E8-94BB-75CDE92149C4}" type="parTrans" cxnId="{2F291221-BD4C-45DF-8C63-B645E61EBEEF}">
      <dgm:prSet/>
      <dgm:spPr/>
    </dgm:pt>
    <dgm:pt modelId="{0D20A639-79AA-4F7D-9CCF-AD0BCE71705C}" type="sibTrans" cxnId="{2F291221-BD4C-45DF-8C63-B645E61EBEEF}">
      <dgm:prSet/>
      <dgm:spPr/>
    </dgm:pt>
    <dgm:pt modelId="{D51CBE1A-6EB5-4EE1-8473-B073C55D5778}" type="pres">
      <dgm:prSet presAssocID="{E3F6A7F8-1E57-4A2C-8C2B-59581D7C1FBD}" presName="root" presStyleCnt="0">
        <dgm:presLayoutVars>
          <dgm:chMax/>
          <dgm:chPref/>
          <dgm:animLvl val="lvl"/>
        </dgm:presLayoutVars>
      </dgm:prSet>
      <dgm:spPr/>
    </dgm:pt>
    <dgm:pt modelId="{1748E133-2C19-4D2E-B9D2-5793AF09C4FD}" type="pres">
      <dgm:prSet presAssocID="{E3F6A7F8-1E57-4A2C-8C2B-59581D7C1FBD}" presName="divider" presStyleLbl="fgAcc1" presStyleIdx="0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AA8A6F66-FA7A-4800-8065-B1E52F281BC7}" type="pres">
      <dgm:prSet presAssocID="{E3F6A7F8-1E57-4A2C-8C2B-59581D7C1FBD}" presName="nodes" presStyleCnt="0">
        <dgm:presLayoutVars>
          <dgm:chMax/>
          <dgm:chPref/>
          <dgm:animLvl val="lvl"/>
        </dgm:presLayoutVars>
      </dgm:prSet>
      <dgm:spPr/>
    </dgm:pt>
    <dgm:pt modelId="{932142F4-14DF-4769-AFC2-F25EBB8F80B9}" type="pres">
      <dgm:prSet presAssocID="{53AAD4A8-3D17-4DA3-B210-26B094491586}" presName="composite" presStyleCnt="0"/>
      <dgm:spPr/>
    </dgm:pt>
    <dgm:pt modelId="{BC667B49-845F-422D-B167-C817775690E9}" type="pres">
      <dgm:prSet presAssocID="{53AAD4A8-3D17-4DA3-B210-26B094491586}" presName="ConnectorPoint" presStyleLbl="lnNode1" presStyleIdx="0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659FF42-DDAB-482E-BBE7-9E267FBA9750}" type="pres">
      <dgm:prSet presAssocID="{53AAD4A8-3D17-4DA3-B210-26B094491586}" presName="DropPinPlaceHolder" presStyleCnt="0"/>
      <dgm:spPr/>
    </dgm:pt>
    <dgm:pt modelId="{B3360EF3-7AC3-48A2-9A46-4F1A47B3DF62}" type="pres">
      <dgm:prSet presAssocID="{53AAD4A8-3D17-4DA3-B210-26B094491586}" presName="DropPin" presStyleLbl="alignNode1" presStyleIdx="0" presStyleCnt="9"/>
      <dgm:spPr/>
    </dgm:pt>
    <dgm:pt modelId="{03496DE6-CA71-43D6-9D57-02EBAD6A57BD}" type="pres">
      <dgm:prSet presAssocID="{53AAD4A8-3D17-4DA3-B210-26B094491586}" presName="Ellipse" presStyleLbl="fgAcc1" presStyleIdx="1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BE1E151-D706-4F40-93AD-8C57D5B00554}" type="pres">
      <dgm:prSet presAssocID="{53AAD4A8-3D17-4DA3-B210-26B094491586}" presName="L2TextContainer" presStyleLbl="revTx" presStyleIdx="0" presStyleCnt="18">
        <dgm:presLayoutVars>
          <dgm:bulletEnabled val="1"/>
        </dgm:presLayoutVars>
      </dgm:prSet>
      <dgm:spPr/>
    </dgm:pt>
    <dgm:pt modelId="{E615FC97-7254-419E-AFA2-2B97AFFDD13F}" type="pres">
      <dgm:prSet presAssocID="{53AAD4A8-3D17-4DA3-B210-26B094491586}" presName="L1TextContainer" presStyleLbl="revTx" presStyleIdx="1" presStyleCnt="18">
        <dgm:presLayoutVars>
          <dgm:chMax val="1"/>
          <dgm:chPref val="1"/>
          <dgm:bulletEnabled val="1"/>
        </dgm:presLayoutVars>
      </dgm:prSet>
      <dgm:spPr/>
    </dgm:pt>
    <dgm:pt modelId="{A794E2B7-F126-449D-AB5D-DB7408795EA5}" type="pres">
      <dgm:prSet presAssocID="{53AAD4A8-3D17-4DA3-B210-26B094491586}" presName="ConnectLine" presStyleLbl="sibTrans1D1" presStyleIdx="0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7BC1E374-9DEA-46D1-82D5-AA2823646A0C}" type="pres">
      <dgm:prSet presAssocID="{53AAD4A8-3D17-4DA3-B210-26B094491586}" presName="EmptyPlaceHolder" presStyleCnt="0"/>
      <dgm:spPr/>
    </dgm:pt>
    <dgm:pt modelId="{695F8A32-C896-4A6A-8A95-A7AD9F60EBF1}" type="pres">
      <dgm:prSet presAssocID="{FC0FC430-C13B-4B83-92AC-12A0569E9CAD}" presName="spaceBetweenRectangles" presStyleCnt="0"/>
      <dgm:spPr/>
    </dgm:pt>
    <dgm:pt modelId="{0420547B-04F8-4D00-B38C-F1EABEF3AD3D}" type="pres">
      <dgm:prSet presAssocID="{9B687E3C-D91F-43E2-92A3-61196E673066}" presName="composite" presStyleCnt="0"/>
      <dgm:spPr/>
    </dgm:pt>
    <dgm:pt modelId="{D4FBBA5D-B8E8-4F91-BD86-1A6B881E6732}" type="pres">
      <dgm:prSet presAssocID="{9B687E3C-D91F-43E2-92A3-61196E673066}" presName="ConnectorPoint" presStyleLbl="lnNode1" presStyleIdx="1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C8B8E01-5616-4E87-9432-9E9BD4C7741F}" type="pres">
      <dgm:prSet presAssocID="{9B687E3C-D91F-43E2-92A3-61196E673066}" presName="DropPinPlaceHolder" presStyleCnt="0"/>
      <dgm:spPr/>
    </dgm:pt>
    <dgm:pt modelId="{490EC758-98B1-4447-A6CE-D7D3BF9D8AD1}" type="pres">
      <dgm:prSet presAssocID="{9B687E3C-D91F-43E2-92A3-61196E673066}" presName="DropPin" presStyleLbl="alignNode1" presStyleIdx="1" presStyleCnt="9"/>
      <dgm:spPr/>
    </dgm:pt>
    <dgm:pt modelId="{A500C406-3754-416D-99CF-BF871667B8A1}" type="pres">
      <dgm:prSet presAssocID="{9B687E3C-D91F-43E2-92A3-61196E673066}" presName="Ellipse" presStyleLbl="fgAcc1" presStyleIdx="2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0D4C830-E403-4D9A-995B-2E4549CD9E8E}" type="pres">
      <dgm:prSet presAssocID="{9B687E3C-D91F-43E2-92A3-61196E673066}" presName="L2TextContainer" presStyleLbl="revTx" presStyleIdx="2" presStyleCnt="18">
        <dgm:presLayoutVars>
          <dgm:bulletEnabled val="1"/>
        </dgm:presLayoutVars>
      </dgm:prSet>
      <dgm:spPr/>
    </dgm:pt>
    <dgm:pt modelId="{9E910D7C-6DB8-4A6D-96D4-2415BFB6AB86}" type="pres">
      <dgm:prSet presAssocID="{9B687E3C-D91F-43E2-92A3-61196E673066}" presName="L1TextContainer" presStyleLbl="revTx" presStyleIdx="3" presStyleCnt="18">
        <dgm:presLayoutVars>
          <dgm:chMax val="1"/>
          <dgm:chPref val="1"/>
          <dgm:bulletEnabled val="1"/>
        </dgm:presLayoutVars>
      </dgm:prSet>
      <dgm:spPr/>
    </dgm:pt>
    <dgm:pt modelId="{F96BF2E1-7D7B-4750-A905-4AE279961FC3}" type="pres">
      <dgm:prSet presAssocID="{9B687E3C-D91F-43E2-92A3-61196E673066}" presName="ConnectLine" presStyleLbl="sibTrans1D1" presStyleIdx="1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1D575D6-01BE-4774-B042-4225715C66BE}" type="pres">
      <dgm:prSet presAssocID="{9B687E3C-D91F-43E2-92A3-61196E673066}" presName="EmptyPlaceHolder" presStyleCnt="0"/>
      <dgm:spPr/>
    </dgm:pt>
    <dgm:pt modelId="{9C62F187-8365-410A-93C0-844AE605A5B2}" type="pres">
      <dgm:prSet presAssocID="{0EB1DAF3-4036-4463-99A2-1208E2DC3759}" presName="spaceBetweenRectangles" presStyleCnt="0"/>
      <dgm:spPr/>
    </dgm:pt>
    <dgm:pt modelId="{FB08FB67-6573-4D9D-AD0C-C1424B483AA7}" type="pres">
      <dgm:prSet presAssocID="{246825EB-046A-4631-BE62-EE6C2AC387C1}" presName="composite" presStyleCnt="0"/>
      <dgm:spPr/>
    </dgm:pt>
    <dgm:pt modelId="{F9F96A85-E6CB-44BA-B256-173A16509F5D}" type="pres">
      <dgm:prSet presAssocID="{246825EB-046A-4631-BE62-EE6C2AC387C1}" presName="ConnectorPoint" presStyleLbl="lnNode1" presStyleIdx="2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FC9A4C91-4384-4AF3-85D8-D41A93FC4A91}" type="pres">
      <dgm:prSet presAssocID="{246825EB-046A-4631-BE62-EE6C2AC387C1}" presName="DropPinPlaceHolder" presStyleCnt="0"/>
      <dgm:spPr/>
    </dgm:pt>
    <dgm:pt modelId="{45F5AA49-DD3E-4AEF-98CD-D2788C916663}" type="pres">
      <dgm:prSet presAssocID="{246825EB-046A-4631-BE62-EE6C2AC387C1}" presName="DropPin" presStyleLbl="alignNode1" presStyleIdx="2" presStyleCnt="9"/>
      <dgm:spPr/>
    </dgm:pt>
    <dgm:pt modelId="{E410319B-98FE-4620-A353-2B21D2BC5F78}" type="pres">
      <dgm:prSet presAssocID="{246825EB-046A-4631-BE62-EE6C2AC387C1}" presName="Ellipse" presStyleLbl="fgAcc1" presStyleIdx="3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2D64046-6430-4664-A53D-019A1066C97B}" type="pres">
      <dgm:prSet presAssocID="{246825EB-046A-4631-BE62-EE6C2AC387C1}" presName="L2TextContainer" presStyleLbl="revTx" presStyleIdx="4" presStyleCnt="18">
        <dgm:presLayoutVars>
          <dgm:bulletEnabled val="1"/>
        </dgm:presLayoutVars>
      </dgm:prSet>
      <dgm:spPr/>
    </dgm:pt>
    <dgm:pt modelId="{4BF5BEA2-3F60-4DF4-995A-16BF2EA4D174}" type="pres">
      <dgm:prSet presAssocID="{246825EB-046A-4631-BE62-EE6C2AC387C1}" presName="L1TextContainer" presStyleLbl="revTx" presStyleIdx="5" presStyleCnt="18">
        <dgm:presLayoutVars>
          <dgm:chMax val="1"/>
          <dgm:chPref val="1"/>
          <dgm:bulletEnabled val="1"/>
        </dgm:presLayoutVars>
      </dgm:prSet>
      <dgm:spPr/>
    </dgm:pt>
    <dgm:pt modelId="{C207466C-8699-4FA8-B158-106584221FEA}" type="pres">
      <dgm:prSet presAssocID="{246825EB-046A-4631-BE62-EE6C2AC387C1}" presName="ConnectLine" presStyleLbl="sibTrans1D1" presStyleIdx="2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6EAB1BE-3E5D-4E98-A4F6-79FAC5103CE4}" type="pres">
      <dgm:prSet presAssocID="{246825EB-046A-4631-BE62-EE6C2AC387C1}" presName="EmptyPlaceHolder" presStyleCnt="0"/>
      <dgm:spPr/>
    </dgm:pt>
    <dgm:pt modelId="{92BC9200-81BB-4E7C-BC10-F37ECF34F85B}" type="pres">
      <dgm:prSet presAssocID="{E06D9F04-FD34-434F-8AAA-2D62ABD0F86C}" presName="spaceBetweenRectangles" presStyleCnt="0"/>
      <dgm:spPr/>
    </dgm:pt>
    <dgm:pt modelId="{74305BE1-68F4-48DF-8AE5-B506E7888E07}" type="pres">
      <dgm:prSet presAssocID="{61A91924-5592-43AD-B802-758A1A67161D}" presName="composite" presStyleCnt="0"/>
      <dgm:spPr/>
    </dgm:pt>
    <dgm:pt modelId="{3D8EC2C7-EEF5-4289-A0EB-42472D03F3BF}" type="pres">
      <dgm:prSet presAssocID="{61A91924-5592-43AD-B802-758A1A67161D}" presName="ConnectorPoint" presStyleLbl="lnNode1" presStyleIdx="3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1A85EDE-7406-4A3F-84DB-6DE0671A8018}" type="pres">
      <dgm:prSet presAssocID="{61A91924-5592-43AD-B802-758A1A67161D}" presName="DropPinPlaceHolder" presStyleCnt="0"/>
      <dgm:spPr/>
    </dgm:pt>
    <dgm:pt modelId="{0E4B32C6-03D7-4795-809A-F1675DE0FE6E}" type="pres">
      <dgm:prSet presAssocID="{61A91924-5592-43AD-B802-758A1A67161D}" presName="DropPin" presStyleLbl="alignNode1" presStyleIdx="3" presStyleCnt="9"/>
      <dgm:spPr/>
    </dgm:pt>
    <dgm:pt modelId="{7B334E3E-FC61-4447-ACFE-EB8952C84C99}" type="pres">
      <dgm:prSet presAssocID="{61A91924-5592-43AD-B802-758A1A67161D}" presName="Ellipse" presStyleLbl="fgAcc1" presStyleIdx="4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816F36A-253A-42AA-915E-816340A41511}" type="pres">
      <dgm:prSet presAssocID="{61A91924-5592-43AD-B802-758A1A67161D}" presName="L2TextContainer" presStyleLbl="revTx" presStyleIdx="6" presStyleCnt="18">
        <dgm:presLayoutVars>
          <dgm:bulletEnabled val="1"/>
        </dgm:presLayoutVars>
      </dgm:prSet>
      <dgm:spPr/>
    </dgm:pt>
    <dgm:pt modelId="{C0BAE0AA-579F-47CA-B036-06EC4BAF9340}" type="pres">
      <dgm:prSet presAssocID="{61A91924-5592-43AD-B802-758A1A67161D}" presName="L1TextContainer" presStyleLbl="revTx" presStyleIdx="7" presStyleCnt="18">
        <dgm:presLayoutVars>
          <dgm:chMax val="1"/>
          <dgm:chPref val="1"/>
          <dgm:bulletEnabled val="1"/>
        </dgm:presLayoutVars>
      </dgm:prSet>
      <dgm:spPr/>
    </dgm:pt>
    <dgm:pt modelId="{BD7E8260-AF1A-426D-BA1E-F749F4C5EC0D}" type="pres">
      <dgm:prSet presAssocID="{61A91924-5592-43AD-B802-758A1A67161D}" presName="ConnectLine" presStyleLbl="sibTrans1D1" presStyleIdx="3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BADC527-5533-486C-972A-3F5E08E5184B}" type="pres">
      <dgm:prSet presAssocID="{61A91924-5592-43AD-B802-758A1A67161D}" presName="EmptyPlaceHolder" presStyleCnt="0"/>
      <dgm:spPr/>
    </dgm:pt>
    <dgm:pt modelId="{A1A0B0D1-3FC1-4B7F-BDFA-12529554C298}" type="pres">
      <dgm:prSet presAssocID="{A4CD43A9-6830-4E7F-9819-DB5F2B98D897}" presName="spaceBetweenRectangles" presStyleCnt="0"/>
      <dgm:spPr/>
    </dgm:pt>
    <dgm:pt modelId="{6AEDC56F-5C12-4C25-81E7-6AA6837D16AD}" type="pres">
      <dgm:prSet presAssocID="{F8851BF4-3937-4EA9-B598-33C54EE41408}" presName="composite" presStyleCnt="0"/>
      <dgm:spPr/>
    </dgm:pt>
    <dgm:pt modelId="{C0470F87-939F-4A9F-BE72-8FB66E486200}" type="pres">
      <dgm:prSet presAssocID="{F8851BF4-3937-4EA9-B598-33C54EE41408}" presName="ConnectorPoint" presStyleLbl="lnNode1" presStyleIdx="4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0065CB1-1A3A-4469-B414-A1103CA0DCD8}" type="pres">
      <dgm:prSet presAssocID="{F8851BF4-3937-4EA9-B598-33C54EE41408}" presName="DropPinPlaceHolder" presStyleCnt="0"/>
      <dgm:spPr/>
    </dgm:pt>
    <dgm:pt modelId="{F2AC5E91-B9BB-49A6-895B-32BCB6293DEF}" type="pres">
      <dgm:prSet presAssocID="{F8851BF4-3937-4EA9-B598-33C54EE41408}" presName="DropPin" presStyleLbl="alignNode1" presStyleIdx="4" presStyleCnt="9"/>
      <dgm:spPr/>
    </dgm:pt>
    <dgm:pt modelId="{6493ECEC-633B-4AFD-AD15-F1956FD97474}" type="pres">
      <dgm:prSet presAssocID="{F8851BF4-3937-4EA9-B598-33C54EE41408}" presName="Ellipse" presStyleLbl="fgAcc1" presStyleIdx="5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C089225-FF14-48EA-8842-21912AD7AA6F}" type="pres">
      <dgm:prSet presAssocID="{F8851BF4-3937-4EA9-B598-33C54EE41408}" presName="L2TextContainer" presStyleLbl="revTx" presStyleIdx="8" presStyleCnt="18">
        <dgm:presLayoutVars>
          <dgm:bulletEnabled val="1"/>
        </dgm:presLayoutVars>
      </dgm:prSet>
      <dgm:spPr/>
    </dgm:pt>
    <dgm:pt modelId="{845976A4-1828-4F9C-BF68-C36D3F9D0A82}" type="pres">
      <dgm:prSet presAssocID="{F8851BF4-3937-4EA9-B598-33C54EE41408}" presName="L1TextContainer" presStyleLbl="revTx" presStyleIdx="9" presStyleCnt="18">
        <dgm:presLayoutVars>
          <dgm:chMax val="1"/>
          <dgm:chPref val="1"/>
          <dgm:bulletEnabled val="1"/>
        </dgm:presLayoutVars>
      </dgm:prSet>
      <dgm:spPr/>
    </dgm:pt>
    <dgm:pt modelId="{265DEC78-DDF3-44F5-9BC9-0B0AC991DA57}" type="pres">
      <dgm:prSet presAssocID="{F8851BF4-3937-4EA9-B598-33C54EE41408}" presName="ConnectLine" presStyleLbl="sibTrans1D1" presStyleIdx="4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35F63FEB-7397-411B-A226-E4BC75802D5B}" type="pres">
      <dgm:prSet presAssocID="{F8851BF4-3937-4EA9-B598-33C54EE41408}" presName="EmptyPlaceHolder" presStyleCnt="0"/>
      <dgm:spPr/>
    </dgm:pt>
    <dgm:pt modelId="{BD277E8E-355C-4DD8-AE53-479F26ACA755}" type="pres">
      <dgm:prSet presAssocID="{893411C4-E003-46BB-90DB-316E8DEDF6EE}" presName="spaceBetweenRectangles" presStyleCnt="0"/>
      <dgm:spPr/>
    </dgm:pt>
    <dgm:pt modelId="{15709D6A-E8D7-41EB-86B0-28BB006909A8}" type="pres">
      <dgm:prSet presAssocID="{4D4F5F2C-999F-433E-8B7F-BDB2BBD5BB68}" presName="composite" presStyleCnt="0"/>
      <dgm:spPr/>
    </dgm:pt>
    <dgm:pt modelId="{75400F00-700D-459C-AB06-66E0D8C77F41}" type="pres">
      <dgm:prSet presAssocID="{4D4F5F2C-999F-433E-8B7F-BDB2BBD5BB68}" presName="ConnectorPoint" presStyleLbl="lnNode1" presStyleIdx="5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B118995-BF66-41D8-849A-23B18C24E764}" type="pres">
      <dgm:prSet presAssocID="{4D4F5F2C-999F-433E-8B7F-BDB2BBD5BB68}" presName="DropPinPlaceHolder" presStyleCnt="0"/>
      <dgm:spPr/>
    </dgm:pt>
    <dgm:pt modelId="{CE3570DE-A4EB-4E65-9799-2EBC86BB962A}" type="pres">
      <dgm:prSet presAssocID="{4D4F5F2C-999F-433E-8B7F-BDB2BBD5BB68}" presName="DropPin" presStyleLbl="alignNode1" presStyleIdx="5" presStyleCnt="9"/>
      <dgm:spPr/>
    </dgm:pt>
    <dgm:pt modelId="{1790A638-31CC-47D3-A2AB-F471CCF96A0C}" type="pres">
      <dgm:prSet presAssocID="{4D4F5F2C-999F-433E-8B7F-BDB2BBD5BB68}" presName="Ellipse" presStyleLbl="fgAcc1" presStyleIdx="6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2CC45DFC-93D1-42F1-94F3-171A06F11800}" type="pres">
      <dgm:prSet presAssocID="{4D4F5F2C-999F-433E-8B7F-BDB2BBD5BB68}" presName="L2TextContainer" presStyleLbl="revTx" presStyleIdx="10" presStyleCnt="18">
        <dgm:presLayoutVars>
          <dgm:bulletEnabled val="1"/>
        </dgm:presLayoutVars>
      </dgm:prSet>
      <dgm:spPr/>
    </dgm:pt>
    <dgm:pt modelId="{CFFA2019-CB8A-4894-A8E2-15F47CB74611}" type="pres">
      <dgm:prSet presAssocID="{4D4F5F2C-999F-433E-8B7F-BDB2BBD5BB68}" presName="L1TextContainer" presStyleLbl="revTx" presStyleIdx="11" presStyleCnt="18">
        <dgm:presLayoutVars>
          <dgm:chMax val="1"/>
          <dgm:chPref val="1"/>
          <dgm:bulletEnabled val="1"/>
        </dgm:presLayoutVars>
      </dgm:prSet>
      <dgm:spPr/>
    </dgm:pt>
    <dgm:pt modelId="{B86D491B-D6A2-440E-A915-56FD1B499919}" type="pres">
      <dgm:prSet presAssocID="{4D4F5F2C-999F-433E-8B7F-BDB2BBD5BB68}" presName="ConnectLine" presStyleLbl="sibTrans1D1" presStyleIdx="5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304C650-F040-4A8E-986C-039857589A73}" type="pres">
      <dgm:prSet presAssocID="{4D4F5F2C-999F-433E-8B7F-BDB2BBD5BB68}" presName="EmptyPlaceHolder" presStyleCnt="0"/>
      <dgm:spPr/>
    </dgm:pt>
    <dgm:pt modelId="{0EA702F2-9CC1-4106-9FE0-46C9A9AD38FD}" type="pres">
      <dgm:prSet presAssocID="{45CAF2F7-FA39-404A-8A8F-29552059C0CA}" presName="spaceBetweenRectangles" presStyleCnt="0"/>
      <dgm:spPr/>
    </dgm:pt>
    <dgm:pt modelId="{1131B49A-84C5-47D5-919A-41BBE073E70D}" type="pres">
      <dgm:prSet presAssocID="{1C19B674-E7B0-448B-93C2-27782E7791E4}" presName="composite" presStyleCnt="0"/>
      <dgm:spPr/>
    </dgm:pt>
    <dgm:pt modelId="{EE31E387-F49A-45C5-A87E-EEE45DB110EF}" type="pres">
      <dgm:prSet presAssocID="{1C19B674-E7B0-448B-93C2-27782E7791E4}" presName="ConnectorPoint" presStyleLbl="lnNode1" presStyleIdx="6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BF0580E-D480-4AFF-9F06-3CB55B18199A}" type="pres">
      <dgm:prSet presAssocID="{1C19B674-E7B0-448B-93C2-27782E7791E4}" presName="DropPinPlaceHolder" presStyleCnt="0"/>
      <dgm:spPr/>
    </dgm:pt>
    <dgm:pt modelId="{1C082481-A735-4EA4-8D7B-B7A0091D0F9F}" type="pres">
      <dgm:prSet presAssocID="{1C19B674-E7B0-448B-93C2-27782E7791E4}" presName="DropPin" presStyleLbl="alignNode1" presStyleIdx="6" presStyleCnt="9"/>
      <dgm:spPr/>
    </dgm:pt>
    <dgm:pt modelId="{BC827987-AB84-460B-89E4-6D91850E8A4C}" type="pres">
      <dgm:prSet presAssocID="{1C19B674-E7B0-448B-93C2-27782E7791E4}" presName="Ellipse" presStyleLbl="fgAcc1" presStyleIdx="7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7E616A0-CD39-4B37-9584-FB05B5727203}" type="pres">
      <dgm:prSet presAssocID="{1C19B674-E7B0-448B-93C2-27782E7791E4}" presName="L2TextContainer" presStyleLbl="revTx" presStyleIdx="12" presStyleCnt="18">
        <dgm:presLayoutVars>
          <dgm:bulletEnabled val="1"/>
        </dgm:presLayoutVars>
      </dgm:prSet>
      <dgm:spPr/>
    </dgm:pt>
    <dgm:pt modelId="{1C86F9BF-D7C0-4BC7-A66F-CDF2E48E3BDB}" type="pres">
      <dgm:prSet presAssocID="{1C19B674-E7B0-448B-93C2-27782E7791E4}" presName="L1TextContainer" presStyleLbl="revTx" presStyleIdx="13" presStyleCnt="18">
        <dgm:presLayoutVars>
          <dgm:chMax val="1"/>
          <dgm:chPref val="1"/>
          <dgm:bulletEnabled val="1"/>
        </dgm:presLayoutVars>
      </dgm:prSet>
      <dgm:spPr/>
    </dgm:pt>
    <dgm:pt modelId="{630ACEDF-DF77-4601-892E-4D9C0A198083}" type="pres">
      <dgm:prSet presAssocID="{1C19B674-E7B0-448B-93C2-27782E7791E4}" presName="ConnectLine" presStyleLbl="sibTrans1D1" presStyleIdx="6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5714072-0389-4E56-AC7F-F53CA4981E9F}" type="pres">
      <dgm:prSet presAssocID="{1C19B674-E7B0-448B-93C2-27782E7791E4}" presName="EmptyPlaceHolder" presStyleCnt="0"/>
      <dgm:spPr/>
    </dgm:pt>
    <dgm:pt modelId="{A2A44360-2A38-439D-B7E4-7D85A5658DCC}" type="pres">
      <dgm:prSet presAssocID="{34338E37-530E-4B60-A650-6559E920FCE8}" presName="spaceBetweenRectangles" presStyleCnt="0"/>
      <dgm:spPr/>
    </dgm:pt>
    <dgm:pt modelId="{DF3887CA-B30F-41A9-95BB-7EFC66E69B72}" type="pres">
      <dgm:prSet presAssocID="{B32E614E-0D3F-43FD-8A95-17FE6CFFBC23}" presName="composite" presStyleCnt="0"/>
      <dgm:spPr/>
    </dgm:pt>
    <dgm:pt modelId="{9C6CA03A-7CCD-454F-BDC4-3DEB74C810DF}" type="pres">
      <dgm:prSet presAssocID="{B32E614E-0D3F-43FD-8A95-17FE6CFFBC23}" presName="ConnectorPoint" presStyleLbl="lnNode1" presStyleIdx="7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3B52543-F603-449C-A3A8-02E271C47932}" type="pres">
      <dgm:prSet presAssocID="{B32E614E-0D3F-43FD-8A95-17FE6CFFBC23}" presName="DropPinPlaceHolder" presStyleCnt="0"/>
      <dgm:spPr/>
    </dgm:pt>
    <dgm:pt modelId="{C8BF6453-ED13-42DA-B325-2CCB9B769E51}" type="pres">
      <dgm:prSet presAssocID="{B32E614E-0D3F-43FD-8A95-17FE6CFFBC23}" presName="DropPin" presStyleLbl="alignNode1" presStyleIdx="7" presStyleCnt="9"/>
      <dgm:spPr/>
    </dgm:pt>
    <dgm:pt modelId="{98A30026-D68F-4D8C-B40E-403B8AE80971}" type="pres">
      <dgm:prSet presAssocID="{B32E614E-0D3F-43FD-8A95-17FE6CFFBC23}" presName="Ellipse" presStyleLbl="fgAcc1" presStyleIdx="8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02C199A-3100-4F0F-80C0-DFDB4F2E64EB}" type="pres">
      <dgm:prSet presAssocID="{B32E614E-0D3F-43FD-8A95-17FE6CFFBC23}" presName="L2TextContainer" presStyleLbl="revTx" presStyleIdx="14" presStyleCnt="18">
        <dgm:presLayoutVars>
          <dgm:bulletEnabled val="1"/>
        </dgm:presLayoutVars>
      </dgm:prSet>
      <dgm:spPr/>
    </dgm:pt>
    <dgm:pt modelId="{637D2206-E3B6-4F8E-AACF-78E60B07D4CB}" type="pres">
      <dgm:prSet presAssocID="{B32E614E-0D3F-43FD-8A95-17FE6CFFBC23}" presName="L1TextContainer" presStyleLbl="revTx" presStyleIdx="15" presStyleCnt="18">
        <dgm:presLayoutVars>
          <dgm:chMax val="1"/>
          <dgm:chPref val="1"/>
          <dgm:bulletEnabled val="1"/>
        </dgm:presLayoutVars>
      </dgm:prSet>
      <dgm:spPr/>
    </dgm:pt>
    <dgm:pt modelId="{1E96E1B7-729F-4B9E-AA22-645EC0DEB838}" type="pres">
      <dgm:prSet presAssocID="{B32E614E-0D3F-43FD-8A95-17FE6CFFBC23}" presName="ConnectLine" presStyleLbl="sibTrans1D1" presStyleIdx="7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BE48C1F-C319-4C95-A5A8-C6835C68A65B}" type="pres">
      <dgm:prSet presAssocID="{B32E614E-0D3F-43FD-8A95-17FE6CFFBC23}" presName="EmptyPlaceHolder" presStyleCnt="0"/>
      <dgm:spPr/>
    </dgm:pt>
    <dgm:pt modelId="{FBE71630-EAF0-47BA-9913-4A2C47F9594D}" type="pres">
      <dgm:prSet presAssocID="{8F5428CA-7664-4A91-8134-506AA55823E3}" presName="spaceBetweenRectangles" presStyleCnt="0"/>
      <dgm:spPr/>
    </dgm:pt>
    <dgm:pt modelId="{A3AA034C-1DDD-4C6B-977E-4CBF8CFE94AB}" type="pres">
      <dgm:prSet presAssocID="{C3A247C5-3F7B-44EC-9E97-A0ED374EF1E1}" presName="composite" presStyleCnt="0"/>
      <dgm:spPr/>
    </dgm:pt>
    <dgm:pt modelId="{EF97228D-FF20-4202-B62A-2FA762FBC47D}" type="pres">
      <dgm:prSet presAssocID="{C3A247C5-3F7B-44EC-9E97-A0ED374EF1E1}" presName="ConnectorPoint" presStyleLbl="lnNode1" presStyleIdx="8" presStyleCnt="9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94BEE8D-6A99-41FF-8303-8D317377ACA7}" type="pres">
      <dgm:prSet presAssocID="{C3A247C5-3F7B-44EC-9E97-A0ED374EF1E1}" presName="DropPinPlaceHolder" presStyleCnt="0"/>
      <dgm:spPr/>
    </dgm:pt>
    <dgm:pt modelId="{9AF60B42-888C-492A-A31C-DE660F39CA64}" type="pres">
      <dgm:prSet presAssocID="{C3A247C5-3F7B-44EC-9E97-A0ED374EF1E1}" presName="DropPin" presStyleLbl="alignNode1" presStyleIdx="8" presStyleCnt="9"/>
      <dgm:spPr/>
    </dgm:pt>
    <dgm:pt modelId="{6FD6C428-9740-406A-9B74-828B95AA3B8B}" type="pres">
      <dgm:prSet presAssocID="{C3A247C5-3F7B-44EC-9E97-A0ED374EF1E1}" presName="Ellipse" presStyleLbl="fgAcc1" presStyleIdx="9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994D0501-3207-41D1-A046-CF7A789A78DC}" type="pres">
      <dgm:prSet presAssocID="{C3A247C5-3F7B-44EC-9E97-A0ED374EF1E1}" presName="L2TextContainer" presStyleLbl="revTx" presStyleIdx="16" presStyleCnt="18">
        <dgm:presLayoutVars>
          <dgm:bulletEnabled val="1"/>
        </dgm:presLayoutVars>
      </dgm:prSet>
      <dgm:spPr/>
    </dgm:pt>
    <dgm:pt modelId="{3EB00FA4-A284-437A-944A-EDAF73E1E0A6}" type="pres">
      <dgm:prSet presAssocID="{C3A247C5-3F7B-44EC-9E97-A0ED374EF1E1}" presName="L1TextContainer" presStyleLbl="revTx" presStyleIdx="17" presStyleCnt="18">
        <dgm:presLayoutVars>
          <dgm:chMax val="1"/>
          <dgm:chPref val="1"/>
          <dgm:bulletEnabled val="1"/>
        </dgm:presLayoutVars>
      </dgm:prSet>
      <dgm:spPr/>
    </dgm:pt>
    <dgm:pt modelId="{E60827C9-C1FA-4291-A93F-A711E6B884E5}" type="pres">
      <dgm:prSet presAssocID="{C3A247C5-3F7B-44EC-9E97-A0ED374EF1E1}" presName="ConnectLine" presStyleLbl="sibTrans1D1" presStyleIdx="8" presStyleCnt="9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2946808-DE7E-498A-9163-2742D43DDA78}" type="pres">
      <dgm:prSet presAssocID="{C3A247C5-3F7B-44EC-9E97-A0ED374EF1E1}" presName="EmptyPlaceHolder" presStyleCnt="0"/>
      <dgm:spPr/>
    </dgm:pt>
  </dgm:ptLst>
  <dgm:cxnLst>
    <dgm:cxn modelId="{3054F10B-BC1E-4A3C-AC67-6353296F92D9}" type="presOf" srcId="{9B687E3C-D91F-43E2-92A3-61196E673066}" destId="{9E910D7C-6DB8-4A6D-96D4-2415BFB6AB86}" srcOrd="0" destOrd="0" presId="urn:microsoft.com/office/officeart/2017/3/layout/DropPinTimeline"/>
    <dgm:cxn modelId="{DC367B1D-690D-4DCF-A196-261D5C7124E0}" srcId="{E3F6A7F8-1E57-4A2C-8C2B-59581D7C1FBD}" destId="{4D4F5F2C-999F-433E-8B7F-BDB2BBD5BB68}" srcOrd="5" destOrd="0" parTransId="{256EBCEB-B1B2-4FB5-8281-F290629ECADE}" sibTransId="{45CAF2F7-FA39-404A-8A8F-29552059C0CA}"/>
    <dgm:cxn modelId="{2F291221-BD4C-45DF-8C63-B645E61EBEEF}" srcId="{E3F6A7F8-1E57-4A2C-8C2B-59581D7C1FBD}" destId="{C3A247C5-3F7B-44EC-9E97-A0ED374EF1E1}" srcOrd="8" destOrd="0" parTransId="{BE5AB252-8176-41E8-94BB-75CDE92149C4}" sibTransId="{0D20A639-79AA-4F7D-9CCF-AD0BCE71705C}"/>
    <dgm:cxn modelId="{62A87339-3799-495E-8363-E20B8B1ACE00}" type="presOf" srcId="{61A91924-5592-43AD-B802-758A1A67161D}" destId="{C0BAE0AA-579F-47CA-B036-06EC4BAF9340}" srcOrd="0" destOrd="0" presId="urn:microsoft.com/office/officeart/2017/3/layout/DropPinTimeline"/>
    <dgm:cxn modelId="{F64B225D-6482-431C-9101-116B2EE60A73}" srcId="{E3F6A7F8-1E57-4A2C-8C2B-59581D7C1FBD}" destId="{F8851BF4-3937-4EA9-B598-33C54EE41408}" srcOrd="4" destOrd="0" parTransId="{EC3EF291-94EF-407D-90F3-0F7A1E08FA16}" sibTransId="{893411C4-E003-46BB-90DB-316E8DEDF6EE}"/>
    <dgm:cxn modelId="{AC7B825E-4763-4752-BF7C-3C71540DFC79}" type="presOf" srcId="{F8851BF4-3937-4EA9-B598-33C54EE41408}" destId="{845976A4-1828-4F9C-BF68-C36D3F9D0A82}" srcOrd="0" destOrd="0" presId="urn:microsoft.com/office/officeart/2017/3/layout/DropPinTimeline"/>
    <dgm:cxn modelId="{FE027669-896A-4450-A269-525800060054}" type="presOf" srcId="{53AAD4A8-3D17-4DA3-B210-26B094491586}" destId="{E615FC97-7254-419E-AFA2-2B97AFFDD13F}" srcOrd="0" destOrd="0" presId="urn:microsoft.com/office/officeart/2017/3/layout/DropPinTimeline"/>
    <dgm:cxn modelId="{17E5B64C-46E4-49C5-BA52-ADE76B59D3F5}" type="presOf" srcId="{4D4F5F2C-999F-433E-8B7F-BDB2BBD5BB68}" destId="{CFFA2019-CB8A-4894-A8E2-15F47CB74611}" srcOrd="0" destOrd="0" presId="urn:microsoft.com/office/officeart/2017/3/layout/DropPinTimeline"/>
    <dgm:cxn modelId="{5550837B-60F7-4C15-8C77-FB3F50380270}" srcId="{E3F6A7F8-1E57-4A2C-8C2B-59581D7C1FBD}" destId="{246825EB-046A-4631-BE62-EE6C2AC387C1}" srcOrd="2" destOrd="0" parTransId="{67D314A5-EE53-4F8A-97AE-F0CF84FDB746}" sibTransId="{E06D9F04-FD34-434F-8AAA-2D62ABD0F86C}"/>
    <dgm:cxn modelId="{71381F7E-B520-4CBA-ABB9-69FDFD7C26E6}" srcId="{E3F6A7F8-1E57-4A2C-8C2B-59581D7C1FBD}" destId="{53AAD4A8-3D17-4DA3-B210-26B094491586}" srcOrd="0" destOrd="0" parTransId="{6CB97D6A-ECAE-4546-B0A4-C8D8341D9B88}" sibTransId="{FC0FC430-C13B-4B83-92AC-12A0569E9CAD}"/>
    <dgm:cxn modelId="{C1E50389-E3CF-4AE1-8AB9-4A3EAFA870B2}" type="presOf" srcId="{E3F6A7F8-1E57-4A2C-8C2B-59581D7C1FBD}" destId="{D51CBE1A-6EB5-4EE1-8473-B073C55D5778}" srcOrd="0" destOrd="0" presId="urn:microsoft.com/office/officeart/2017/3/layout/DropPinTimeline"/>
    <dgm:cxn modelId="{FFA67C99-9D0C-4C83-9039-960BE6E38347}" type="presOf" srcId="{B32E614E-0D3F-43FD-8A95-17FE6CFFBC23}" destId="{637D2206-E3B6-4F8E-AACF-78E60B07D4CB}" srcOrd="0" destOrd="0" presId="urn:microsoft.com/office/officeart/2017/3/layout/DropPinTimeline"/>
    <dgm:cxn modelId="{4E6391A2-02E8-4FBA-B018-FE2B83C6B3E4}" srcId="{E3F6A7F8-1E57-4A2C-8C2B-59581D7C1FBD}" destId="{61A91924-5592-43AD-B802-758A1A67161D}" srcOrd="3" destOrd="0" parTransId="{0B4C9FAD-6133-4D81-B42F-C3AD674A108A}" sibTransId="{A4CD43A9-6830-4E7F-9819-DB5F2B98D897}"/>
    <dgm:cxn modelId="{0B066CB5-953F-4B73-A404-BE6F46821633}" type="presOf" srcId="{1C19B674-E7B0-448B-93C2-27782E7791E4}" destId="{1C86F9BF-D7C0-4BC7-A66F-CDF2E48E3BDB}" srcOrd="0" destOrd="0" presId="urn:microsoft.com/office/officeart/2017/3/layout/DropPinTimeline"/>
    <dgm:cxn modelId="{5EE7C0B5-E62B-4EFA-934F-7554A45E0A5F}" type="presOf" srcId="{C3A247C5-3F7B-44EC-9E97-A0ED374EF1E1}" destId="{3EB00FA4-A284-437A-944A-EDAF73E1E0A6}" srcOrd="0" destOrd="0" presId="urn:microsoft.com/office/officeart/2017/3/layout/DropPinTimeline"/>
    <dgm:cxn modelId="{1A44F0BA-162F-46FD-86FA-04BA5B139A28}" srcId="{E3F6A7F8-1E57-4A2C-8C2B-59581D7C1FBD}" destId="{1C19B674-E7B0-448B-93C2-27782E7791E4}" srcOrd="6" destOrd="0" parTransId="{4BBF7E8E-0D07-4CB5-A671-B128C19CF948}" sibTransId="{34338E37-530E-4B60-A650-6559E920FCE8}"/>
    <dgm:cxn modelId="{92160CCD-F380-4F24-BAC8-50B6441EE8B9}" type="presOf" srcId="{246825EB-046A-4631-BE62-EE6C2AC387C1}" destId="{4BF5BEA2-3F60-4DF4-995A-16BF2EA4D174}" srcOrd="0" destOrd="0" presId="urn:microsoft.com/office/officeart/2017/3/layout/DropPinTimeline"/>
    <dgm:cxn modelId="{C35B89CF-6342-4476-8B96-21C11F348C72}" srcId="{E3F6A7F8-1E57-4A2C-8C2B-59581D7C1FBD}" destId="{B32E614E-0D3F-43FD-8A95-17FE6CFFBC23}" srcOrd="7" destOrd="0" parTransId="{DC705469-B7D7-414F-BE62-22F35B9238FA}" sibTransId="{8F5428CA-7664-4A91-8134-506AA55823E3}"/>
    <dgm:cxn modelId="{89E4CFFC-6441-4E09-B7E9-25809E4D139C}" srcId="{E3F6A7F8-1E57-4A2C-8C2B-59581D7C1FBD}" destId="{9B687E3C-D91F-43E2-92A3-61196E673066}" srcOrd="1" destOrd="0" parTransId="{19E47981-1E07-4C17-91E0-FE7A430CAE07}" sibTransId="{0EB1DAF3-4036-4463-99A2-1208E2DC3759}"/>
    <dgm:cxn modelId="{3B17A5EB-AB58-47C2-A474-51D872D1B4A2}" type="presParOf" srcId="{D51CBE1A-6EB5-4EE1-8473-B073C55D5778}" destId="{1748E133-2C19-4D2E-B9D2-5793AF09C4FD}" srcOrd="0" destOrd="0" presId="urn:microsoft.com/office/officeart/2017/3/layout/DropPinTimeline"/>
    <dgm:cxn modelId="{9E677547-8868-43DF-A28C-90DBDADDCEFD}" type="presParOf" srcId="{D51CBE1A-6EB5-4EE1-8473-B073C55D5778}" destId="{AA8A6F66-FA7A-4800-8065-B1E52F281BC7}" srcOrd="1" destOrd="0" presId="urn:microsoft.com/office/officeart/2017/3/layout/DropPinTimeline"/>
    <dgm:cxn modelId="{6EA7A883-B7D0-4E69-9655-7D8AD7155B4C}" type="presParOf" srcId="{AA8A6F66-FA7A-4800-8065-B1E52F281BC7}" destId="{932142F4-14DF-4769-AFC2-F25EBB8F80B9}" srcOrd="0" destOrd="0" presId="urn:microsoft.com/office/officeart/2017/3/layout/DropPinTimeline"/>
    <dgm:cxn modelId="{E793DEFD-B078-4897-92AC-3489C06A0454}" type="presParOf" srcId="{932142F4-14DF-4769-AFC2-F25EBB8F80B9}" destId="{BC667B49-845F-422D-B167-C817775690E9}" srcOrd="0" destOrd="0" presId="urn:microsoft.com/office/officeart/2017/3/layout/DropPinTimeline"/>
    <dgm:cxn modelId="{DAA1D95E-DDCE-4316-BB53-2E777E65A29D}" type="presParOf" srcId="{932142F4-14DF-4769-AFC2-F25EBB8F80B9}" destId="{A659FF42-DDAB-482E-BBE7-9E267FBA9750}" srcOrd="1" destOrd="0" presId="urn:microsoft.com/office/officeart/2017/3/layout/DropPinTimeline"/>
    <dgm:cxn modelId="{20244D80-FD04-427B-95A5-A5CA98F356CE}" type="presParOf" srcId="{A659FF42-DDAB-482E-BBE7-9E267FBA9750}" destId="{B3360EF3-7AC3-48A2-9A46-4F1A47B3DF62}" srcOrd="0" destOrd="0" presId="urn:microsoft.com/office/officeart/2017/3/layout/DropPinTimeline"/>
    <dgm:cxn modelId="{E8FF69C5-64F9-45E7-B951-8EE2885310AB}" type="presParOf" srcId="{A659FF42-DDAB-482E-BBE7-9E267FBA9750}" destId="{03496DE6-CA71-43D6-9D57-02EBAD6A57BD}" srcOrd="1" destOrd="0" presId="urn:microsoft.com/office/officeart/2017/3/layout/DropPinTimeline"/>
    <dgm:cxn modelId="{BB348CCC-4C91-4549-BBF3-348BDB5119B3}" type="presParOf" srcId="{932142F4-14DF-4769-AFC2-F25EBB8F80B9}" destId="{0BE1E151-D706-4F40-93AD-8C57D5B00554}" srcOrd="2" destOrd="0" presId="urn:microsoft.com/office/officeart/2017/3/layout/DropPinTimeline"/>
    <dgm:cxn modelId="{9583C187-2307-4125-A138-27C041CD58C7}" type="presParOf" srcId="{932142F4-14DF-4769-AFC2-F25EBB8F80B9}" destId="{E615FC97-7254-419E-AFA2-2B97AFFDD13F}" srcOrd="3" destOrd="0" presId="urn:microsoft.com/office/officeart/2017/3/layout/DropPinTimeline"/>
    <dgm:cxn modelId="{812170EB-3DF5-4F3D-8904-F59B3FB373D3}" type="presParOf" srcId="{932142F4-14DF-4769-AFC2-F25EBB8F80B9}" destId="{A794E2B7-F126-449D-AB5D-DB7408795EA5}" srcOrd="4" destOrd="0" presId="urn:microsoft.com/office/officeart/2017/3/layout/DropPinTimeline"/>
    <dgm:cxn modelId="{7102B637-14DA-41CD-8EFC-174ABE408629}" type="presParOf" srcId="{932142F4-14DF-4769-AFC2-F25EBB8F80B9}" destId="{7BC1E374-9DEA-46D1-82D5-AA2823646A0C}" srcOrd="5" destOrd="0" presId="urn:microsoft.com/office/officeart/2017/3/layout/DropPinTimeline"/>
    <dgm:cxn modelId="{92978C2A-7C7B-44FB-98D3-325BBC4672EE}" type="presParOf" srcId="{AA8A6F66-FA7A-4800-8065-B1E52F281BC7}" destId="{695F8A32-C896-4A6A-8A95-A7AD9F60EBF1}" srcOrd="1" destOrd="0" presId="urn:microsoft.com/office/officeart/2017/3/layout/DropPinTimeline"/>
    <dgm:cxn modelId="{4C0225CD-5CC9-4BFF-93AE-96D995588FC9}" type="presParOf" srcId="{AA8A6F66-FA7A-4800-8065-B1E52F281BC7}" destId="{0420547B-04F8-4D00-B38C-F1EABEF3AD3D}" srcOrd="2" destOrd="0" presId="urn:microsoft.com/office/officeart/2017/3/layout/DropPinTimeline"/>
    <dgm:cxn modelId="{8DDF9126-951A-436D-8B9A-6C0ED82C7DD1}" type="presParOf" srcId="{0420547B-04F8-4D00-B38C-F1EABEF3AD3D}" destId="{D4FBBA5D-B8E8-4F91-BD86-1A6B881E6732}" srcOrd="0" destOrd="0" presId="urn:microsoft.com/office/officeart/2017/3/layout/DropPinTimeline"/>
    <dgm:cxn modelId="{68271E8D-D672-4858-8752-03AAA7D0CAA8}" type="presParOf" srcId="{0420547B-04F8-4D00-B38C-F1EABEF3AD3D}" destId="{DC8B8E01-5616-4E87-9432-9E9BD4C7741F}" srcOrd="1" destOrd="0" presId="urn:microsoft.com/office/officeart/2017/3/layout/DropPinTimeline"/>
    <dgm:cxn modelId="{1A986A90-D0D2-4866-9C50-8F3D7BCF8D2D}" type="presParOf" srcId="{DC8B8E01-5616-4E87-9432-9E9BD4C7741F}" destId="{490EC758-98B1-4447-A6CE-D7D3BF9D8AD1}" srcOrd="0" destOrd="0" presId="urn:microsoft.com/office/officeart/2017/3/layout/DropPinTimeline"/>
    <dgm:cxn modelId="{E67E5AAC-A1C1-41FF-8012-8255F047F686}" type="presParOf" srcId="{DC8B8E01-5616-4E87-9432-9E9BD4C7741F}" destId="{A500C406-3754-416D-99CF-BF871667B8A1}" srcOrd="1" destOrd="0" presId="urn:microsoft.com/office/officeart/2017/3/layout/DropPinTimeline"/>
    <dgm:cxn modelId="{E299D11F-EF81-48BD-A120-1ABE17465527}" type="presParOf" srcId="{0420547B-04F8-4D00-B38C-F1EABEF3AD3D}" destId="{B0D4C830-E403-4D9A-995B-2E4549CD9E8E}" srcOrd="2" destOrd="0" presId="urn:microsoft.com/office/officeart/2017/3/layout/DropPinTimeline"/>
    <dgm:cxn modelId="{3D41816F-4BF8-49C6-B4A9-031116B918C6}" type="presParOf" srcId="{0420547B-04F8-4D00-B38C-F1EABEF3AD3D}" destId="{9E910D7C-6DB8-4A6D-96D4-2415BFB6AB86}" srcOrd="3" destOrd="0" presId="urn:microsoft.com/office/officeart/2017/3/layout/DropPinTimeline"/>
    <dgm:cxn modelId="{460D8A39-31DA-4F16-9094-01E40904EDAB}" type="presParOf" srcId="{0420547B-04F8-4D00-B38C-F1EABEF3AD3D}" destId="{F96BF2E1-7D7B-4750-A905-4AE279961FC3}" srcOrd="4" destOrd="0" presId="urn:microsoft.com/office/officeart/2017/3/layout/DropPinTimeline"/>
    <dgm:cxn modelId="{C5A39A61-823A-4F66-9E7A-6B697C722627}" type="presParOf" srcId="{0420547B-04F8-4D00-B38C-F1EABEF3AD3D}" destId="{31D575D6-01BE-4774-B042-4225715C66BE}" srcOrd="5" destOrd="0" presId="urn:microsoft.com/office/officeart/2017/3/layout/DropPinTimeline"/>
    <dgm:cxn modelId="{5322E8E1-34A0-4A8B-837C-FAC8E8B2CB58}" type="presParOf" srcId="{AA8A6F66-FA7A-4800-8065-B1E52F281BC7}" destId="{9C62F187-8365-410A-93C0-844AE605A5B2}" srcOrd="3" destOrd="0" presId="urn:microsoft.com/office/officeart/2017/3/layout/DropPinTimeline"/>
    <dgm:cxn modelId="{ABCE6616-ADFC-4DB8-BF5B-49170F62CAB1}" type="presParOf" srcId="{AA8A6F66-FA7A-4800-8065-B1E52F281BC7}" destId="{FB08FB67-6573-4D9D-AD0C-C1424B483AA7}" srcOrd="4" destOrd="0" presId="urn:microsoft.com/office/officeart/2017/3/layout/DropPinTimeline"/>
    <dgm:cxn modelId="{3D84EA82-56C3-49E5-949B-CBF26012B8EF}" type="presParOf" srcId="{FB08FB67-6573-4D9D-AD0C-C1424B483AA7}" destId="{F9F96A85-E6CB-44BA-B256-173A16509F5D}" srcOrd="0" destOrd="0" presId="urn:microsoft.com/office/officeart/2017/3/layout/DropPinTimeline"/>
    <dgm:cxn modelId="{F4C08F03-34B5-4A0A-951A-274DDFA23530}" type="presParOf" srcId="{FB08FB67-6573-4D9D-AD0C-C1424B483AA7}" destId="{FC9A4C91-4384-4AF3-85D8-D41A93FC4A91}" srcOrd="1" destOrd="0" presId="urn:microsoft.com/office/officeart/2017/3/layout/DropPinTimeline"/>
    <dgm:cxn modelId="{BF90B4DD-F702-476C-B73C-17321D5F6881}" type="presParOf" srcId="{FC9A4C91-4384-4AF3-85D8-D41A93FC4A91}" destId="{45F5AA49-DD3E-4AEF-98CD-D2788C916663}" srcOrd="0" destOrd="0" presId="urn:microsoft.com/office/officeart/2017/3/layout/DropPinTimeline"/>
    <dgm:cxn modelId="{25534F84-61FB-4476-BCFA-E25698F62E95}" type="presParOf" srcId="{FC9A4C91-4384-4AF3-85D8-D41A93FC4A91}" destId="{E410319B-98FE-4620-A353-2B21D2BC5F78}" srcOrd="1" destOrd="0" presId="urn:microsoft.com/office/officeart/2017/3/layout/DropPinTimeline"/>
    <dgm:cxn modelId="{550964D4-1230-4870-8777-6012BFBE87FD}" type="presParOf" srcId="{FB08FB67-6573-4D9D-AD0C-C1424B483AA7}" destId="{02D64046-6430-4664-A53D-019A1066C97B}" srcOrd="2" destOrd="0" presId="urn:microsoft.com/office/officeart/2017/3/layout/DropPinTimeline"/>
    <dgm:cxn modelId="{76397173-CE5B-42C6-88D3-B93674B41A9F}" type="presParOf" srcId="{FB08FB67-6573-4D9D-AD0C-C1424B483AA7}" destId="{4BF5BEA2-3F60-4DF4-995A-16BF2EA4D174}" srcOrd="3" destOrd="0" presId="urn:microsoft.com/office/officeart/2017/3/layout/DropPinTimeline"/>
    <dgm:cxn modelId="{24009B8F-4E85-4B59-B1A8-B79A90AC3E70}" type="presParOf" srcId="{FB08FB67-6573-4D9D-AD0C-C1424B483AA7}" destId="{C207466C-8699-4FA8-B158-106584221FEA}" srcOrd="4" destOrd="0" presId="urn:microsoft.com/office/officeart/2017/3/layout/DropPinTimeline"/>
    <dgm:cxn modelId="{622CB207-8E78-41CA-8038-3EEE69215D82}" type="presParOf" srcId="{FB08FB67-6573-4D9D-AD0C-C1424B483AA7}" destId="{26EAB1BE-3E5D-4E98-A4F6-79FAC5103CE4}" srcOrd="5" destOrd="0" presId="urn:microsoft.com/office/officeart/2017/3/layout/DropPinTimeline"/>
    <dgm:cxn modelId="{EBCA8337-4CA1-4B6F-BA89-EE5776979840}" type="presParOf" srcId="{AA8A6F66-FA7A-4800-8065-B1E52F281BC7}" destId="{92BC9200-81BB-4E7C-BC10-F37ECF34F85B}" srcOrd="5" destOrd="0" presId="urn:microsoft.com/office/officeart/2017/3/layout/DropPinTimeline"/>
    <dgm:cxn modelId="{8941361B-001B-41E1-8B2C-94E150AC3B45}" type="presParOf" srcId="{AA8A6F66-FA7A-4800-8065-B1E52F281BC7}" destId="{74305BE1-68F4-48DF-8AE5-B506E7888E07}" srcOrd="6" destOrd="0" presId="urn:microsoft.com/office/officeart/2017/3/layout/DropPinTimeline"/>
    <dgm:cxn modelId="{9F263774-DEC0-44D8-8293-C8D83B74C084}" type="presParOf" srcId="{74305BE1-68F4-48DF-8AE5-B506E7888E07}" destId="{3D8EC2C7-EEF5-4289-A0EB-42472D03F3BF}" srcOrd="0" destOrd="0" presId="urn:microsoft.com/office/officeart/2017/3/layout/DropPinTimeline"/>
    <dgm:cxn modelId="{8E0A4C9B-76BC-43D3-A9A4-A5F498205BFD}" type="presParOf" srcId="{74305BE1-68F4-48DF-8AE5-B506E7888E07}" destId="{71A85EDE-7406-4A3F-84DB-6DE0671A8018}" srcOrd="1" destOrd="0" presId="urn:microsoft.com/office/officeart/2017/3/layout/DropPinTimeline"/>
    <dgm:cxn modelId="{640C88CC-C68C-4B8D-A9AE-9F28BC02ECBA}" type="presParOf" srcId="{71A85EDE-7406-4A3F-84DB-6DE0671A8018}" destId="{0E4B32C6-03D7-4795-809A-F1675DE0FE6E}" srcOrd="0" destOrd="0" presId="urn:microsoft.com/office/officeart/2017/3/layout/DropPinTimeline"/>
    <dgm:cxn modelId="{F3F03535-E8CF-4890-8056-440F0DC0C050}" type="presParOf" srcId="{71A85EDE-7406-4A3F-84DB-6DE0671A8018}" destId="{7B334E3E-FC61-4447-ACFE-EB8952C84C99}" srcOrd="1" destOrd="0" presId="urn:microsoft.com/office/officeart/2017/3/layout/DropPinTimeline"/>
    <dgm:cxn modelId="{A34E861A-1D2D-4343-86E6-5F0A6B283231}" type="presParOf" srcId="{74305BE1-68F4-48DF-8AE5-B506E7888E07}" destId="{1816F36A-253A-42AA-915E-816340A41511}" srcOrd="2" destOrd="0" presId="urn:microsoft.com/office/officeart/2017/3/layout/DropPinTimeline"/>
    <dgm:cxn modelId="{8F4F78E0-8F48-4BD4-B391-84F54CBA75D4}" type="presParOf" srcId="{74305BE1-68F4-48DF-8AE5-B506E7888E07}" destId="{C0BAE0AA-579F-47CA-B036-06EC4BAF9340}" srcOrd="3" destOrd="0" presId="urn:microsoft.com/office/officeart/2017/3/layout/DropPinTimeline"/>
    <dgm:cxn modelId="{654CB09D-C5FA-4F76-A1DC-020D2C3B5A52}" type="presParOf" srcId="{74305BE1-68F4-48DF-8AE5-B506E7888E07}" destId="{BD7E8260-AF1A-426D-BA1E-F749F4C5EC0D}" srcOrd="4" destOrd="0" presId="urn:microsoft.com/office/officeart/2017/3/layout/DropPinTimeline"/>
    <dgm:cxn modelId="{233D58FF-902F-4D60-9EEF-A90D76F15950}" type="presParOf" srcId="{74305BE1-68F4-48DF-8AE5-B506E7888E07}" destId="{FBADC527-5533-486C-972A-3F5E08E5184B}" srcOrd="5" destOrd="0" presId="urn:microsoft.com/office/officeart/2017/3/layout/DropPinTimeline"/>
    <dgm:cxn modelId="{A6066E8F-BA67-488C-86BD-E92D3A419C7F}" type="presParOf" srcId="{AA8A6F66-FA7A-4800-8065-B1E52F281BC7}" destId="{A1A0B0D1-3FC1-4B7F-BDFA-12529554C298}" srcOrd="7" destOrd="0" presId="urn:microsoft.com/office/officeart/2017/3/layout/DropPinTimeline"/>
    <dgm:cxn modelId="{9047BAEC-AF8A-4668-B29D-9A76254AD341}" type="presParOf" srcId="{AA8A6F66-FA7A-4800-8065-B1E52F281BC7}" destId="{6AEDC56F-5C12-4C25-81E7-6AA6837D16AD}" srcOrd="8" destOrd="0" presId="urn:microsoft.com/office/officeart/2017/3/layout/DropPinTimeline"/>
    <dgm:cxn modelId="{A22EA8CE-DC97-47EB-9017-16E427FF9ABB}" type="presParOf" srcId="{6AEDC56F-5C12-4C25-81E7-6AA6837D16AD}" destId="{C0470F87-939F-4A9F-BE72-8FB66E486200}" srcOrd="0" destOrd="0" presId="urn:microsoft.com/office/officeart/2017/3/layout/DropPinTimeline"/>
    <dgm:cxn modelId="{DB25C8CF-30E1-4EC9-91A6-07A744128186}" type="presParOf" srcId="{6AEDC56F-5C12-4C25-81E7-6AA6837D16AD}" destId="{C0065CB1-1A3A-4469-B414-A1103CA0DCD8}" srcOrd="1" destOrd="0" presId="urn:microsoft.com/office/officeart/2017/3/layout/DropPinTimeline"/>
    <dgm:cxn modelId="{2FDA65FA-F9A1-42B4-82FB-7FAA2BBC1996}" type="presParOf" srcId="{C0065CB1-1A3A-4469-B414-A1103CA0DCD8}" destId="{F2AC5E91-B9BB-49A6-895B-32BCB6293DEF}" srcOrd="0" destOrd="0" presId="urn:microsoft.com/office/officeart/2017/3/layout/DropPinTimeline"/>
    <dgm:cxn modelId="{3E91E84A-F19D-4A1F-96C0-5769B8F811FA}" type="presParOf" srcId="{C0065CB1-1A3A-4469-B414-A1103CA0DCD8}" destId="{6493ECEC-633B-4AFD-AD15-F1956FD97474}" srcOrd="1" destOrd="0" presId="urn:microsoft.com/office/officeart/2017/3/layout/DropPinTimeline"/>
    <dgm:cxn modelId="{130113CF-BEE3-4055-8DCC-5E0CA25F97B0}" type="presParOf" srcId="{6AEDC56F-5C12-4C25-81E7-6AA6837D16AD}" destId="{9C089225-FF14-48EA-8842-21912AD7AA6F}" srcOrd="2" destOrd="0" presId="urn:microsoft.com/office/officeart/2017/3/layout/DropPinTimeline"/>
    <dgm:cxn modelId="{0667D4F5-96E3-48A8-ADAA-1A8068934185}" type="presParOf" srcId="{6AEDC56F-5C12-4C25-81E7-6AA6837D16AD}" destId="{845976A4-1828-4F9C-BF68-C36D3F9D0A82}" srcOrd="3" destOrd="0" presId="urn:microsoft.com/office/officeart/2017/3/layout/DropPinTimeline"/>
    <dgm:cxn modelId="{7FDFD783-D155-4502-BCE5-8CD3E34A7C00}" type="presParOf" srcId="{6AEDC56F-5C12-4C25-81E7-6AA6837D16AD}" destId="{265DEC78-DDF3-44F5-9BC9-0B0AC991DA57}" srcOrd="4" destOrd="0" presId="urn:microsoft.com/office/officeart/2017/3/layout/DropPinTimeline"/>
    <dgm:cxn modelId="{A03F2E85-00CF-477A-995F-30511E3A1C26}" type="presParOf" srcId="{6AEDC56F-5C12-4C25-81E7-6AA6837D16AD}" destId="{35F63FEB-7397-411B-A226-E4BC75802D5B}" srcOrd="5" destOrd="0" presId="urn:microsoft.com/office/officeart/2017/3/layout/DropPinTimeline"/>
    <dgm:cxn modelId="{530ACBF4-09F8-467C-B618-4ADC4800FD21}" type="presParOf" srcId="{AA8A6F66-FA7A-4800-8065-B1E52F281BC7}" destId="{BD277E8E-355C-4DD8-AE53-479F26ACA755}" srcOrd="9" destOrd="0" presId="urn:microsoft.com/office/officeart/2017/3/layout/DropPinTimeline"/>
    <dgm:cxn modelId="{FA924C07-E23B-4B79-9F89-FC46FA290A68}" type="presParOf" srcId="{AA8A6F66-FA7A-4800-8065-B1E52F281BC7}" destId="{15709D6A-E8D7-41EB-86B0-28BB006909A8}" srcOrd="10" destOrd="0" presId="urn:microsoft.com/office/officeart/2017/3/layout/DropPinTimeline"/>
    <dgm:cxn modelId="{AEA711ED-A546-4B3B-818E-CB4C8B31B236}" type="presParOf" srcId="{15709D6A-E8D7-41EB-86B0-28BB006909A8}" destId="{75400F00-700D-459C-AB06-66E0D8C77F41}" srcOrd="0" destOrd="0" presId="urn:microsoft.com/office/officeart/2017/3/layout/DropPinTimeline"/>
    <dgm:cxn modelId="{C4A1A7A0-D609-41D3-91DD-8A0722FC5B00}" type="presParOf" srcId="{15709D6A-E8D7-41EB-86B0-28BB006909A8}" destId="{DB118995-BF66-41D8-849A-23B18C24E764}" srcOrd="1" destOrd="0" presId="urn:microsoft.com/office/officeart/2017/3/layout/DropPinTimeline"/>
    <dgm:cxn modelId="{6494D081-78F3-4E9F-BEA8-9466F6FCCA3B}" type="presParOf" srcId="{DB118995-BF66-41D8-849A-23B18C24E764}" destId="{CE3570DE-A4EB-4E65-9799-2EBC86BB962A}" srcOrd="0" destOrd="0" presId="urn:microsoft.com/office/officeart/2017/3/layout/DropPinTimeline"/>
    <dgm:cxn modelId="{F8B46487-49F1-4866-9A06-2EA403046748}" type="presParOf" srcId="{DB118995-BF66-41D8-849A-23B18C24E764}" destId="{1790A638-31CC-47D3-A2AB-F471CCF96A0C}" srcOrd="1" destOrd="0" presId="urn:microsoft.com/office/officeart/2017/3/layout/DropPinTimeline"/>
    <dgm:cxn modelId="{F02EF27D-AC10-4D8E-9EA3-7977DF0C9ABD}" type="presParOf" srcId="{15709D6A-E8D7-41EB-86B0-28BB006909A8}" destId="{2CC45DFC-93D1-42F1-94F3-171A06F11800}" srcOrd="2" destOrd="0" presId="urn:microsoft.com/office/officeart/2017/3/layout/DropPinTimeline"/>
    <dgm:cxn modelId="{F82FC7CF-A1B6-4B88-B8C2-AFC02A2227D4}" type="presParOf" srcId="{15709D6A-E8D7-41EB-86B0-28BB006909A8}" destId="{CFFA2019-CB8A-4894-A8E2-15F47CB74611}" srcOrd="3" destOrd="0" presId="urn:microsoft.com/office/officeart/2017/3/layout/DropPinTimeline"/>
    <dgm:cxn modelId="{170DF4CB-1096-44F5-9A75-654F8893C223}" type="presParOf" srcId="{15709D6A-E8D7-41EB-86B0-28BB006909A8}" destId="{B86D491B-D6A2-440E-A915-56FD1B499919}" srcOrd="4" destOrd="0" presId="urn:microsoft.com/office/officeart/2017/3/layout/DropPinTimeline"/>
    <dgm:cxn modelId="{2846F54F-F19C-4DC9-93F3-EBDEFF4BC11A}" type="presParOf" srcId="{15709D6A-E8D7-41EB-86B0-28BB006909A8}" destId="{4304C650-F040-4A8E-986C-039857589A73}" srcOrd="5" destOrd="0" presId="urn:microsoft.com/office/officeart/2017/3/layout/DropPinTimeline"/>
    <dgm:cxn modelId="{2A76CB33-E655-4B44-A7DE-85A1F69E1F09}" type="presParOf" srcId="{AA8A6F66-FA7A-4800-8065-B1E52F281BC7}" destId="{0EA702F2-9CC1-4106-9FE0-46C9A9AD38FD}" srcOrd="11" destOrd="0" presId="urn:microsoft.com/office/officeart/2017/3/layout/DropPinTimeline"/>
    <dgm:cxn modelId="{9D96D9B1-9F01-4B05-897E-D2CAB3345DE2}" type="presParOf" srcId="{AA8A6F66-FA7A-4800-8065-B1E52F281BC7}" destId="{1131B49A-84C5-47D5-919A-41BBE073E70D}" srcOrd="12" destOrd="0" presId="urn:microsoft.com/office/officeart/2017/3/layout/DropPinTimeline"/>
    <dgm:cxn modelId="{61198303-7EF0-4934-9B83-53463D25E326}" type="presParOf" srcId="{1131B49A-84C5-47D5-919A-41BBE073E70D}" destId="{EE31E387-F49A-45C5-A87E-EEE45DB110EF}" srcOrd="0" destOrd="0" presId="urn:microsoft.com/office/officeart/2017/3/layout/DropPinTimeline"/>
    <dgm:cxn modelId="{9094C2F7-8B34-4FED-8E16-91F2507621ED}" type="presParOf" srcId="{1131B49A-84C5-47D5-919A-41BBE073E70D}" destId="{5BF0580E-D480-4AFF-9F06-3CB55B18199A}" srcOrd="1" destOrd="0" presId="urn:microsoft.com/office/officeart/2017/3/layout/DropPinTimeline"/>
    <dgm:cxn modelId="{B3E31D6F-CBCA-40FB-BE08-21DEF80CCD19}" type="presParOf" srcId="{5BF0580E-D480-4AFF-9F06-3CB55B18199A}" destId="{1C082481-A735-4EA4-8D7B-B7A0091D0F9F}" srcOrd="0" destOrd="0" presId="urn:microsoft.com/office/officeart/2017/3/layout/DropPinTimeline"/>
    <dgm:cxn modelId="{31A35C46-FC3C-4E70-B175-AB07EE8ABFED}" type="presParOf" srcId="{5BF0580E-D480-4AFF-9F06-3CB55B18199A}" destId="{BC827987-AB84-460B-89E4-6D91850E8A4C}" srcOrd="1" destOrd="0" presId="urn:microsoft.com/office/officeart/2017/3/layout/DropPinTimeline"/>
    <dgm:cxn modelId="{5772FA90-EDC6-4B8B-9037-0CAC04360F31}" type="presParOf" srcId="{1131B49A-84C5-47D5-919A-41BBE073E70D}" destId="{B7E616A0-CD39-4B37-9584-FB05B5727203}" srcOrd="2" destOrd="0" presId="urn:microsoft.com/office/officeart/2017/3/layout/DropPinTimeline"/>
    <dgm:cxn modelId="{EBCF01A9-D26F-4D3F-83BB-0738066EA752}" type="presParOf" srcId="{1131B49A-84C5-47D5-919A-41BBE073E70D}" destId="{1C86F9BF-D7C0-4BC7-A66F-CDF2E48E3BDB}" srcOrd="3" destOrd="0" presId="urn:microsoft.com/office/officeart/2017/3/layout/DropPinTimeline"/>
    <dgm:cxn modelId="{E59785A6-30D1-4FEE-978D-AF9E83870F2C}" type="presParOf" srcId="{1131B49A-84C5-47D5-919A-41BBE073E70D}" destId="{630ACEDF-DF77-4601-892E-4D9C0A198083}" srcOrd="4" destOrd="0" presId="urn:microsoft.com/office/officeart/2017/3/layout/DropPinTimeline"/>
    <dgm:cxn modelId="{FBBE58BD-1797-440D-AC43-9A0BF45AFC35}" type="presParOf" srcId="{1131B49A-84C5-47D5-919A-41BBE073E70D}" destId="{B5714072-0389-4E56-AC7F-F53CA4981E9F}" srcOrd="5" destOrd="0" presId="urn:microsoft.com/office/officeart/2017/3/layout/DropPinTimeline"/>
    <dgm:cxn modelId="{BA70DE69-F099-40C4-A2C1-17ED14AE92FA}" type="presParOf" srcId="{AA8A6F66-FA7A-4800-8065-B1E52F281BC7}" destId="{A2A44360-2A38-439D-B7E4-7D85A5658DCC}" srcOrd="13" destOrd="0" presId="urn:microsoft.com/office/officeart/2017/3/layout/DropPinTimeline"/>
    <dgm:cxn modelId="{FA3C65D3-36AE-4722-B97B-379437095B9F}" type="presParOf" srcId="{AA8A6F66-FA7A-4800-8065-B1E52F281BC7}" destId="{DF3887CA-B30F-41A9-95BB-7EFC66E69B72}" srcOrd="14" destOrd="0" presId="urn:microsoft.com/office/officeart/2017/3/layout/DropPinTimeline"/>
    <dgm:cxn modelId="{F6D32E02-9174-4F4C-BB44-2C25EEC34BE5}" type="presParOf" srcId="{DF3887CA-B30F-41A9-95BB-7EFC66E69B72}" destId="{9C6CA03A-7CCD-454F-BDC4-3DEB74C810DF}" srcOrd="0" destOrd="0" presId="urn:microsoft.com/office/officeart/2017/3/layout/DropPinTimeline"/>
    <dgm:cxn modelId="{F849E6AF-0DD0-43BC-89F9-029F8061A8D8}" type="presParOf" srcId="{DF3887CA-B30F-41A9-95BB-7EFC66E69B72}" destId="{93B52543-F603-449C-A3A8-02E271C47932}" srcOrd="1" destOrd="0" presId="urn:microsoft.com/office/officeart/2017/3/layout/DropPinTimeline"/>
    <dgm:cxn modelId="{F885E453-663E-4F1B-BC04-2A62715576DA}" type="presParOf" srcId="{93B52543-F603-449C-A3A8-02E271C47932}" destId="{C8BF6453-ED13-42DA-B325-2CCB9B769E51}" srcOrd="0" destOrd="0" presId="urn:microsoft.com/office/officeart/2017/3/layout/DropPinTimeline"/>
    <dgm:cxn modelId="{02599696-35C7-49EE-9F8D-354F85031460}" type="presParOf" srcId="{93B52543-F603-449C-A3A8-02E271C47932}" destId="{98A30026-D68F-4D8C-B40E-403B8AE80971}" srcOrd="1" destOrd="0" presId="urn:microsoft.com/office/officeart/2017/3/layout/DropPinTimeline"/>
    <dgm:cxn modelId="{162AFF99-3492-4CED-ACBE-45CF2C1FBE3F}" type="presParOf" srcId="{DF3887CA-B30F-41A9-95BB-7EFC66E69B72}" destId="{F02C199A-3100-4F0F-80C0-DFDB4F2E64EB}" srcOrd="2" destOrd="0" presId="urn:microsoft.com/office/officeart/2017/3/layout/DropPinTimeline"/>
    <dgm:cxn modelId="{C53034AA-0E55-4360-861F-3B2407A49604}" type="presParOf" srcId="{DF3887CA-B30F-41A9-95BB-7EFC66E69B72}" destId="{637D2206-E3B6-4F8E-AACF-78E60B07D4CB}" srcOrd="3" destOrd="0" presId="urn:microsoft.com/office/officeart/2017/3/layout/DropPinTimeline"/>
    <dgm:cxn modelId="{69F90E2B-6CC4-4C47-BF99-72C7D042132E}" type="presParOf" srcId="{DF3887CA-B30F-41A9-95BB-7EFC66E69B72}" destId="{1E96E1B7-729F-4B9E-AA22-645EC0DEB838}" srcOrd="4" destOrd="0" presId="urn:microsoft.com/office/officeart/2017/3/layout/DropPinTimeline"/>
    <dgm:cxn modelId="{CA872BCB-98B0-49B4-987D-D2381B3C5A3E}" type="presParOf" srcId="{DF3887CA-B30F-41A9-95BB-7EFC66E69B72}" destId="{9BE48C1F-C319-4C95-A5A8-C6835C68A65B}" srcOrd="5" destOrd="0" presId="urn:microsoft.com/office/officeart/2017/3/layout/DropPinTimeline"/>
    <dgm:cxn modelId="{9729A5DD-D1AF-4689-A1FC-BD656134B9BA}" type="presParOf" srcId="{AA8A6F66-FA7A-4800-8065-B1E52F281BC7}" destId="{FBE71630-EAF0-47BA-9913-4A2C47F9594D}" srcOrd="15" destOrd="0" presId="urn:microsoft.com/office/officeart/2017/3/layout/DropPinTimeline"/>
    <dgm:cxn modelId="{CD0BA510-22C0-4A89-BFB5-A675E04C4CB7}" type="presParOf" srcId="{AA8A6F66-FA7A-4800-8065-B1E52F281BC7}" destId="{A3AA034C-1DDD-4C6B-977E-4CBF8CFE94AB}" srcOrd="16" destOrd="0" presId="urn:microsoft.com/office/officeart/2017/3/layout/DropPinTimeline"/>
    <dgm:cxn modelId="{478D1C3B-CC0F-4FA6-9E38-930F319618B6}" type="presParOf" srcId="{A3AA034C-1DDD-4C6B-977E-4CBF8CFE94AB}" destId="{EF97228D-FF20-4202-B62A-2FA762FBC47D}" srcOrd="0" destOrd="0" presId="urn:microsoft.com/office/officeart/2017/3/layout/DropPinTimeline"/>
    <dgm:cxn modelId="{B5063163-C31A-41B8-8EAE-886050E8704A}" type="presParOf" srcId="{A3AA034C-1DDD-4C6B-977E-4CBF8CFE94AB}" destId="{794BEE8D-6A99-41FF-8303-8D317377ACA7}" srcOrd="1" destOrd="0" presId="urn:microsoft.com/office/officeart/2017/3/layout/DropPinTimeline"/>
    <dgm:cxn modelId="{CCFF95D3-79EA-4368-A45C-883BCC2D218F}" type="presParOf" srcId="{794BEE8D-6A99-41FF-8303-8D317377ACA7}" destId="{9AF60B42-888C-492A-A31C-DE660F39CA64}" srcOrd="0" destOrd="0" presId="urn:microsoft.com/office/officeart/2017/3/layout/DropPinTimeline"/>
    <dgm:cxn modelId="{E2854C98-4179-4B15-9887-11046119AAE7}" type="presParOf" srcId="{794BEE8D-6A99-41FF-8303-8D317377ACA7}" destId="{6FD6C428-9740-406A-9B74-828B95AA3B8B}" srcOrd="1" destOrd="0" presId="urn:microsoft.com/office/officeart/2017/3/layout/DropPinTimeline"/>
    <dgm:cxn modelId="{42638615-E6DD-4FF5-A923-989245B42953}" type="presParOf" srcId="{A3AA034C-1DDD-4C6B-977E-4CBF8CFE94AB}" destId="{994D0501-3207-41D1-A046-CF7A789A78DC}" srcOrd="2" destOrd="0" presId="urn:microsoft.com/office/officeart/2017/3/layout/DropPinTimeline"/>
    <dgm:cxn modelId="{F31C4FCC-85AF-4F33-B34B-DCA0314B3A30}" type="presParOf" srcId="{A3AA034C-1DDD-4C6B-977E-4CBF8CFE94AB}" destId="{3EB00FA4-A284-437A-944A-EDAF73E1E0A6}" srcOrd="3" destOrd="0" presId="urn:microsoft.com/office/officeart/2017/3/layout/DropPinTimeline"/>
    <dgm:cxn modelId="{E214BCB8-0E83-49EA-8428-99997E9D252F}" type="presParOf" srcId="{A3AA034C-1DDD-4C6B-977E-4CBF8CFE94AB}" destId="{E60827C9-C1FA-4291-A93F-A711E6B884E5}" srcOrd="4" destOrd="0" presId="urn:microsoft.com/office/officeart/2017/3/layout/DropPinTimeline"/>
    <dgm:cxn modelId="{1A8E90F8-8E2E-4A76-A8CA-18CA5D74D5FE}" type="presParOf" srcId="{A3AA034C-1DDD-4C6B-977E-4CBF8CFE94AB}" destId="{02946808-DE7E-498A-9163-2742D43DDA78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FE6D90-5D71-4069-AF75-453A0A55ECCC}" type="doc">
      <dgm:prSet loTypeId="urn:microsoft.com/office/officeart/2005/8/layout/chevron2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C71753-2A34-4C74-B52E-A3D31686743E}">
      <dgm:prSet phldr="0"/>
      <dgm:spPr/>
      <dgm:t>
        <a:bodyPr/>
        <a:lstStyle/>
        <a:p>
          <a:pPr algn="ctr" rtl="0"/>
          <a:r>
            <a:rPr lang="en-US" b="0">
              <a:solidFill>
                <a:schemeClr val="tx1"/>
              </a:solidFill>
            </a:rPr>
            <a:t>Lightweight</a:t>
          </a:r>
          <a:endParaRPr lang="en-US">
            <a:solidFill>
              <a:schemeClr val="tx1"/>
            </a:solidFill>
            <a:latin typeface="Tenorite"/>
          </a:endParaRPr>
        </a:p>
      </dgm:t>
    </dgm:pt>
    <dgm:pt modelId="{8342E02C-2C0F-4BB4-B84F-DE798880C6E9}" type="parTrans" cxnId="{B610948F-7BE7-4C9B-9F72-9B9D05E6EC96}">
      <dgm:prSet/>
      <dgm:spPr/>
    </dgm:pt>
    <dgm:pt modelId="{16C33E8B-231F-4012-B9B2-6AE35F2E69F8}" type="sibTrans" cxnId="{B610948F-7BE7-4C9B-9F72-9B9D05E6EC96}">
      <dgm:prSet/>
      <dgm:spPr/>
    </dgm:pt>
    <dgm:pt modelId="{4B2C7267-1B1B-4556-A457-A9C291565870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MobileNetV2 uses fewer parameters, which reduces the model size and allows for faster inference compared to RCNN or YOLO.</a:t>
          </a:r>
        </a:p>
      </dgm:t>
    </dgm:pt>
    <dgm:pt modelId="{AEE46B00-A2E1-4310-9631-FDA640830D18}" type="parTrans" cxnId="{11B40F5A-BD6D-4275-8352-65EE14AF3DDC}">
      <dgm:prSet/>
      <dgm:spPr/>
    </dgm:pt>
    <dgm:pt modelId="{BC8E3248-F03B-4407-B191-6DE6F136892D}" type="sibTrans" cxnId="{11B40F5A-BD6D-4275-8352-65EE14AF3DDC}">
      <dgm:prSet/>
      <dgm:spPr/>
    </dgm:pt>
    <dgm:pt modelId="{C38F98D3-3DEA-4A14-B991-AF6C3DFA3C56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Real-Time Performance</a:t>
          </a:r>
          <a:endParaRPr lang="en-US">
            <a:solidFill>
              <a:schemeClr val="tx1"/>
            </a:solidFill>
          </a:endParaRPr>
        </a:p>
      </dgm:t>
    </dgm:pt>
    <dgm:pt modelId="{9F224210-9DE4-4601-BE92-0E85B05F7E3A}" type="parTrans" cxnId="{0671ED4B-62AB-407A-9F30-C300E1CC6CED}">
      <dgm:prSet/>
      <dgm:spPr/>
    </dgm:pt>
    <dgm:pt modelId="{5AEBEB94-9AB5-4AF2-A770-DA3F7221FD4E}" type="sibTrans" cxnId="{0671ED4B-62AB-407A-9F30-C300E1CC6CED}">
      <dgm:prSet/>
      <dgm:spPr/>
    </dgm:pt>
    <dgm:pt modelId="{48752675-9DE0-48E2-895E-C4FEE89138D4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MobileNetV2 offers real-time performance on devices with limited resources, while RCNN is typically slower due to its two-stage detection process.</a:t>
          </a:r>
        </a:p>
      </dgm:t>
    </dgm:pt>
    <dgm:pt modelId="{BD29A208-93EA-4249-9706-3E090BAA4391}" type="parTrans" cxnId="{781075E7-32DC-429A-BFED-C6F098FBCC36}">
      <dgm:prSet/>
      <dgm:spPr/>
    </dgm:pt>
    <dgm:pt modelId="{9D0E5466-464F-4618-9A19-B3DD01DBB54F}" type="sibTrans" cxnId="{781075E7-32DC-429A-BFED-C6F098FBCC36}">
      <dgm:prSet/>
      <dgm:spPr/>
    </dgm:pt>
    <dgm:pt modelId="{D87F8596-CA58-4CA7-8687-E821F7089FDD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Efficiency on Edge Devices</a:t>
          </a:r>
          <a:endParaRPr lang="en-US">
            <a:solidFill>
              <a:schemeClr val="tx1"/>
            </a:solidFill>
          </a:endParaRPr>
        </a:p>
      </dgm:t>
    </dgm:pt>
    <dgm:pt modelId="{E14A00B5-4B0C-40AB-89E9-B16E0EE01E9A}" type="parTrans" cxnId="{90DA8ED7-2A96-41A0-81AB-2ADFED22EDA6}">
      <dgm:prSet/>
      <dgm:spPr/>
    </dgm:pt>
    <dgm:pt modelId="{6B1DE9EC-6A9A-4A22-9F58-29804CCDD0AE}" type="sibTrans" cxnId="{90DA8ED7-2A96-41A0-81AB-2ADFED22EDA6}">
      <dgm:prSet/>
      <dgm:spPr/>
    </dgm:pt>
    <dgm:pt modelId="{0B8324F6-D1DB-4E05-8C8D-24FFF04C1207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MobileNetV2 is designed specifically for edge devices (like smartphones), which need high speed and low power consumption, unlike RCNN and YOLO, which are generally more resource-intensive.</a:t>
          </a:r>
        </a:p>
      </dgm:t>
    </dgm:pt>
    <dgm:pt modelId="{786B8D8F-7C25-4ED8-BCB4-30682DFF5774}" type="parTrans" cxnId="{697B004F-6CEF-4BFC-AA13-8BF03035C74F}">
      <dgm:prSet/>
      <dgm:spPr/>
    </dgm:pt>
    <dgm:pt modelId="{F9837066-30EA-4AA6-816C-A82AB994DAF3}" type="sibTrans" cxnId="{697B004F-6CEF-4BFC-AA13-8BF03035C74F}">
      <dgm:prSet/>
      <dgm:spPr/>
    </dgm:pt>
    <dgm:pt modelId="{E1DE4DC9-A3F9-412C-A693-D85CA2A81161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Pose Estimation Task-Specific Advantage</a:t>
          </a:r>
          <a:endParaRPr lang="en-US">
            <a:solidFill>
              <a:schemeClr val="tx1"/>
            </a:solidFill>
          </a:endParaRPr>
        </a:p>
      </dgm:t>
    </dgm:pt>
    <dgm:pt modelId="{3AEE1853-F84D-4295-B217-912957AACD20}" type="parTrans" cxnId="{BFE83493-ACAC-4158-B5CF-24289DFD1FC7}">
      <dgm:prSet/>
      <dgm:spPr/>
    </dgm:pt>
    <dgm:pt modelId="{7F3F2E48-04C9-43BC-96F3-EC12A87A6D82}" type="sibTrans" cxnId="{BFE83493-ACAC-4158-B5CF-24289DFD1FC7}">
      <dgm:prSet/>
      <dgm:spPr/>
    </dgm:pt>
    <dgm:pt modelId="{AA88BAC3-80F7-4AE0-9B0D-ADC8821DAC47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MobileNetV2's architecture is well-suited for pose estimation due to its </a:t>
          </a:r>
          <a:r>
            <a:rPr lang="en-US" err="1">
              <a:solidFill>
                <a:schemeClr val="tx1"/>
              </a:solidFill>
            </a:rPr>
            <a:t>depthwise</a:t>
          </a:r>
          <a:r>
            <a:rPr lang="en-US">
              <a:solidFill>
                <a:schemeClr val="tx1"/>
              </a:solidFill>
            </a:rPr>
            <a:t> separable convolutions, which handle </a:t>
          </a:r>
          <a:r>
            <a:rPr lang="en-US" err="1">
              <a:solidFill>
                <a:schemeClr val="tx1"/>
              </a:solidFill>
            </a:rPr>
            <a:t>keypoint</a:t>
          </a:r>
          <a:r>
            <a:rPr lang="en-US">
              <a:solidFill>
                <a:schemeClr val="tx1"/>
              </a:solidFill>
            </a:rPr>
            <a:t> detection efficiently, while RCNN and YOLO are more geared toward object detection.</a:t>
          </a:r>
        </a:p>
      </dgm:t>
    </dgm:pt>
    <dgm:pt modelId="{703AAD6B-7312-4837-BE89-5D414B8A0411}" type="parTrans" cxnId="{0C61954F-C091-4ECD-B4CD-E4F7D6501C1D}">
      <dgm:prSet/>
      <dgm:spPr/>
    </dgm:pt>
    <dgm:pt modelId="{9DEA52C5-8FC4-4106-B7A4-282374AAA1BA}" type="sibTrans" cxnId="{0C61954F-C091-4ECD-B4CD-E4F7D6501C1D}">
      <dgm:prSet/>
      <dgm:spPr/>
    </dgm:pt>
    <dgm:pt modelId="{FD07338A-2553-43EE-985C-77FF7C1DE079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Simplified Deployment</a:t>
          </a:r>
          <a:endParaRPr lang="en-US">
            <a:solidFill>
              <a:schemeClr val="tx1"/>
            </a:solidFill>
          </a:endParaRPr>
        </a:p>
      </dgm:t>
    </dgm:pt>
    <dgm:pt modelId="{2EBDE71E-CB74-441A-8584-23BF2BC353B4}" type="parTrans" cxnId="{1698641A-EA19-4239-8DCF-3C12901AAE9C}">
      <dgm:prSet/>
      <dgm:spPr/>
    </dgm:pt>
    <dgm:pt modelId="{ED766A9E-B4BA-4943-86D2-FB3A2B77A428}" type="sibTrans" cxnId="{1698641A-EA19-4239-8DCF-3C12901AAE9C}">
      <dgm:prSet/>
      <dgm:spPr/>
    </dgm:pt>
    <dgm:pt modelId="{6FB01EFA-DE19-4DDE-9C01-78E58EC3C27A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MobileNetV2 is easier to deploy on devices with lower computational power compared to RCNN and YOLO, which often require higher-end hardware.</a:t>
          </a:r>
        </a:p>
      </dgm:t>
    </dgm:pt>
    <dgm:pt modelId="{DEAC4129-3EA9-4103-9685-22A425A28424}" type="parTrans" cxnId="{40F6B0FC-BEF2-4674-930D-8C054B97CCDD}">
      <dgm:prSet/>
      <dgm:spPr/>
    </dgm:pt>
    <dgm:pt modelId="{AF304D25-47E1-48E0-A215-F22E9CA39EBE}" type="sibTrans" cxnId="{40F6B0FC-BEF2-4674-930D-8C054B97CCDD}">
      <dgm:prSet/>
      <dgm:spPr/>
    </dgm:pt>
    <dgm:pt modelId="{5C54EF07-ED9B-432D-AC92-61B600A029B4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Tradeoff Between Accuracy and Speed</a:t>
          </a:r>
          <a:endParaRPr lang="en-US">
            <a:solidFill>
              <a:schemeClr val="tx1"/>
            </a:solidFill>
          </a:endParaRPr>
        </a:p>
      </dgm:t>
    </dgm:pt>
    <dgm:pt modelId="{AF760735-B14A-41F5-BF9A-67201A1C7BB4}" type="parTrans" cxnId="{4460E9BD-8971-4BB8-83D5-AB7F3AD691A9}">
      <dgm:prSet/>
      <dgm:spPr/>
    </dgm:pt>
    <dgm:pt modelId="{9034FB77-0733-4BD2-83CF-086B8B7994FD}" type="sibTrans" cxnId="{4460E9BD-8971-4BB8-83D5-AB7F3AD691A9}">
      <dgm:prSet/>
      <dgm:spPr/>
    </dgm:pt>
    <dgm:pt modelId="{330EF962-CF99-4E4E-BA0D-6A4F17E6EFF1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While RCNN and YOLO may offer higher accuracy in object detection, MobileNetV2 provides a balanced tradeoff between speed and acceptable accuracy, particularly in real-time applications like pose estimation.</a:t>
          </a:r>
        </a:p>
      </dgm:t>
    </dgm:pt>
    <dgm:pt modelId="{7F3E118E-D6E8-407D-B31B-26E6419B6F8A}" type="parTrans" cxnId="{2F003CD4-6491-45C8-8E24-0B0ED26DE6A5}">
      <dgm:prSet/>
      <dgm:spPr/>
    </dgm:pt>
    <dgm:pt modelId="{A267C4D9-E79F-4FBF-A6DF-903F8F65D0F8}" type="sibTrans" cxnId="{2F003CD4-6491-45C8-8E24-0B0ED26DE6A5}">
      <dgm:prSet/>
      <dgm:spPr/>
    </dgm:pt>
    <dgm:pt modelId="{8ABE3441-434B-48F3-8D06-EBDB7C5D1288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Mobile and Embedded Use Cases</a:t>
          </a:r>
          <a:endParaRPr lang="en-US">
            <a:solidFill>
              <a:schemeClr val="tx1"/>
            </a:solidFill>
          </a:endParaRPr>
        </a:p>
      </dgm:t>
    </dgm:pt>
    <dgm:pt modelId="{92B80AE7-DE96-4982-B65D-1B352E724AA5}" type="parTrans" cxnId="{EAAC023C-8753-4784-B62B-1EFCB611141C}">
      <dgm:prSet/>
      <dgm:spPr/>
    </dgm:pt>
    <dgm:pt modelId="{C324ACA8-09E9-440A-A534-671F27517B48}" type="sibTrans" cxnId="{EAAC023C-8753-4784-B62B-1EFCB611141C}">
      <dgm:prSet/>
      <dgm:spPr/>
    </dgm:pt>
    <dgm:pt modelId="{416BA021-CED0-4EFC-9074-97A8536E2C24}">
      <dgm:prSet phldr="0"/>
      <dgm:spPr/>
      <dgm:t>
        <a:bodyPr/>
        <a:lstStyle/>
        <a:p>
          <a:pPr algn="ctr"/>
          <a:r>
            <a:rPr lang="en-US">
              <a:solidFill>
                <a:schemeClr val="tx1"/>
              </a:solidFill>
            </a:rPr>
            <a:t>The primary advantage of MobileNetV2 is its design for mobile and embedded systems, which are increasingly the target platforms for pose estimation applications.</a:t>
          </a:r>
        </a:p>
      </dgm:t>
    </dgm:pt>
    <dgm:pt modelId="{CF2F53CF-6064-4FC2-8F90-CD0C4ABFE12C}" type="parTrans" cxnId="{02849CDA-FA96-4B2A-88C2-F57ADAFEC789}">
      <dgm:prSet/>
      <dgm:spPr/>
    </dgm:pt>
    <dgm:pt modelId="{80A3D4CD-9DCD-4FB7-83E1-268FD7DBC1F8}" type="sibTrans" cxnId="{02849CDA-FA96-4B2A-88C2-F57ADAFEC789}">
      <dgm:prSet/>
      <dgm:spPr/>
    </dgm:pt>
    <dgm:pt modelId="{64D35521-161F-438A-97F7-1E8CD58243E7}">
      <dgm:prSet phldr="0"/>
      <dgm:spPr/>
      <dgm:t>
        <a:bodyPr/>
        <a:lstStyle/>
        <a:p>
          <a:r>
            <a:rPr lang="en-US">
              <a:solidFill>
                <a:schemeClr val="tx1"/>
              </a:solidFill>
            </a:rPr>
            <a:t>MobileNetV2 is optimized for efficiency, making it ideal for mobile and embedded devices, unlike heavier models like RCNN and YOLO.</a:t>
          </a:r>
          <a:endParaRPr lang="en-US"/>
        </a:p>
      </dgm:t>
    </dgm:pt>
    <dgm:pt modelId="{2ED91F1E-BEB0-4F76-B5A4-E78BC00A4533}" type="parTrans" cxnId="{4A1E6948-B77B-4D96-A13D-FEF5CE4F61B7}">
      <dgm:prSet/>
      <dgm:spPr/>
    </dgm:pt>
    <dgm:pt modelId="{DF6AC870-A4DB-4BF7-A1C6-4DA422EB759D}" type="sibTrans" cxnId="{4A1E6948-B77B-4D96-A13D-FEF5CE4F61B7}">
      <dgm:prSet/>
      <dgm:spPr/>
    </dgm:pt>
    <dgm:pt modelId="{E070527A-F2EB-4C52-B606-EC781FC571F8}">
      <dgm:prSet phldr="0"/>
      <dgm:spPr/>
      <dgm:t>
        <a:bodyPr/>
        <a:lstStyle/>
        <a:p>
          <a:pPr algn="ctr"/>
          <a:r>
            <a:rPr lang="en-US" b="1">
              <a:solidFill>
                <a:schemeClr val="tx1"/>
              </a:solidFill>
            </a:rPr>
            <a:t>Fewer Parameters </a:t>
          </a:r>
          <a:endParaRPr lang="en-US">
            <a:solidFill>
              <a:schemeClr val="tx1"/>
            </a:solidFill>
          </a:endParaRPr>
        </a:p>
      </dgm:t>
    </dgm:pt>
    <dgm:pt modelId="{E4F5578C-732B-4501-8FC8-0D8B24764A43}" type="parTrans" cxnId="{CF16B62A-23B7-475C-BFF2-D5FD5C500C4F}">
      <dgm:prSet/>
      <dgm:spPr/>
    </dgm:pt>
    <dgm:pt modelId="{EDACE8D3-B94C-40D1-8622-610B293819AC}" type="sibTrans" cxnId="{CF16B62A-23B7-475C-BFF2-D5FD5C500C4F}">
      <dgm:prSet/>
      <dgm:spPr/>
    </dgm:pt>
    <dgm:pt modelId="{24927A50-CD50-4C04-81F4-9DC93DD3B5D1}" type="pres">
      <dgm:prSet presAssocID="{E3FE6D90-5D71-4069-AF75-453A0A55ECCC}" presName="linearFlow" presStyleCnt="0">
        <dgm:presLayoutVars>
          <dgm:dir/>
          <dgm:animLvl val="lvl"/>
          <dgm:resizeHandles val="exact"/>
        </dgm:presLayoutVars>
      </dgm:prSet>
      <dgm:spPr/>
    </dgm:pt>
    <dgm:pt modelId="{F4466DE0-BEFA-49CD-B533-A5582F16362F}" type="pres">
      <dgm:prSet presAssocID="{1FC71753-2A34-4C74-B52E-A3D31686743E}" presName="composite" presStyleCnt="0"/>
      <dgm:spPr/>
    </dgm:pt>
    <dgm:pt modelId="{4F054A56-D927-4497-B403-538392F3B47C}" type="pres">
      <dgm:prSet presAssocID="{1FC71753-2A34-4C74-B52E-A3D31686743E}" presName="parentText" presStyleLbl="alignNode1" presStyleIdx="0" presStyleCnt="8">
        <dgm:presLayoutVars>
          <dgm:chMax val="1"/>
          <dgm:bulletEnabled val="1"/>
        </dgm:presLayoutVars>
      </dgm:prSet>
      <dgm:spPr/>
    </dgm:pt>
    <dgm:pt modelId="{5AB14650-6A74-4E75-A50B-2BFD64434325}" type="pres">
      <dgm:prSet presAssocID="{1FC71753-2A34-4C74-B52E-A3D31686743E}" presName="descendantText" presStyleLbl="alignAcc1" presStyleIdx="0" presStyleCnt="8">
        <dgm:presLayoutVars>
          <dgm:bulletEnabled val="1"/>
        </dgm:presLayoutVars>
      </dgm:prSet>
      <dgm:spPr/>
    </dgm:pt>
    <dgm:pt modelId="{BD662970-8B7E-406E-AE7B-77EDED4F5FAC}" type="pres">
      <dgm:prSet presAssocID="{16C33E8B-231F-4012-B9B2-6AE35F2E69F8}" presName="sp" presStyleCnt="0"/>
      <dgm:spPr/>
    </dgm:pt>
    <dgm:pt modelId="{78AF12B8-0B5C-4435-A1FD-3988D6C5925D}" type="pres">
      <dgm:prSet presAssocID="{E070527A-F2EB-4C52-B606-EC781FC571F8}" presName="composite" presStyleCnt="0"/>
      <dgm:spPr/>
    </dgm:pt>
    <dgm:pt modelId="{16EA1E21-52E5-4B25-9EC0-02DCE81418EB}" type="pres">
      <dgm:prSet presAssocID="{E070527A-F2EB-4C52-B606-EC781FC571F8}" presName="parentText" presStyleLbl="alignNode1" presStyleIdx="1" presStyleCnt="8">
        <dgm:presLayoutVars>
          <dgm:chMax val="1"/>
          <dgm:bulletEnabled val="1"/>
        </dgm:presLayoutVars>
      </dgm:prSet>
      <dgm:spPr/>
    </dgm:pt>
    <dgm:pt modelId="{E6F0FDBB-515B-4B9C-9022-04168041D793}" type="pres">
      <dgm:prSet presAssocID="{E070527A-F2EB-4C52-B606-EC781FC571F8}" presName="descendantText" presStyleLbl="alignAcc1" presStyleIdx="1" presStyleCnt="8">
        <dgm:presLayoutVars>
          <dgm:bulletEnabled val="1"/>
        </dgm:presLayoutVars>
      </dgm:prSet>
      <dgm:spPr/>
    </dgm:pt>
    <dgm:pt modelId="{6CAD4326-65F8-42A9-BC6D-11D5AB67AF18}" type="pres">
      <dgm:prSet presAssocID="{EDACE8D3-B94C-40D1-8622-610B293819AC}" presName="sp" presStyleCnt="0"/>
      <dgm:spPr/>
    </dgm:pt>
    <dgm:pt modelId="{BF5F3575-BB50-446E-8833-42CE1815F7F5}" type="pres">
      <dgm:prSet presAssocID="{C38F98D3-3DEA-4A14-B991-AF6C3DFA3C56}" presName="composite" presStyleCnt="0"/>
      <dgm:spPr/>
    </dgm:pt>
    <dgm:pt modelId="{12BDE5B8-9A1B-4627-8200-8053E3E82276}" type="pres">
      <dgm:prSet presAssocID="{C38F98D3-3DEA-4A14-B991-AF6C3DFA3C56}" presName="parentText" presStyleLbl="alignNode1" presStyleIdx="2" presStyleCnt="8">
        <dgm:presLayoutVars>
          <dgm:chMax val="1"/>
          <dgm:bulletEnabled val="1"/>
        </dgm:presLayoutVars>
      </dgm:prSet>
      <dgm:spPr/>
    </dgm:pt>
    <dgm:pt modelId="{EF3AFC74-99DE-4296-B31A-B23407CF05AA}" type="pres">
      <dgm:prSet presAssocID="{C38F98D3-3DEA-4A14-B991-AF6C3DFA3C56}" presName="descendantText" presStyleLbl="alignAcc1" presStyleIdx="2" presStyleCnt="8">
        <dgm:presLayoutVars>
          <dgm:bulletEnabled val="1"/>
        </dgm:presLayoutVars>
      </dgm:prSet>
      <dgm:spPr/>
    </dgm:pt>
    <dgm:pt modelId="{0B9BA3F3-819C-4AA1-A341-DA4440E5A242}" type="pres">
      <dgm:prSet presAssocID="{5AEBEB94-9AB5-4AF2-A770-DA3F7221FD4E}" presName="sp" presStyleCnt="0"/>
      <dgm:spPr/>
    </dgm:pt>
    <dgm:pt modelId="{AFAE3979-2335-4066-A123-0E8697EADB0E}" type="pres">
      <dgm:prSet presAssocID="{D87F8596-CA58-4CA7-8687-E821F7089FDD}" presName="composite" presStyleCnt="0"/>
      <dgm:spPr/>
    </dgm:pt>
    <dgm:pt modelId="{F0C16930-5397-4023-A77D-9BD64FDAEE94}" type="pres">
      <dgm:prSet presAssocID="{D87F8596-CA58-4CA7-8687-E821F7089FDD}" presName="parentText" presStyleLbl="alignNode1" presStyleIdx="3" presStyleCnt="8">
        <dgm:presLayoutVars>
          <dgm:chMax val="1"/>
          <dgm:bulletEnabled val="1"/>
        </dgm:presLayoutVars>
      </dgm:prSet>
      <dgm:spPr/>
    </dgm:pt>
    <dgm:pt modelId="{93080556-816C-487D-9C72-175E742A0AA0}" type="pres">
      <dgm:prSet presAssocID="{D87F8596-CA58-4CA7-8687-E821F7089FDD}" presName="descendantText" presStyleLbl="alignAcc1" presStyleIdx="3" presStyleCnt="8">
        <dgm:presLayoutVars>
          <dgm:bulletEnabled val="1"/>
        </dgm:presLayoutVars>
      </dgm:prSet>
      <dgm:spPr/>
    </dgm:pt>
    <dgm:pt modelId="{C9A7DF6D-B6EE-4409-B408-1D4D74ADB5C9}" type="pres">
      <dgm:prSet presAssocID="{6B1DE9EC-6A9A-4A22-9F58-29804CCDD0AE}" presName="sp" presStyleCnt="0"/>
      <dgm:spPr/>
    </dgm:pt>
    <dgm:pt modelId="{82851C84-A1D1-4E42-828E-C22298D1CB40}" type="pres">
      <dgm:prSet presAssocID="{E1DE4DC9-A3F9-412C-A693-D85CA2A81161}" presName="composite" presStyleCnt="0"/>
      <dgm:spPr/>
    </dgm:pt>
    <dgm:pt modelId="{F332D2E4-CD13-4EEF-ADF8-3094C1550638}" type="pres">
      <dgm:prSet presAssocID="{E1DE4DC9-A3F9-412C-A693-D85CA2A81161}" presName="parentText" presStyleLbl="alignNode1" presStyleIdx="4" presStyleCnt="8">
        <dgm:presLayoutVars>
          <dgm:chMax val="1"/>
          <dgm:bulletEnabled val="1"/>
        </dgm:presLayoutVars>
      </dgm:prSet>
      <dgm:spPr/>
    </dgm:pt>
    <dgm:pt modelId="{54945786-B782-47CA-9046-1E195176BA7F}" type="pres">
      <dgm:prSet presAssocID="{E1DE4DC9-A3F9-412C-A693-D85CA2A81161}" presName="descendantText" presStyleLbl="alignAcc1" presStyleIdx="4" presStyleCnt="8">
        <dgm:presLayoutVars>
          <dgm:bulletEnabled val="1"/>
        </dgm:presLayoutVars>
      </dgm:prSet>
      <dgm:spPr/>
    </dgm:pt>
    <dgm:pt modelId="{F4F672B5-80F8-4C41-B4DE-9B2D120A4A2E}" type="pres">
      <dgm:prSet presAssocID="{7F3F2E48-04C9-43BC-96F3-EC12A87A6D82}" presName="sp" presStyleCnt="0"/>
      <dgm:spPr/>
    </dgm:pt>
    <dgm:pt modelId="{BC5FE784-10FD-427A-9DB3-22DBBF806028}" type="pres">
      <dgm:prSet presAssocID="{FD07338A-2553-43EE-985C-77FF7C1DE079}" presName="composite" presStyleCnt="0"/>
      <dgm:spPr/>
    </dgm:pt>
    <dgm:pt modelId="{9582BE32-139A-4E2A-89B6-808FF4F9825F}" type="pres">
      <dgm:prSet presAssocID="{FD07338A-2553-43EE-985C-77FF7C1DE079}" presName="parentText" presStyleLbl="alignNode1" presStyleIdx="5" presStyleCnt="8">
        <dgm:presLayoutVars>
          <dgm:chMax val="1"/>
          <dgm:bulletEnabled val="1"/>
        </dgm:presLayoutVars>
      </dgm:prSet>
      <dgm:spPr/>
    </dgm:pt>
    <dgm:pt modelId="{179B79FB-A87B-4A0D-935A-A83FC44E6EEA}" type="pres">
      <dgm:prSet presAssocID="{FD07338A-2553-43EE-985C-77FF7C1DE079}" presName="descendantText" presStyleLbl="alignAcc1" presStyleIdx="5" presStyleCnt="8">
        <dgm:presLayoutVars>
          <dgm:bulletEnabled val="1"/>
        </dgm:presLayoutVars>
      </dgm:prSet>
      <dgm:spPr/>
    </dgm:pt>
    <dgm:pt modelId="{890E99F7-2C71-4302-BD77-EFF0DB91FF4D}" type="pres">
      <dgm:prSet presAssocID="{ED766A9E-B4BA-4943-86D2-FB3A2B77A428}" presName="sp" presStyleCnt="0"/>
      <dgm:spPr/>
    </dgm:pt>
    <dgm:pt modelId="{7DB3CF61-8FF5-47E2-A694-4548FDF86DDC}" type="pres">
      <dgm:prSet presAssocID="{5C54EF07-ED9B-432D-AC92-61B600A029B4}" presName="composite" presStyleCnt="0"/>
      <dgm:spPr/>
    </dgm:pt>
    <dgm:pt modelId="{F7B634B7-4D10-4ED1-B351-8383AA625454}" type="pres">
      <dgm:prSet presAssocID="{5C54EF07-ED9B-432D-AC92-61B600A029B4}" presName="parentText" presStyleLbl="alignNode1" presStyleIdx="6" presStyleCnt="8">
        <dgm:presLayoutVars>
          <dgm:chMax val="1"/>
          <dgm:bulletEnabled val="1"/>
        </dgm:presLayoutVars>
      </dgm:prSet>
      <dgm:spPr/>
    </dgm:pt>
    <dgm:pt modelId="{8B271943-D11A-47AA-969D-032FFC3260D3}" type="pres">
      <dgm:prSet presAssocID="{5C54EF07-ED9B-432D-AC92-61B600A029B4}" presName="descendantText" presStyleLbl="alignAcc1" presStyleIdx="6" presStyleCnt="8">
        <dgm:presLayoutVars>
          <dgm:bulletEnabled val="1"/>
        </dgm:presLayoutVars>
      </dgm:prSet>
      <dgm:spPr/>
    </dgm:pt>
    <dgm:pt modelId="{E73F67A0-A273-4016-BFB0-8F9E3130081C}" type="pres">
      <dgm:prSet presAssocID="{9034FB77-0733-4BD2-83CF-086B8B7994FD}" presName="sp" presStyleCnt="0"/>
      <dgm:spPr/>
    </dgm:pt>
    <dgm:pt modelId="{9DAFF91A-C6AE-4F45-A489-6DAF424D4E69}" type="pres">
      <dgm:prSet presAssocID="{8ABE3441-434B-48F3-8D06-EBDB7C5D1288}" presName="composite" presStyleCnt="0"/>
      <dgm:spPr/>
    </dgm:pt>
    <dgm:pt modelId="{191B087F-26C9-4EF8-9B95-2EBC52011D78}" type="pres">
      <dgm:prSet presAssocID="{8ABE3441-434B-48F3-8D06-EBDB7C5D1288}" presName="parentText" presStyleLbl="alignNode1" presStyleIdx="7" presStyleCnt="8">
        <dgm:presLayoutVars>
          <dgm:chMax val="1"/>
          <dgm:bulletEnabled val="1"/>
        </dgm:presLayoutVars>
      </dgm:prSet>
      <dgm:spPr/>
    </dgm:pt>
    <dgm:pt modelId="{93175A58-61CD-4AA2-BFF9-905071713A85}" type="pres">
      <dgm:prSet presAssocID="{8ABE3441-434B-48F3-8D06-EBDB7C5D1288}" presName="descendantText" presStyleLbl="alignAcc1" presStyleIdx="7" presStyleCnt="8">
        <dgm:presLayoutVars>
          <dgm:bulletEnabled val="1"/>
        </dgm:presLayoutVars>
      </dgm:prSet>
      <dgm:spPr/>
    </dgm:pt>
  </dgm:ptLst>
  <dgm:cxnLst>
    <dgm:cxn modelId="{8DBFC402-CD8D-47F6-91CB-DAC7892A1DD4}" type="presOf" srcId="{4B2C7267-1B1B-4556-A457-A9C291565870}" destId="{E6F0FDBB-515B-4B9C-9022-04168041D793}" srcOrd="0" destOrd="0" presId="urn:microsoft.com/office/officeart/2005/8/layout/chevron2"/>
    <dgm:cxn modelId="{E3BC8A0E-EE31-4BF8-BE89-C4A3AEDCAF00}" type="presOf" srcId="{8ABE3441-434B-48F3-8D06-EBDB7C5D1288}" destId="{191B087F-26C9-4EF8-9B95-2EBC52011D78}" srcOrd="0" destOrd="0" presId="urn:microsoft.com/office/officeart/2005/8/layout/chevron2"/>
    <dgm:cxn modelId="{FEB15D1A-1E1F-4266-B78B-646C2D97760E}" type="presOf" srcId="{D87F8596-CA58-4CA7-8687-E821F7089FDD}" destId="{F0C16930-5397-4023-A77D-9BD64FDAEE94}" srcOrd="0" destOrd="0" presId="urn:microsoft.com/office/officeart/2005/8/layout/chevron2"/>
    <dgm:cxn modelId="{1698641A-EA19-4239-8DCF-3C12901AAE9C}" srcId="{E3FE6D90-5D71-4069-AF75-453A0A55ECCC}" destId="{FD07338A-2553-43EE-985C-77FF7C1DE079}" srcOrd="5" destOrd="0" parTransId="{2EBDE71E-CB74-441A-8584-23BF2BC353B4}" sibTransId="{ED766A9E-B4BA-4943-86D2-FB3A2B77A428}"/>
    <dgm:cxn modelId="{CF16B62A-23B7-475C-BFF2-D5FD5C500C4F}" srcId="{E3FE6D90-5D71-4069-AF75-453A0A55ECCC}" destId="{E070527A-F2EB-4C52-B606-EC781FC571F8}" srcOrd="1" destOrd="0" parTransId="{E4F5578C-732B-4501-8FC8-0D8B24764A43}" sibTransId="{EDACE8D3-B94C-40D1-8622-610B293819AC}"/>
    <dgm:cxn modelId="{0DBAC930-2EDC-4417-A35F-DC79BCDA9B41}" type="presOf" srcId="{330EF962-CF99-4E4E-BA0D-6A4F17E6EFF1}" destId="{8B271943-D11A-47AA-969D-032FFC3260D3}" srcOrd="0" destOrd="0" presId="urn:microsoft.com/office/officeart/2005/8/layout/chevron2"/>
    <dgm:cxn modelId="{EAAC023C-8753-4784-B62B-1EFCB611141C}" srcId="{E3FE6D90-5D71-4069-AF75-453A0A55ECCC}" destId="{8ABE3441-434B-48F3-8D06-EBDB7C5D1288}" srcOrd="7" destOrd="0" parTransId="{92B80AE7-DE96-4982-B65D-1B352E724AA5}" sibTransId="{C324ACA8-09E9-440A-A534-671F27517B48}"/>
    <dgm:cxn modelId="{4A1E6948-B77B-4D96-A13D-FEF5CE4F61B7}" srcId="{1FC71753-2A34-4C74-B52E-A3D31686743E}" destId="{64D35521-161F-438A-97F7-1E8CD58243E7}" srcOrd="0" destOrd="0" parTransId="{2ED91F1E-BEB0-4F76-B5A4-E78BC00A4533}" sibTransId="{DF6AC870-A4DB-4BF7-A1C6-4DA422EB759D}"/>
    <dgm:cxn modelId="{0671ED4B-62AB-407A-9F30-C300E1CC6CED}" srcId="{E3FE6D90-5D71-4069-AF75-453A0A55ECCC}" destId="{C38F98D3-3DEA-4A14-B991-AF6C3DFA3C56}" srcOrd="2" destOrd="0" parTransId="{9F224210-9DE4-4601-BE92-0E85B05F7E3A}" sibTransId="{5AEBEB94-9AB5-4AF2-A770-DA3F7221FD4E}"/>
    <dgm:cxn modelId="{697B004F-6CEF-4BFC-AA13-8BF03035C74F}" srcId="{D87F8596-CA58-4CA7-8687-E821F7089FDD}" destId="{0B8324F6-D1DB-4E05-8C8D-24FFF04C1207}" srcOrd="0" destOrd="0" parTransId="{786B8D8F-7C25-4ED8-BCB4-30682DFF5774}" sibTransId="{F9837066-30EA-4AA6-816C-A82AB994DAF3}"/>
    <dgm:cxn modelId="{0C61954F-C091-4ECD-B4CD-E4F7D6501C1D}" srcId="{E1DE4DC9-A3F9-412C-A693-D85CA2A81161}" destId="{AA88BAC3-80F7-4AE0-9B0D-ADC8821DAC47}" srcOrd="0" destOrd="0" parTransId="{703AAD6B-7312-4837-BE89-5D414B8A0411}" sibTransId="{9DEA52C5-8FC4-4106-B7A4-282374AAA1BA}"/>
    <dgm:cxn modelId="{C78F2573-1431-483F-989F-795DB110771E}" type="presOf" srcId="{C38F98D3-3DEA-4A14-B991-AF6C3DFA3C56}" destId="{12BDE5B8-9A1B-4627-8200-8053E3E82276}" srcOrd="0" destOrd="0" presId="urn:microsoft.com/office/officeart/2005/8/layout/chevron2"/>
    <dgm:cxn modelId="{CBD6D254-D139-417D-AFEE-15911C5D6D23}" type="presOf" srcId="{AA88BAC3-80F7-4AE0-9B0D-ADC8821DAC47}" destId="{54945786-B782-47CA-9046-1E195176BA7F}" srcOrd="0" destOrd="0" presId="urn:microsoft.com/office/officeart/2005/8/layout/chevron2"/>
    <dgm:cxn modelId="{1D9A4277-36FE-403A-A529-35626ABB4BA6}" type="presOf" srcId="{E3FE6D90-5D71-4069-AF75-453A0A55ECCC}" destId="{24927A50-CD50-4C04-81F4-9DC93DD3B5D1}" srcOrd="0" destOrd="0" presId="urn:microsoft.com/office/officeart/2005/8/layout/chevron2"/>
    <dgm:cxn modelId="{11B40F5A-BD6D-4275-8352-65EE14AF3DDC}" srcId="{E070527A-F2EB-4C52-B606-EC781FC571F8}" destId="{4B2C7267-1B1B-4556-A457-A9C291565870}" srcOrd="0" destOrd="0" parTransId="{AEE46B00-A2E1-4310-9631-FDA640830D18}" sibTransId="{BC8E3248-F03B-4407-B191-6DE6F136892D}"/>
    <dgm:cxn modelId="{B610948F-7BE7-4C9B-9F72-9B9D05E6EC96}" srcId="{E3FE6D90-5D71-4069-AF75-453A0A55ECCC}" destId="{1FC71753-2A34-4C74-B52E-A3D31686743E}" srcOrd="0" destOrd="0" parTransId="{8342E02C-2C0F-4BB4-B84F-DE798880C6E9}" sibTransId="{16C33E8B-231F-4012-B9B2-6AE35F2E69F8}"/>
    <dgm:cxn modelId="{BFE83493-ACAC-4158-B5CF-24289DFD1FC7}" srcId="{E3FE6D90-5D71-4069-AF75-453A0A55ECCC}" destId="{E1DE4DC9-A3F9-412C-A693-D85CA2A81161}" srcOrd="4" destOrd="0" parTransId="{3AEE1853-F84D-4295-B217-912957AACD20}" sibTransId="{7F3F2E48-04C9-43BC-96F3-EC12A87A6D82}"/>
    <dgm:cxn modelId="{14CB09A1-3548-4944-AE9B-87EBE2D65CE0}" type="presOf" srcId="{48752675-9DE0-48E2-895E-C4FEE89138D4}" destId="{EF3AFC74-99DE-4296-B31A-B23407CF05AA}" srcOrd="0" destOrd="0" presId="urn:microsoft.com/office/officeart/2005/8/layout/chevron2"/>
    <dgm:cxn modelId="{96925CA8-8F0C-40C0-A1E8-6BED72A89B26}" type="presOf" srcId="{E1DE4DC9-A3F9-412C-A693-D85CA2A81161}" destId="{F332D2E4-CD13-4EEF-ADF8-3094C1550638}" srcOrd="0" destOrd="0" presId="urn:microsoft.com/office/officeart/2005/8/layout/chevron2"/>
    <dgm:cxn modelId="{0C9A47AA-903B-44D2-925F-4F8E880BE0E3}" type="presOf" srcId="{0B8324F6-D1DB-4E05-8C8D-24FFF04C1207}" destId="{93080556-816C-487D-9C72-175E742A0AA0}" srcOrd="0" destOrd="0" presId="urn:microsoft.com/office/officeart/2005/8/layout/chevron2"/>
    <dgm:cxn modelId="{22FE02B5-6D81-4016-99D1-BB608056623D}" type="presOf" srcId="{416BA021-CED0-4EFC-9074-97A8536E2C24}" destId="{93175A58-61CD-4AA2-BFF9-905071713A85}" srcOrd="0" destOrd="0" presId="urn:microsoft.com/office/officeart/2005/8/layout/chevron2"/>
    <dgm:cxn modelId="{792D06BA-4194-42C3-B599-0216C2EE2C34}" type="presOf" srcId="{FD07338A-2553-43EE-985C-77FF7C1DE079}" destId="{9582BE32-139A-4E2A-89B6-808FF4F9825F}" srcOrd="0" destOrd="0" presId="urn:microsoft.com/office/officeart/2005/8/layout/chevron2"/>
    <dgm:cxn modelId="{1B2D12BC-3239-448F-AC1B-38C7D5CBFA31}" type="presOf" srcId="{1FC71753-2A34-4C74-B52E-A3D31686743E}" destId="{4F054A56-D927-4497-B403-538392F3B47C}" srcOrd="0" destOrd="0" presId="urn:microsoft.com/office/officeart/2005/8/layout/chevron2"/>
    <dgm:cxn modelId="{A0FA43BD-406F-406B-BCDB-DCF1C0A21B83}" type="presOf" srcId="{E070527A-F2EB-4C52-B606-EC781FC571F8}" destId="{16EA1E21-52E5-4B25-9EC0-02DCE81418EB}" srcOrd="0" destOrd="0" presId="urn:microsoft.com/office/officeart/2005/8/layout/chevron2"/>
    <dgm:cxn modelId="{4460E9BD-8971-4BB8-83D5-AB7F3AD691A9}" srcId="{E3FE6D90-5D71-4069-AF75-453A0A55ECCC}" destId="{5C54EF07-ED9B-432D-AC92-61B600A029B4}" srcOrd="6" destOrd="0" parTransId="{AF760735-B14A-41F5-BF9A-67201A1C7BB4}" sibTransId="{9034FB77-0733-4BD2-83CF-086B8B7994FD}"/>
    <dgm:cxn modelId="{08BF04CD-D39B-4F22-9A27-F70A18DCD894}" type="presOf" srcId="{5C54EF07-ED9B-432D-AC92-61B600A029B4}" destId="{F7B634B7-4D10-4ED1-B351-8383AA625454}" srcOrd="0" destOrd="0" presId="urn:microsoft.com/office/officeart/2005/8/layout/chevron2"/>
    <dgm:cxn modelId="{BB72F5CE-45C7-432D-9FE4-56A74A59479F}" type="presOf" srcId="{6FB01EFA-DE19-4DDE-9C01-78E58EC3C27A}" destId="{179B79FB-A87B-4A0D-935A-A83FC44E6EEA}" srcOrd="0" destOrd="0" presId="urn:microsoft.com/office/officeart/2005/8/layout/chevron2"/>
    <dgm:cxn modelId="{2F003CD4-6491-45C8-8E24-0B0ED26DE6A5}" srcId="{5C54EF07-ED9B-432D-AC92-61B600A029B4}" destId="{330EF962-CF99-4E4E-BA0D-6A4F17E6EFF1}" srcOrd="0" destOrd="0" parTransId="{7F3E118E-D6E8-407D-B31B-26E6419B6F8A}" sibTransId="{A267C4D9-E79F-4FBF-A6DF-903F8F65D0F8}"/>
    <dgm:cxn modelId="{90DA8ED7-2A96-41A0-81AB-2ADFED22EDA6}" srcId="{E3FE6D90-5D71-4069-AF75-453A0A55ECCC}" destId="{D87F8596-CA58-4CA7-8687-E821F7089FDD}" srcOrd="3" destOrd="0" parTransId="{E14A00B5-4B0C-40AB-89E9-B16E0EE01E9A}" sibTransId="{6B1DE9EC-6A9A-4A22-9F58-29804CCDD0AE}"/>
    <dgm:cxn modelId="{02849CDA-FA96-4B2A-88C2-F57ADAFEC789}" srcId="{8ABE3441-434B-48F3-8D06-EBDB7C5D1288}" destId="{416BA021-CED0-4EFC-9074-97A8536E2C24}" srcOrd="0" destOrd="0" parTransId="{CF2F53CF-6064-4FC2-8F90-CD0C4ABFE12C}" sibTransId="{80A3D4CD-9DCD-4FB7-83E1-268FD7DBC1F8}"/>
    <dgm:cxn modelId="{781075E7-32DC-429A-BFED-C6F098FBCC36}" srcId="{C38F98D3-3DEA-4A14-B991-AF6C3DFA3C56}" destId="{48752675-9DE0-48E2-895E-C4FEE89138D4}" srcOrd="0" destOrd="0" parTransId="{BD29A208-93EA-4249-9706-3E090BAA4391}" sibTransId="{9D0E5466-464F-4618-9A19-B3DD01DBB54F}"/>
    <dgm:cxn modelId="{F47BFBEB-6C64-41D7-9ACF-A6A7B9E53A02}" type="presOf" srcId="{64D35521-161F-438A-97F7-1E8CD58243E7}" destId="{5AB14650-6A74-4E75-A50B-2BFD64434325}" srcOrd="0" destOrd="0" presId="urn:microsoft.com/office/officeart/2005/8/layout/chevron2"/>
    <dgm:cxn modelId="{40F6B0FC-BEF2-4674-930D-8C054B97CCDD}" srcId="{FD07338A-2553-43EE-985C-77FF7C1DE079}" destId="{6FB01EFA-DE19-4DDE-9C01-78E58EC3C27A}" srcOrd="0" destOrd="0" parTransId="{DEAC4129-3EA9-4103-9685-22A425A28424}" sibTransId="{AF304D25-47E1-48E0-A215-F22E9CA39EBE}"/>
    <dgm:cxn modelId="{DF0D3EED-B24D-4E82-95F1-37308AD2B7E1}" type="presParOf" srcId="{24927A50-CD50-4C04-81F4-9DC93DD3B5D1}" destId="{F4466DE0-BEFA-49CD-B533-A5582F16362F}" srcOrd="0" destOrd="0" presId="urn:microsoft.com/office/officeart/2005/8/layout/chevron2"/>
    <dgm:cxn modelId="{7D72B1CF-ADB2-4E7F-947D-A6C7DD284909}" type="presParOf" srcId="{F4466DE0-BEFA-49CD-B533-A5582F16362F}" destId="{4F054A56-D927-4497-B403-538392F3B47C}" srcOrd="0" destOrd="0" presId="urn:microsoft.com/office/officeart/2005/8/layout/chevron2"/>
    <dgm:cxn modelId="{5AD0B447-3280-42D0-A135-86352423398C}" type="presParOf" srcId="{F4466DE0-BEFA-49CD-B533-A5582F16362F}" destId="{5AB14650-6A74-4E75-A50B-2BFD64434325}" srcOrd="1" destOrd="0" presId="urn:microsoft.com/office/officeart/2005/8/layout/chevron2"/>
    <dgm:cxn modelId="{F8201590-8377-4F41-B0FF-5B67DA1CC7B5}" type="presParOf" srcId="{24927A50-CD50-4C04-81F4-9DC93DD3B5D1}" destId="{BD662970-8B7E-406E-AE7B-77EDED4F5FAC}" srcOrd="1" destOrd="0" presId="urn:microsoft.com/office/officeart/2005/8/layout/chevron2"/>
    <dgm:cxn modelId="{2C042FEE-7DBF-4A1A-B3BA-247FE00A7BFE}" type="presParOf" srcId="{24927A50-CD50-4C04-81F4-9DC93DD3B5D1}" destId="{78AF12B8-0B5C-4435-A1FD-3988D6C5925D}" srcOrd="2" destOrd="0" presId="urn:microsoft.com/office/officeart/2005/8/layout/chevron2"/>
    <dgm:cxn modelId="{3F917148-B43B-4E45-B395-32A86EF6A224}" type="presParOf" srcId="{78AF12B8-0B5C-4435-A1FD-3988D6C5925D}" destId="{16EA1E21-52E5-4B25-9EC0-02DCE81418EB}" srcOrd="0" destOrd="0" presId="urn:microsoft.com/office/officeart/2005/8/layout/chevron2"/>
    <dgm:cxn modelId="{2DC5B091-36A9-4447-A660-F632E3290717}" type="presParOf" srcId="{78AF12B8-0B5C-4435-A1FD-3988D6C5925D}" destId="{E6F0FDBB-515B-4B9C-9022-04168041D793}" srcOrd="1" destOrd="0" presId="urn:microsoft.com/office/officeart/2005/8/layout/chevron2"/>
    <dgm:cxn modelId="{F051D2EE-1F90-4DEA-BA67-ACE3C5F9BCCD}" type="presParOf" srcId="{24927A50-CD50-4C04-81F4-9DC93DD3B5D1}" destId="{6CAD4326-65F8-42A9-BC6D-11D5AB67AF18}" srcOrd="3" destOrd="0" presId="urn:microsoft.com/office/officeart/2005/8/layout/chevron2"/>
    <dgm:cxn modelId="{48D64626-A96C-4E8E-80AA-FC096F9388CD}" type="presParOf" srcId="{24927A50-CD50-4C04-81F4-9DC93DD3B5D1}" destId="{BF5F3575-BB50-446E-8833-42CE1815F7F5}" srcOrd="4" destOrd="0" presId="urn:microsoft.com/office/officeart/2005/8/layout/chevron2"/>
    <dgm:cxn modelId="{06CE3610-80C5-434C-9E68-6DB1BC3D8E6F}" type="presParOf" srcId="{BF5F3575-BB50-446E-8833-42CE1815F7F5}" destId="{12BDE5B8-9A1B-4627-8200-8053E3E82276}" srcOrd="0" destOrd="0" presId="urn:microsoft.com/office/officeart/2005/8/layout/chevron2"/>
    <dgm:cxn modelId="{D7331B5A-FF86-4F20-AE4C-44AAD628A7AB}" type="presParOf" srcId="{BF5F3575-BB50-446E-8833-42CE1815F7F5}" destId="{EF3AFC74-99DE-4296-B31A-B23407CF05AA}" srcOrd="1" destOrd="0" presId="urn:microsoft.com/office/officeart/2005/8/layout/chevron2"/>
    <dgm:cxn modelId="{10D872D5-26AF-4754-83AF-980494E256AC}" type="presParOf" srcId="{24927A50-CD50-4C04-81F4-9DC93DD3B5D1}" destId="{0B9BA3F3-819C-4AA1-A341-DA4440E5A242}" srcOrd="5" destOrd="0" presId="urn:microsoft.com/office/officeart/2005/8/layout/chevron2"/>
    <dgm:cxn modelId="{A55FBED6-3078-466A-886F-126C88249FED}" type="presParOf" srcId="{24927A50-CD50-4C04-81F4-9DC93DD3B5D1}" destId="{AFAE3979-2335-4066-A123-0E8697EADB0E}" srcOrd="6" destOrd="0" presId="urn:microsoft.com/office/officeart/2005/8/layout/chevron2"/>
    <dgm:cxn modelId="{ADAFBBE7-883A-497D-959A-CFAFC1AF2400}" type="presParOf" srcId="{AFAE3979-2335-4066-A123-0E8697EADB0E}" destId="{F0C16930-5397-4023-A77D-9BD64FDAEE94}" srcOrd="0" destOrd="0" presId="urn:microsoft.com/office/officeart/2005/8/layout/chevron2"/>
    <dgm:cxn modelId="{3C54C12B-497F-466C-93B7-6AE6E027063C}" type="presParOf" srcId="{AFAE3979-2335-4066-A123-0E8697EADB0E}" destId="{93080556-816C-487D-9C72-175E742A0AA0}" srcOrd="1" destOrd="0" presId="urn:microsoft.com/office/officeart/2005/8/layout/chevron2"/>
    <dgm:cxn modelId="{74944AED-9AE6-4BE6-BC29-5F684E3C5CFE}" type="presParOf" srcId="{24927A50-CD50-4C04-81F4-9DC93DD3B5D1}" destId="{C9A7DF6D-B6EE-4409-B408-1D4D74ADB5C9}" srcOrd="7" destOrd="0" presId="urn:microsoft.com/office/officeart/2005/8/layout/chevron2"/>
    <dgm:cxn modelId="{D7C51121-F74A-4E67-914A-9533C818D592}" type="presParOf" srcId="{24927A50-CD50-4C04-81F4-9DC93DD3B5D1}" destId="{82851C84-A1D1-4E42-828E-C22298D1CB40}" srcOrd="8" destOrd="0" presId="urn:microsoft.com/office/officeart/2005/8/layout/chevron2"/>
    <dgm:cxn modelId="{091BF476-BBF9-425E-A80E-BD0AB0DAF365}" type="presParOf" srcId="{82851C84-A1D1-4E42-828E-C22298D1CB40}" destId="{F332D2E4-CD13-4EEF-ADF8-3094C1550638}" srcOrd="0" destOrd="0" presId="urn:microsoft.com/office/officeart/2005/8/layout/chevron2"/>
    <dgm:cxn modelId="{8495E36C-950D-418B-8684-5C24027CE9C9}" type="presParOf" srcId="{82851C84-A1D1-4E42-828E-C22298D1CB40}" destId="{54945786-B782-47CA-9046-1E195176BA7F}" srcOrd="1" destOrd="0" presId="urn:microsoft.com/office/officeart/2005/8/layout/chevron2"/>
    <dgm:cxn modelId="{1FD73F2B-705F-4C3E-AAA2-E4F29BFA32E3}" type="presParOf" srcId="{24927A50-CD50-4C04-81F4-9DC93DD3B5D1}" destId="{F4F672B5-80F8-4C41-B4DE-9B2D120A4A2E}" srcOrd="9" destOrd="0" presId="urn:microsoft.com/office/officeart/2005/8/layout/chevron2"/>
    <dgm:cxn modelId="{BB94CA2A-0F1A-478B-B4DD-C3E695BC8ED7}" type="presParOf" srcId="{24927A50-CD50-4C04-81F4-9DC93DD3B5D1}" destId="{BC5FE784-10FD-427A-9DB3-22DBBF806028}" srcOrd="10" destOrd="0" presId="urn:microsoft.com/office/officeart/2005/8/layout/chevron2"/>
    <dgm:cxn modelId="{D8A44018-2F5E-4564-9E44-2AF983A06949}" type="presParOf" srcId="{BC5FE784-10FD-427A-9DB3-22DBBF806028}" destId="{9582BE32-139A-4E2A-89B6-808FF4F9825F}" srcOrd="0" destOrd="0" presId="urn:microsoft.com/office/officeart/2005/8/layout/chevron2"/>
    <dgm:cxn modelId="{254C085E-441E-4E48-8BCA-1F41B5C9647D}" type="presParOf" srcId="{BC5FE784-10FD-427A-9DB3-22DBBF806028}" destId="{179B79FB-A87B-4A0D-935A-A83FC44E6EEA}" srcOrd="1" destOrd="0" presId="urn:microsoft.com/office/officeart/2005/8/layout/chevron2"/>
    <dgm:cxn modelId="{DDB6E98D-2AFD-4D14-A43E-B5F7F42FEE19}" type="presParOf" srcId="{24927A50-CD50-4C04-81F4-9DC93DD3B5D1}" destId="{890E99F7-2C71-4302-BD77-EFF0DB91FF4D}" srcOrd="11" destOrd="0" presId="urn:microsoft.com/office/officeart/2005/8/layout/chevron2"/>
    <dgm:cxn modelId="{33988F43-7746-4AA8-A222-73AECA844966}" type="presParOf" srcId="{24927A50-CD50-4C04-81F4-9DC93DD3B5D1}" destId="{7DB3CF61-8FF5-47E2-A694-4548FDF86DDC}" srcOrd="12" destOrd="0" presId="urn:microsoft.com/office/officeart/2005/8/layout/chevron2"/>
    <dgm:cxn modelId="{F452C926-F951-41A1-8BCE-751ABE5C77A0}" type="presParOf" srcId="{7DB3CF61-8FF5-47E2-A694-4548FDF86DDC}" destId="{F7B634B7-4D10-4ED1-B351-8383AA625454}" srcOrd="0" destOrd="0" presId="urn:microsoft.com/office/officeart/2005/8/layout/chevron2"/>
    <dgm:cxn modelId="{5FA1798B-AC9E-4244-8299-99DE02199AA0}" type="presParOf" srcId="{7DB3CF61-8FF5-47E2-A694-4548FDF86DDC}" destId="{8B271943-D11A-47AA-969D-032FFC3260D3}" srcOrd="1" destOrd="0" presId="urn:microsoft.com/office/officeart/2005/8/layout/chevron2"/>
    <dgm:cxn modelId="{050827E4-5D25-4E1C-B914-AD9D1361A588}" type="presParOf" srcId="{24927A50-CD50-4C04-81F4-9DC93DD3B5D1}" destId="{E73F67A0-A273-4016-BFB0-8F9E3130081C}" srcOrd="13" destOrd="0" presId="urn:microsoft.com/office/officeart/2005/8/layout/chevron2"/>
    <dgm:cxn modelId="{550DEF9B-F0C2-4AC0-A685-B2C39AC296DD}" type="presParOf" srcId="{24927A50-CD50-4C04-81F4-9DC93DD3B5D1}" destId="{9DAFF91A-C6AE-4F45-A489-6DAF424D4E69}" srcOrd="14" destOrd="0" presId="urn:microsoft.com/office/officeart/2005/8/layout/chevron2"/>
    <dgm:cxn modelId="{7D0F3AC9-CD98-47DA-9216-6BA22F25FF5F}" type="presParOf" srcId="{9DAFF91A-C6AE-4F45-A489-6DAF424D4E69}" destId="{191B087F-26C9-4EF8-9B95-2EBC52011D78}" srcOrd="0" destOrd="0" presId="urn:microsoft.com/office/officeart/2005/8/layout/chevron2"/>
    <dgm:cxn modelId="{5BF164E1-2300-461C-9679-55A74FA33423}" type="presParOf" srcId="{9DAFF91A-C6AE-4F45-A489-6DAF424D4E69}" destId="{93175A58-61CD-4AA2-BFF9-905071713A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FF63A2-C48F-48A9-ABB8-6C7BE29565BF}" type="doc">
      <dgm:prSet loTypeId="urn:microsoft.com/office/officeart/2005/8/layout/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0E2E7E-20F4-417F-AFBE-1D63AFD82ACE}">
      <dgm:prSet phldr="0"/>
      <dgm:spPr/>
      <dgm:t>
        <a:bodyPr/>
        <a:lstStyle/>
        <a:p>
          <a:pPr algn="l" rtl="0"/>
          <a:r>
            <a:rPr lang="en-US" b="1"/>
            <a:t>Human Pose Estimation is Crucial</a:t>
          </a:r>
          <a:endParaRPr lang="en-US">
            <a:latin typeface="Tenorite"/>
          </a:endParaRPr>
        </a:p>
      </dgm:t>
    </dgm:pt>
    <dgm:pt modelId="{BEE96AC8-905C-43A0-9FCD-3EADEE1A08A3}" type="parTrans" cxnId="{2FAC6C25-D910-4E14-8854-AE6BD68376CB}">
      <dgm:prSet/>
      <dgm:spPr/>
    </dgm:pt>
    <dgm:pt modelId="{944206EE-914F-4821-9110-EC9A7089A19E}" type="sibTrans" cxnId="{2FAC6C25-D910-4E14-8854-AE6BD68376CB}">
      <dgm:prSet/>
      <dgm:spPr/>
    </dgm:pt>
    <dgm:pt modelId="{8F42FA5B-92BC-4CF7-9C0D-C55708DAC747}">
      <dgm:prSet phldr="0"/>
      <dgm:spPr/>
      <dgm:t>
        <a:bodyPr/>
        <a:lstStyle/>
        <a:p>
          <a:pPr algn="l"/>
          <a:r>
            <a:rPr lang="en-US"/>
            <a:t>Widely used in real-time applications (sports, healthcare, etc.).</a:t>
          </a:r>
        </a:p>
      </dgm:t>
    </dgm:pt>
    <dgm:pt modelId="{B6832B43-41FB-4B05-95D8-059FCD6942EA}" type="parTrans" cxnId="{7E665829-1DAB-417E-B52B-09082EBFC44E}">
      <dgm:prSet/>
      <dgm:spPr/>
    </dgm:pt>
    <dgm:pt modelId="{0EF0D9CD-BDA3-4520-8ED2-85CE4DDB1C87}" type="sibTrans" cxnId="{7E665829-1DAB-417E-B52B-09082EBFC44E}">
      <dgm:prSet/>
      <dgm:spPr/>
    </dgm:pt>
    <dgm:pt modelId="{AEF0A6ED-1C54-4EF5-8FA9-0634B5423D5E}">
      <dgm:prSet phldr="0"/>
      <dgm:spPr/>
      <dgm:t>
        <a:bodyPr/>
        <a:lstStyle/>
        <a:p>
          <a:pPr algn="l"/>
          <a:r>
            <a:rPr lang="en-US" b="1"/>
            <a:t>Efficient Real-Time Performance Needed</a:t>
          </a:r>
          <a:endParaRPr lang="en-US"/>
        </a:p>
      </dgm:t>
    </dgm:pt>
    <dgm:pt modelId="{A373BB67-52E9-4295-847F-3463FCD22D00}" type="parTrans" cxnId="{5DC1A9F2-703E-430B-96EC-1FD7E0FAA07F}">
      <dgm:prSet/>
      <dgm:spPr/>
    </dgm:pt>
    <dgm:pt modelId="{A7126C14-0182-4581-B9C9-853F884EBB4C}" type="sibTrans" cxnId="{5DC1A9F2-703E-430B-96EC-1FD7E0FAA07F}">
      <dgm:prSet/>
      <dgm:spPr/>
    </dgm:pt>
    <dgm:pt modelId="{EA886965-38B5-455F-8317-D480A0BF3335}">
      <dgm:prSet phldr="0"/>
      <dgm:spPr/>
      <dgm:t>
        <a:bodyPr/>
        <a:lstStyle/>
        <a:p>
          <a:pPr algn="l"/>
          <a:r>
            <a:rPr lang="en-US"/>
            <a:t>Many devices require fast, accurate pose estimation for user experiences.</a:t>
          </a:r>
        </a:p>
      </dgm:t>
    </dgm:pt>
    <dgm:pt modelId="{2F0DCAA7-A5F0-4FCB-B3D7-1A8067AAB2DF}" type="parTrans" cxnId="{6D14790A-D0D9-4941-A7EF-02E6BCB68883}">
      <dgm:prSet/>
      <dgm:spPr/>
    </dgm:pt>
    <dgm:pt modelId="{C2C520D1-7005-4CD7-8B34-4594BA599F25}" type="sibTrans" cxnId="{6D14790A-D0D9-4941-A7EF-02E6BCB68883}">
      <dgm:prSet/>
      <dgm:spPr/>
    </dgm:pt>
    <dgm:pt modelId="{4EFBB770-6FFE-46B7-94E8-9D98AF570383}">
      <dgm:prSet phldr="0"/>
      <dgm:spPr/>
      <dgm:t>
        <a:bodyPr/>
        <a:lstStyle/>
        <a:p>
          <a:pPr algn="l"/>
          <a:r>
            <a:rPr lang="en-US" b="1"/>
            <a:t>MobileNetV2 Fits Resource Constraints</a:t>
          </a:r>
          <a:endParaRPr lang="en-US"/>
        </a:p>
      </dgm:t>
    </dgm:pt>
    <dgm:pt modelId="{48FEB3E6-5A56-4EE1-94C9-4747019CF859}" type="parTrans" cxnId="{A240BFAB-303C-4220-B741-F1120045B5F3}">
      <dgm:prSet/>
      <dgm:spPr/>
    </dgm:pt>
    <dgm:pt modelId="{A38836BE-828D-40B5-8AE8-B7474BD331D4}" type="sibTrans" cxnId="{A240BFAB-303C-4220-B741-F1120045B5F3}">
      <dgm:prSet/>
      <dgm:spPr/>
    </dgm:pt>
    <dgm:pt modelId="{38E2BD8F-E8D9-4DEA-ABCA-711EB6138CF6}">
      <dgm:prSet phldr="0"/>
      <dgm:spPr/>
      <dgm:t>
        <a:bodyPr/>
        <a:lstStyle/>
        <a:p>
          <a:pPr algn="l"/>
          <a:r>
            <a:rPr lang="en-US"/>
            <a:t>Lightweight architecture ideal for mobile and embedded devices.</a:t>
          </a:r>
        </a:p>
      </dgm:t>
    </dgm:pt>
    <dgm:pt modelId="{B5F310DC-5C5B-4091-8DB5-1E69D48ABBF2}" type="parTrans" cxnId="{EC3B979C-ED93-4EB1-B455-C7D2A6075E61}">
      <dgm:prSet/>
      <dgm:spPr/>
    </dgm:pt>
    <dgm:pt modelId="{66236D2E-617D-4FA6-BF96-BA6374EB4501}" type="sibTrans" cxnId="{EC3B979C-ED93-4EB1-B455-C7D2A6075E61}">
      <dgm:prSet/>
      <dgm:spPr/>
    </dgm:pt>
    <dgm:pt modelId="{3F2FBE73-B3AD-40B6-9A42-D76DB85F1780}">
      <dgm:prSet phldr="0"/>
      <dgm:spPr/>
      <dgm:t>
        <a:bodyPr/>
        <a:lstStyle/>
        <a:p>
          <a:pPr algn="l"/>
          <a:r>
            <a:rPr lang="en-US" b="1"/>
            <a:t>High Accuracy with Fewer Parameters</a:t>
          </a:r>
          <a:endParaRPr lang="en-US"/>
        </a:p>
      </dgm:t>
    </dgm:pt>
    <dgm:pt modelId="{48B22949-FE74-4A7C-B094-D62D96194FF8}" type="parTrans" cxnId="{2532D9FB-05C3-4786-8BAE-176209E318FC}">
      <dgm:prSet/>
      <dgm:spPr/>
    </dgm:pt>
    <dgm:pt modelId="{82CCFF13-25B3-4B16-9F86-8CBD56C5160B}" type="sibTrans" cxnId="{2532D9FB-05C3-4786-8BAE-176209E318FC}">
      <dgm:prSet/>
      <dgm:spPr/>
    </dgm:pt>
    <dgm:pt modelId="{1C7408DE-247A-4533-A9B5-AB40624FD0D6}">
      <dgm:prSet phldr="0"/>
      <dgm:spPr/>
      <dgm:t>
        <a:bodyPr/>
        <a:lstStyle/>
        <a:p>
          <a:pPr algn="l"/>
          <a:r>
            <a:rPr lang="en-US"/>
            <a:t>Balances between computational efficiency and accuracy.</a:t>
          </a:r>
        </a:p>
      </dgm:t>
    </dgm:pt>
    <dgm:pt modelId="{39DD4B8C-6304-4A66-BE14-EA9E6256456D}" type="parTrans" cxnId="{95AF567F-451E-4A53-97DA-25445206E168}">
      <dgm:prSet/>
      <dgm:spPr/>
    </dgm:pt>
    <dgm:pt modelId="{89AA2F85-C6B5-4A6F-ACC0-37BF79433A01}" type="sibTrans" cxnId="{95AF567F-451E-4A53-97DA-25445206E168}">
      <dgm:prSet/>
      <dgm:spPr/>
    </dgm:pt>
    <dgm:pt modelId="{AF22A886-4360-451C-AE41-0D849C39C4E4}">
      <dgm:prSet phldr="0"/>
      <dgm:spPr/>
      <dgm:t>
        <a:bodyPr/>
        <a:lstStyle/>
        <a:p>
          <a:pPr algn="l"/>
          <a:r>
            <a:rPr lang="en-US" b="1"/>
            <a:t>Scalable for Edge Devices</a:t>
          </a:r>
          <a:endParaRPr lang="en-US"/>
        </a:p>
      </dgm:t>
    </dgm:pt>
    <dgm:pt modelId="{74141811-E780-49E8-B098-31D6E93FAA06}" type="parTrans" cxnId="{3500F47B-2AC2-47DC-9E3E-35D1D8772028}">
      <dgm:prSet/>
      <dgm:spPr/>
    </dgm:pt>
    <dgm:pt modelId="{098ADF7E-4174-47C6-AE84-5C14F68A246C}" type="sibTrans" cxnId="{3500F47B-2AC2-47DC-9E3E-35D1D8772028}">
      <dgm:prSet/>
      <dgm:spPr/>
    </dgm:pt>
    <dgm:pt modelId="{0916077C-2B7D-4910-A563-78782378113B}">
      <dgm:prSet phldr="0"/>
      <dgm:spPr/>
      <dgm:t>
        <a:bodyPr/>
        <a:lstStyle/>
        <a:p>
          <a:pPr algn="l"/>
          <a:r>
            <a:rPr lang="en-US"/>
            <a:t>Can run efficiently on devices with limited processing power.</a:t>
          </a:r>
        </a:p>
      </dgm:t>
    </dgm:pt>
    <dgm:pt modelId="{E5D9A5B0-AFF4-4D6A-9855-F6AEAFA74C7A}" type="parTrans" cxnId="{D06E7259-589F-4BAE-BA11-9C7ABF341B1E}">
      <dgm:prSet/>
      <dgm:spPr/>
    </dgm:pt>
    <dgm:pt modelId="{429FB7EE-0A5D-418B-9F4A-6730269B24FB}" type="sibTrans" cxnId="{D06E7259-589F-4BAE-BA11-9C7ABF341B1E}">
      <dgm:prSet/>
      <dgm:spPr/>
    </dgm:pt>
    <dgm:pt modelId="{8F2F0184-54D3-447D-90DD-7E6AF4EFBC95}">
      <dgm:prSet phldr="0"/>
      <dgm:spPr/>
      <dgm:t>
        <a:bodyPr/>
        <a:lstStyle/>
        <a:p>
          <a:pPr algn="l"/>
          <a:r>
            <a:rPr lang="en-US" b="1"/>
            <a:t>Expanding Use Cases</a:t>
          </a:r>
          <a:endParaRPr lang="en-US"/>
        </a:p>
      </dgm:t>
    </dgm:pt>
    <dgm:pt modelId="{6D3BD90A-4308-4883-BFF4-3C1085B1A149}" type="parTrans" cxnId="{DD010CA6-80F1-4E19-87B1-61D9F190C6BB}">
      <dgm:prSet/>
      <dgm:spPr/>
    </dgm:pt>
    <dgm:pt modelId="{47D570C1-6421-45C3-B524-766089052EC6}" type="sibTrans" cxnId="{DD010CA6-80F1-4E19-87B1-61D9F190C6BB}">
      <dgm:prSet/>
      <dgm:spPr/>
    </dgm:pt>
    <dgm:pt modelId="{27BA5DCE-FFBB-4D56-AFD8-613FE8E245D3}">
      <dgm:prSet phldr="0"/>
      <dgm:spPr/>
      <dgm:t>
        <a:bodyPr/>
        <a:lstStyle/>
        <a:p>
          <a:pPr algn="l"/>
          <a:r>
            <a:rPr lang="en-US"/>
            <a:t>From AR/VR to surveillance, pose estimation is a growing field.</a:t>
          </a:r>
        </a:p>
      </dgm:t>
    </dgm:pt>
    <dgm:pt modelId="{29F025EE-6653-4A3F-A665-DBAC97D31026}" type="parTrans" cxnId="{F16CE90C-6EC5-4756-B947-7F9AA408FFCB}">
      <dgm:prSet/>
      <dgm:spPr/>
    </dgm:pt>
    <dgm:pt modelId="{A86683EF-7E2A-42D1-99D4-1E8453BE111D}" type="sibTrans" cxnId="{F16CE90C-6EC5-4756-B947-7F9AA408FFCB}">
      <dgm:prSet/>
      <dgm:spPr/>
    </dgm:pt>
    <dgm:pt modelId="{AAF86E06-78CE-4510-B891-D6DAE3576E3C}">
      <dgm:prSet phldr="0"/>
      <dgm:spPr/>
      <dgm:t>
        <a:bodyPr/>
        <a:lstStyle/>
        <a:p>
          <a:pPr algn="l"/>
          <a:r>
            <a:rPr lang="en-US" b="1"/>
            <a:t>COCO Dataset Provides a Rich Benchmark</a:t>
          </a:r>
          <a:endParaRPr lang="en-US"/>
        </a:p>
      </dgm:t>
    </dgm:pt>
    <dgm:pt modelId="{46C2E0B3-F3DC-45BE-B9CD-474B7C70CC97}" type="parTrans" cxnId="{99DDC4A4-5DB3-4D37-BA13-A40398459496}">
      <dgm:prSet/>
      <dgm:spPr/>
    </dgm:pt>
    <dgm:pt modelId="{A6744B03-4D5E-4729-B739-1A6E85838C8A}" type="sibTrans" cxnId="{99DDC4A4-5DB3-4D37-BA13-A40398459496}">
      <dgm:prSet/>
      <dgm:spPr/>
    </dgm:pt>
    <dgm:pt modelId="{6B253497-D25A-45DB-980D-F964CD6A6A05}">
      <dgm:prSet phldr="0"/>
      <dgm:spPr/>
      <dgm:t>
        <a:bodyPr/>
        <a:lstStyle/>
        <a:p>
          <a:pPr algn="l"/>
          <a:r>
            <a:rPr lang="en-US"/>
            <a:t>Well-established dataset with 17 </a:t>
          </a:r>
          <a:r>
            <a:rPr lang="en-US" err="1"/>
            <a:t>keypoints</a:t>
          </a:r>
          <a:r>
            <a:rPr lang="en-US"/>
            <a:t> and diverse images.</a:t>
          </a:r>
        </a:p>
      </dgm:t>
    </dgm:pt>
    <dgm:pt modelId="{20F24ED2-90DA-4264-A96E-6D9AADD69EE7}" type="parTrans" cxnId="{463DDCE3-3A0F-498A-813C-37F867056DAD}">
      <dgm:prSet/>
      <dgm:spPr/>
    </dgm:pt>
    <dgm:pt modelId="{AA468CA6-F435-4CEC-AD29-7EEF719B8688}" type="sibTrans" cxnId="{463DDCE3-3A0F-498A-813C-37F867056DAD}">
      <dgm:prSet/>
      <dgm:spPr/>
    </dgm:pt>
    <dgm:pt modelId="{AB69CA80-4871-49B6-9767-6590C024B461}">
      <dgm:prSet phldr="0"/>
      <dgm:spPr/>
      <dgm:t>
        <a:bodyPr/>
        <a:lstStyle/>
        <a:p>
          <a:pPr algn="l"/>
          <a:r>
            <a:rPr lang="en-US" b="1"/>
            <a:t>Improves Human-Computer Interaction</a:t>
          </a:r>
          <a:endParaRPr lang="en-US"/>
        </a:p>
      </dgm:t>
    </dgm:pt>
    <dgm:pt modelId="{36D93AB7-031B-47E3-8664-0226BCB37EE6}" type="parTrans" cxnId="{A811F51C-35F5-455F-8281-60E768FB48E3}">
      <dgm:prSet/>
      <dgm:spPr/>
    </dgm:pt>
    <dgm:pt modelId="{891CA8B4-91DA-40E6-8235-1090BB60B911}" type="sibTrans" cxnId="{A811F51C-35F5-455F-8281-60E768FB48E3}">
      <dgm:prSet/>
      <dgm:spPr/>
    </dgm:pt>
    <dgm:pt modelId="{36A7B159-1A25-4344-871B-D55420BD7B8D}">
      <dgm:prSet phldr="0"/>
      <dgm:spPr/>
      <dgm:t>
        <a:bodyPr/>
        <a:lstStyle/>
        <a:p>
          <a:pPr algn="l"/>
          <a:r>
            <a:rPr lang="en-US"/>
            <a:t>Enhances the ability to understand and respond to human movements.</a:t>
          </a:r>
        </a:p>
      </dgm:t>
    </dgm:pt>
    <dgm:pt modelId="{FC28F79E-8971-4589-8081-1774C8EB8AF1}" type="parTrans" cxnId="{A2F3F394-3DFC-4EA1-AE1D-D803D7D72F98}">
      <dgm:prSet/>
      <dgm:spPr/>
    </dgm:pt>
    <dgm:pt modelId="{6B0A73A6-7A34-4809-99B6-AFAF074CE4F7}" type="sibTrans" cxnId="{A2F3F394-3DFC-4EA1-AE1D-D803D7D72F98}">
      <dgm:prSet/>
      <dgm:spPr/>
    </dgm:pt>
    <dgm:pt modelId="{11603A81-CA76-4479-A5EB-FCE72F097803}">
      <dgm:prSet phldr="0"/>
      <dgm:spPr/>
      <dgm:t>
        <a:bodyPr/>
        <a:lstStyle/>
        <a:p>
          <a:pPr algn="l"/>
          <a:r>
            <a:rPr lang="en-US" b="1"/>
            <a:t>Potential for Further Innovation</a:t>
          </a:r>
          <a:endParaRPr lang="en-US"/>
        </a:p>
      </dgm:t>
    </dgm:pt>
    <dgm:pt modelId="{E88307E2-016F-412B-8232-1BC4B42B669A}" type="parTrans" cxnId="{9B0DBD9B-0826-49A6-9CC7-470FE2524120}">
      <dgm:prSet/>
      <dgm:spPr/>
    </dgm:pt>
    <dgm:pt modelId="{48303C38-5A41-44E3-8100-4B71FB6709A6}" type="sibTrans" cxnId="{9B0DBD9B-0826-49A6-9CC7-470FE2524120}">
      <dgm:prSet/>
      <dgm:spPr/>
    </dgm:pt>
    <dgm:pt modelId="{18452451-F658-4489-B0AA-F8B846BFBF2A}">
      <dgm:prSet phldr="0"/>
      <dgm:spPr/>
      <dgm:t>
        <a:bodyPr/>
        <a:lstStyle/>
        <a:p>
          <a:pPr algn="l"/>
          <a:r>
            <a:rPr lang="en-US"/>
            <a:t>Allows for more advanced research in areas like gesture recognition, robotics, etc.</a:t>
          </a:r>
        </a:p>
      </dgm:t>
    </dgm:pt>
    <dgm:pt modelId="{5A929299-EEDB-4CFF-B18F-2EB0AFACC5CE}" type="parTrans" cxnId="{9282DB43-09B4-40FA-A27A-0FE3952B9847}">
      <dgm:prSet/>
      <dgm:spPr/>
    </dgm:pt>
    <dgm:pt modelId="{168340EB-EFB9-4606-A97A-895CD68B8A6C}" type="sibTrans" cxnId="{9282DB43-09B4-40FA-A27A-0FE3952B9847}">
      <dgm:prSet/>
      <dgm:spPr/>
    </dgm:pt>
    <dgm:pt modelId="{C85A7E03-6759-41D3-9A83-AA00007AA5BC}">
      <dgm:prSet phldr="0"/>
      <dgm:spPr/>
      <dgm:t>
        <a:bodyPr/>
        <a:lstStyle/>
        <a:p>
          <a:pPr algn="l"/>
          <a:r>
            <a:rPr lang="en-US" b="1"/>
            <a:t>Bridges the Gap between Research and Application</a:t>
          </a:r>
          <a:endParaRPr lang="en-US"/>
        </a:p>
      </dgm:t>
    </dgm:pt>
    <dgm:pt modelId="{0DAE548F-6107-43CB-ADB3-B2064B39F46A}" type="parTrans" cxnId="{BA261C2C-9ED9-4CEE-BDC4-9601ED2D35C8}">
      <dgm:prSet/>
      <dgm:spPr/>
    </dgm:pt>
    <dgm:pt modelId="{EF25B7B1-A4A3-4C17-8CEE-BDA529730242}" type="sibTrans" cxnId="{BA261C2C-9ED9-4CEE-BDC4-9601ED2D35C8}">
      <dgm:prSet/>
      <dgm:spPr/>
    </dgm:pt>
    <dgm:pt modelId="{DC1C88B3-1A07-4CD5-9303-CEF4DCC278FD}">
      <dgm:prSet phldr="0"/>
      <dgm:spPr/>
      <dgm:t>
        <a:bodyPr/>
        <a:lstStyle/>
        <a:p>
          <a:pPr algn="l"/>
          <a:r>
            <a:rPr lang="en-US"/>
            <a:t>Combines state-of-the-art deep learning with practical real-world deployment.</a:t>
          </a:r>
        </a:p>
      </dgm:t>
    </dgm:pt>
    <dgm:pt modelId="{D32271BA-5431-4D94-A7B6-7923C10859BB}" type="parTrans" cxnId="{94D83C69-3362-4990-A73A-C8A015E26082}">
      <dgm:prSet/>
      <dgm:spPr/>
    </dgm:pt>
    <dgm:pt modelId="{BA67941A-49B3-4789-9637-A45CA904B44C}" type="sibTrans" cxnId="{94D83C69-3362-4990-A73A-C8A015E26082}">
      <dgm:prSet/>
      <dgm:spPr/>
    </dgm:pt>
    <dgm:pt modelId="{A9D93B90-1A20-4C51-872C-654B69CCB026}" type="pres">
      <dgm:prSet presAssocID="{34FF63A2-C48F-48A9-ABB8-6C7BE29565BF}" presName="linear" presStyleCnt="0">
        <dgm:presLayoutVars>
          <dgm:dir/>
          <dgm:animLvl val="lvl"/>
          <dgm:resizeHandles val="exact"/>
        </dgm:presLayoutVars>
      </dgm:prSet>
      <dgm:spPr/>
    </dgm:pt>
    <dgm:pt modelId="{01DE9433-2D58-4AC4-ABFF-CCDCC68A6117}" type="pres">
      <dgm:prSet presAssocID="{C40E2E7E-20F4-417F-AFBE-1D63AFD82ACE}" presName="parentLin" presStyleCnt="0"/>
      <dgm:spPr/>
    </dgm:pt>
    <dgm:pt modelId="{1E19F7ED-0837-45CA-B4FA-7F6ACCD4425E}" type="pres">
      <dgm:prSet presAssocID="{C40E2E7E-20F4-417F-AFBE-1D63AFD82ACE}" presName="parentLeftMargin" presStyleLbl="node1" presStyleIdx="0" presStyleCnt="10"/>
      <dgm:spPr/>
    </dgm:pt>
    <dgm:pt modelId="{654041BB-60ED-43A4-AD7D-28F0CEB06015}" type="pres">
      <dgm:prSet presAssocID="{C40E2E7E-20F4-417F-AFBE-1D63AFD82ACE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17EA8A70-1ECA-49D9-BE89-978E6B80C35A}" type="pres">
      <dgm:prSet presAssocID="{C40E2E7E-20F4-417F-AFBE-1D63AFD82ACE}" presName="negativeSpace" presStyleCnt="0"/>
      <dgm:spPr/>
    </dgm:pt>
    <dgm:pt modelId="{4094DBAC-E630-4117-9E6E-BEB21EFB3BE2}" type="pres">
      <dgm:prSet presAssocID="{C40E2E7E-20F4-417F-AFBE-1D63AFD82ACE}" presName="childText" presStyleLbl="conFgAcc1" presStyleIdx="0" presStyleCnt="10">
        <dgm:presLayoutVars>
          <dgm:bulletEnabled val="1"/>
        </dgm:presLayoutVars>
      </dgm:prSet>
      <dgm:spPr/>
    </dgm:pt>
    <dgm:pt modelId="{8DDC88CC-A155-4160-B733-A88146CBCF10}" type="pres">
      <dgm:prSet presAssocID="{944206EE-914F-4821-9110-EC9A7089A19E}" presName="spaceBetweenRectangles" presStyleCnt="0"/>
      <dgm:spPr/>
    </dgm:pt>
    <dgm:pt modelId="{25CDB147-B287-47BA-82DE-B757AAF76048}" type="pres">
      <dgm:prSet presAssocID="{AEF0A6ED-1C54-4EF5-8FA9-0634B5423D5E}" presName="parentLin" presStyleCnt="0"/>
      <dgm:spPr/>
    </dgm:pt>
    <dgm:pt modelId="{984144F7-4494-4500-9939-EC67D340CDA0}" type="pres">
      <dgm:prSet presAssocID="{AEF0A6ED-1C54-4EF5-8FA9-0634B5423D5E}" presName="parentLeftMargin" presStyleLbl="node1" presStyleIdx="0" presStyleCnt="10"/>
      <dgm:spPr/>
    </dgm:pt>
    <dgm:pt modelId="{DB7BDDFE-DE51-4B09-9435-71FF31131AEE}" type="pres">
      <dgm:prSet presAssocID="{AEF0A6ED-1C54-4EF5-8FA9-0634B5423D5E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1457ACC-58BB-48EA-9F3F-5F7F1C943304}" type="pres">
      <dgm:prSet presAssocID="{AEF0A6ED-1C54-4EF5-8FA9-0634B5423D5E}" presName="negativeSpace" presStyleCnt="0"/>
      <dgm:spPr/>
    </dgm:pt>
    <dgm:pt modelId="{872C812D-92FF-434E-9390-E8563F5133A5}" type="pres">
      <dgm:prSet presAssocID="{AEF0A6ED-1C54-4EF5-8FA9-0634B5423D5E}" presName="childText" presStyleLbl="conFgAcc1" presStyleIdx="1" presStyleCnt="10">
        <dgm:presLayoutVars>
          <dgm:bulletEnabled val="1"/>
        </dgm:presLayoutVars>
      </dgm:prSet>
      <dgm:spPr/>
    </dgm:pt>
    <dgm:pt modelId="{DFF9EF9F-2B19-41C9-8F26-DAAFFDBC526F}" type="pres">
      <dgm:prSet presAssocID="{A7126C14-0182-4581-B9C9-853F884EBB4C}" presName="spaceBetweenRectangles" presStyleCnt="0"/>
      <dgm:spPr/>
    </dgm:pt>
    <dgm:pt modelId="{C697B6F9-FEEE-49AD-8679-6EEB44E52532}" type="pres">
      <dgm:prSet presAssocID="{4EFBB770-6FFE-46B7-94E8-9D98AF570383}" presName="parentLin" presStyleCnt="0"/>
      <dgm:spPr/>
    </dgm:pt>
    <dgm:pt modelId="{C60DAFE1-58AD-4E30-9F83-0D004941CD5C}" type="pres">
      <dgm:prSet presAssocID="{4EFBB770-6FFE-46B7-94E8-9D98AF570383}" presName="parentLeftMargin" presStyleLbl="node1" presStyleIdx="1" presStyleCnt="10"/>
      <dgm:spPr/>
    </dgm:pt>
    <dgm:pt modelId="{7D784F5B-F728-4526-B246-EF77ED653025}" type="pres">
      <dgm:prSet presAssocID="{4EFBB770-6FFE-46B7-94E8-9D98AF57038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744073EC-C0B7-425E-882B-0751AB9C4F5D}" type="pres">
      <dgm:prSet presAssocID="{4EFBB770-6FFE-46B7-94E8-9D98AF570383}" presName="negativeSpace" presStyleCnt="0"/>
      <dgm:spPr/>
    </dgm:pt>
    <dgm:pt modelId="{CB8374DA-1EA7-495E-A625-589B2AC67E50}" type="pres">
      <dgm:prSet presAssocID="{4EFBB770-6FFE-46B7-94E8-9D98AF570383}" presName="childText" presStyleLbl="conFgAcc1" presStyleIdx="2" presStyleCnt="10">
        <dgm:presLayoutVars>
          <dgm:bulletEnabled val="1"/>
        </dgm:presLayoutVars>
      </dgm:prSet>
      <dgm:spPr/>
    </dgm:pt>
    <dgm:pt modelId="{C3E5DB97-7618-404B-9ED4-CFE3BD346FCF}" type="pres">
      <dgm:prSet presAssocID="{A38836BE-828D-40B5-8AE8-B7474BD331D4}" presName="spaceBetweenRectangles" presStyleCnt="0"/>
      <dgm:spPr/>
    </dgm:pt>
    <dgm:pt modelId="{D203DF99-9840-4F03-8BDA-E637432A1230}" type="pres">
      <dgm:prSet presAssocID="{3F2FBE73-B3AD-40B6-9A42-D76DB85F1780}" presName="parentLin" presStyleCnt="0"/>
      <dgm:spPr/>
    </dgm:pt>
    <dgm:pt modelId="{959BF3B5-0F91-4B34-A193-CAA3FD39A84D}" type="pres">
      <dgm:prSet presAssocID="{3F2FBE73-B3AD-40B6-9A42-D76DB85F1780}" presName="parentLeftMargin" presStyleLbl="node1" presStyleIdx="2" presStyleCnt="10"/>
      <dgm:spPr/>
    </dgm:pt>
    <dgm:pt modelId="{376D0479-FB95-4797-B825-6BE428A0816C}" type="pres">
      <dgm:prSet presAssocID="{3F2FBE73-B3AD-40B6-9A42-D76DB85F1780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1E56D294-088D-4EC9-B7C9-07CA6CD9E1A6}" type="pres">
      <dgm:prSet presAssocID="{3F2FBE73-B3AD-40B6-9A42-D76DB85F1780}" presName="negativeSpace" presStyleCnt="0"/>
      <dgm:spPr/>
    </dgm:pt>
    <dgm:pt modelId="{ADC0F241-AA11-42D0-B6E5-538191F6515A}" type="pres">
      <dgm:prSet presAssocID="{3F2FBE73-B3AD-40B6-9A42-D76DB85F1780}" presName="childText" presStyleLbl="conFgAcc1" presStyleIdx="3" presStyleCnt="10">
        <dgm:presLayoutVars>
          <dgm:bulletEnabled val="1"/>
        </dgm:presLayoutVars>
      </dgm:prSet>
      <dgm:spPr/>
    </dgm:pt>
    <dgm:pt modelId="{09A817A2-C3A6-4E80-A472-15768833D63D}" type="pres">
      <dgm:prSet presAssocID="{82CCFF13-25B3-4B16-9F86-8CBD56C5160B}" presName="spaceBetweenRectangles" presStyleCnt="0"/>
      <dgm:spPr/>
    </dgm:pt>
    <dgm:pt modelId="{067ADCF0-E699-4585-8E8B-C8D5AC88F4E2}" type="pres">
      <dgm:prSet presAssocID="{AF22A886-4360-451C-AE41-0D849C39C4E4}" presName="parentLin" presStyleCnt="0"/>
      <dgm:spPr/>
    </dgm:pt>
    <dgm:pt modelId="{B01D7AAE-C7B5-44DD-A98D-F1336A3E2740}" type="pres">
      <dgm:prSet presAssocID="{AF22A886-4360-451C-AE41-0D849C39C4E4}" presName="parentLeftMargin" presStyleLbl="node1" presStyleIdx="3" presStyleCnt="10"/>
      <dgm:spPr/>
    </dgm:pt>
    <dgm:pt modelId="{18F371DC-0228-49DB-979C-DCC44993742B}" type="pres">
      <dgm:prSet presAssocID="{AF22A886-4360-451C-AE41-0D849C39C4E4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C83C40B0-3510-4082-A5B4-067EF5EF1676}" type="pres">
      <dgm:prSet presAssocID="{AF22A886-4360-451C-AE41-0D849C39C4E4}" presName="negativeSpace" presStyleCnt="0"/>
      <dgm:spPr/>
    </dgm:pt>
    <dgm:pt modelId="{6057BB40-2F5E-4516-B2FF-386C3864EF2D}" type="pres">
      <dgm:prSet presAssocID="{AF22A886-4360-451C-AE41-0D849C39C4E4}" presName="childText" presStyleLbl="conFgAcc1" presStyleIdx="4" presStyleCnt="10">
        <dgm:presLayoutVars>
          <dgm:bulletEnabled val="1"/>
        </dgm:presLayoutVars>
      </dgm:prSet>
      <dgm:spPr/>
    </dgm:pt>
    <dgm:pt modelId="{7C92D4AD-89FC-47F2-8667-093FBCF98FFE}" type="pres">
      <dgm:prSet presAssocID="{098ADF7E-4174-47C6-AE84-5C14F68A246C}" presName="spaceBetweenRectangles" presStyleCnt="0"/>
      <dgm:spPr/>
    </dgm:pt>
    <dgm:pt modelId="{A7025490-AA0D-4DAA-B39A-477CADE7078A}" type="pres">
      <dgm:prSet presAssocID="{8F2F0184-54D3-447D-90DD-7E6AF4EFBC95}" presName="parentLin" presStyleCnt="0"/>
      <dgm:spPr/>
    </dgm:pt>
    <dgm:pt modelId="{12485122-470F-454D-A77C-BD475A1C8408}" type="pres">
      <dgm:prSet presAssocID="{8F2F0184-54D3-447D-90DD-7E6AF4EFBC95}" presName="parentLeftMargin" presStyleLbl="node1" presStyleIdx="4" presStyleCnt="10"/>
      <dgm:spPr/>
    </dgm:pt>
    <dgm:pt modelId="{4035E341-F6CC-413A-8168-8C681851EDB9}" type="pres">
      <dgm:prSet presAssocID="{8F2F0184-54D3-447D-90DD-7E6AF4EFBC9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03F30BD-813A-4E1F-ABE9-D4067579B9C0}" type="pres">
      <dgm:prSet presAssocID="{8F2F0184-54D3-447D-90DD-7E6AF4EFBC95}" presName="negativeSpace" presStyleCnt="0"/>
      <dgm:spPr/>
    </dgm:pt>
    <dgm:pt modelId="{50A799DB-405E-4229-81F5-C1B1A64F9BA9}" type="pres">
      <dgm:prSet presAssocID="{8F2F0184-54D3-447D-90DD-7E6AF4EFBC95}" presName="childText" presStyleLbl="conFgAcc1" presStyleIdx="5" presStyleCnt="10">
        <dgm:presLayoutVars>
          <dgm:bulletEnabled val="1"/>
        </dgm:presLayoutVars>
      </dgm:prSet>
      <dgm:spPr/>
    </dgm:pt>
    <dgm:pt modelId="{F03203DF-F6A9-4F8C-8F03-2EB412CAF730}" type="pres">
      <dgm:prSet presAssocID="{47D570C1-6421-45C3-B524-766089052EC6}" presName="spaceBetweenRectangles" presStyleCnt="0"/>
      <dgm:spPr/>
    </dgm:pt>
    <dgm:pt modelId="{CE964887-2207-47A0-BAA2-6E7CA48BBCF9}" type="pres">
      <dgm:prSet presAssocID="{AAF86E06-78CE-4510-B891-D6DAE3576E3C}" presName="parentLin" presStyleCnt="0"/>
      <dgm:spPr/>
    </dgm:pt>
    <dgm:pt modelId="{94050D59-C9C1-4AAF-B11B-80471861E3EE}" type="pres">
      <dgm:prSet presAssocID="{AAF86E06-78CE-4510-B891-D6DAE3576E3C}" presName="parentLeftMargin" presStyleLbl="node1" presStyleIdx="5" presStyleCnt="10"/>
      <dgm:spPr/>
    </dgm:pt>
    <dgm:pt modelId="{6951DBBD-A7A9-4853-958B-22B91F824F3F}" type="pres">
      <dgm:prSet presAssocID="{AAF86E06-78CE-4510-B891-D6DAE3576E3C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4A86EB7B-AC6C-4212-B036-8760BE412266}" type="pres">
      <dgm:prSet presAssocID="{AAF86E06-78CE-4510-B891-D6DAE3576E3C}" presName="negativeSpace" presStyleCnt="0"/>
      <dgm:spPr/>
    </dgm:pt>
    <dgm:pt modelId="{86A98351-6045-40B0-B93C-B0E86E4AF94E}" type="pres">
      <dgm:prSet presAssocID="{AAF86E06-78CE-4510-B891-D6DAE3576E3C}" presName="childText" presStyleLbl="conFgAcc1" presStyleIdx="6" presStyleCnt="10">
        <dgm:presLayoutVars>
          <dgm:bulletEnabled val="1"/>
        </dgm:presLayoutVars>
      </dgm:prSet>
      <dgm:spPr/>
    </dgm:pt>
    <dgm:pt modelId="{6B5C2F64-DEC2-45D5-99EB-C6B9FD2E2787}" type="pres">
      <dgm:prSet presAssocID="{A6744B03-4D5E-4729-B739-1A6E85838C8A}" presName="spaceBetweenRectangles" presStyleCnt="0"/>
      <dgm:spPr/>
    </dgm:pt>
    <dgm:pt modelId="{1E9A7F6A-44C5-45D5-AD1C-D4DF4B8B83CC}" type="pres">
      <dgm:prSet presAssocID="{AB69CA80-4871-49B6-9767-6590C024B461}" presName="parentLin" presStyleCnt="0"/>
      <dgm:spPr/>
    </dgm:pt>
    <dgm:pt modelId="{E15D4445-F2C6-4394-A820-BDE50B8B75EA}" type="pres">
      <dgm:prSet presAssocID="{AB69CA80-4871-49B6-9767-6590C024B461}" presName="parentLeftMargin" presStyleLbl="node1" presStyleIdx="6" presStyleCnt="10"/>
      <dgm:spPr/>
    </dgm:pt>
    <dgm:pt modelId="{CC699267-7CB6-45D6-A709-7A08ECFAE3F6}" type="pres">
      <dgm:prSet presAssocID="{AB69CA80-4871-49B6-9767-6590C024B46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BFF43730-CB66-48FE-AA07-00C4F5AF0967}" type="pres">
      <dgm:prSet presAssocID="{AB69CA80-4871-49B6-9767-6590C024B461}" presName="negativeSpace" presStyleCnt="0"/>
      <dgm:spPr/>
    </dgm:pt>
    <dgm:pt modelId="{DAC48C4E-CF0B-43A2-AC7B-39A15785D761}" type="pres">
      <dgm:prSet presAssocID="{AB69CA80-4871-49B6-9767-6590C024B461}" presName="childText" presStyleLbl="conFgAcc1" presStyleIdx="7" presStyleCnt="10">
        <dgm:presLayoutVars>
          <dgm:bulletEnabled val="1"/>
        </dgm:presLayoutVars>
      </dgm:prSet>
      <dgm:spPr/>
    </dgm:pt>
    <dgm:pt modelId="{2D425879-5B3B-4F21-A1F3-81108C3046CE}" type="pres">
      <dgm:prSet presAssocID="{891CA8B4-91DA-40E6-8235-1090BB60B911}" presName="spaceBetweenRectangles" presStyleCnt="0"/>
      <dgm:spPr/>
    </dgm:pt>
    <dgm:pt modelId="{8722E6A9-693A-4F61-9A7F-18B58935ED4C}" type="pres">
      <dgm:prSet presAssocID="{11603A81-CA76-4479-A5EB-FCE72F097803}" presName="parentLin" presStyleCnt="0"/>
      <dgm:spPr/>
    </dgm:pt>
    <dgm:pt modelId="{90F4FAF2-38B4-4AD8-8117-E6FEF1452692}" type="pres">
      <dgm:prSet presAssocID="{11603A81-CA76-4479-A5EB-FCE72F097803}" presName="parentLeftMargin" presStyleLbl="node1" presStyleIdx="7" presStyleCnt="10"/>
      <dgm:spPr/>
    </dgm:pt>
    <dgm:pt modelId="{72C7CBE6-CD9A-403E-A0FE-57260F96FE3E}" type="pres">
      <dgm:prSet presAssocID="{11603A81-CA76-4479-A5EB-FCE72F097803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5BCC5EAC-F2E2-493B-B07C-3DE8C26E77FF}" type="pres">
      <dgm:prSet presAssocID="{11603A81-CA76-4479-A5EB-FCE72F097803}" presName="negativeSpace" presStyleCnt="0"/>
      <dgm:spPr/>
    </dgm:pt>
    <dgm:pt modelId="{2C4A2D8E-D40B-455B-9FFF-DBB96C518435}" type="pres">
      <dgm:prSet presAssocID="{11603A81-CA76-4479-A5EB-FCE72F097803}" presName="childText" presStyleLbl="conFgAcc1" presStyleIdx="8" presStyleCnt="10">
        <dgm:presLayoutVars>
          <dgm:bulletEnabled val="1"/>
        </dgm:presLayoutVars>
      </dgm:prSet>
      <dgm:spPr/>
    </dgm:pt>
    <dgm:pt modelId="{1524C77C-6350-4FCF-8F48-D0F816FE2388}" type="pres">
      <dgm:prSet presAssocID="{48303C38-5A41-44E3-8100-4B71FB6709A6}" presName="spaceBetweenRectangles" presStyleCnt="0"/>
      <dgm:spPr/>
    </dgm:pt>
    <dgm:pt modelId="{4A20DE35-E96B-4A13-A8AA-A4E69883B16A}" type="pres">
      <dgm:prSet presAssocID="{C85A7E03-6759-41D3-9A83-AA00007AA5BC}" presName="parentLin" presStyleCnt="0"/>
      <dgm:spPr/>
    </dgm:pt>
    <dgm:pt modelId="{F633FD10-16FE-459A-BBA1-31B7CBDC0169}" type="pres">
      <dgm:prSet presAssocID="{C85A7E03-6759-41D3-9A83-AA00007AA5BC}" presName="parentLeftMargin" presStyleLbl="node1" presStyleIdx="8" presStyleCnt="10"/>
      <dgm:spPr/>
    </dgm:pt>
    <dgm:pt modelId="{B5B6BCA8-D56A-4B59-A266-04968FAF2608}" type="pres">
      <dgm:prSet presAssocID="{C85A7E03-6759-41D3-9A83-AA00007AA5BC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1955E5AE-C20A-43C7-9FD8-1BB59536A860}" type="pres">
      <dgm:prSet presAssocID="{C85A7E03-6759-41D3-9A83-AA00007AA5BC}" presName="negativeSpace" presStyleCnt="0"/>
      <dgm:spPr/>
    </dgm:pt>
    <dgm:pt modelId="{4EDD1DFB-72D7-4F86-A78B-106C86024445}" type="pres">
      <dgm:prSet presAssocID="{C85A7E03-6759-41D3-9A83-AA00007AA5BC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6D14790A-D0D9-4941-A7EF-02E6BCB68883}" srcId="{AEF0A6ED-1C54-4EF5-8FA9-0634B5423D5E}" destId="{EA886965-38B5-455F-8317-D480A0BF3335}" srcOrd="0" destOrd="0" parTransId="{2F0DCAA7-A5F0-4FCB-B3D7-1A8067AAB2DF}" sibTransId="{C2C520D1-7005-4CD7-8B34-4594BA599F25}"/>
    <dgm:cxn modelId="{F16CE90C-6EC5-4756-B947-7F9AA408FFCB}" srcId="{8F2F0184-54D3-447D-90DD-7E6AF4EFBC95}" destId="{27BA5DCE-FFBB-4D56-AFD8-613FE8E245D3}" srcOrd="0" destOrd="0" parTransId="{29F025EE-6653-4A3F-A665-DBAC97D31026}" sibTransId="{A86683EF-7E2A-42D1-99D4-1E8453BE111D}"/>
    <dgm:cxn modelId="{58B3A610-2E72-46CC-A079-87301CD48DE0}" type="presOf" srcId="{4EFBB770-6FFE-46B7-94E8-9D98AF570383}" destId="{C60DAFE1-58AD-4E30-9F83-0D004941CD5C}" srcOrd="0" destOrd="0" presId="urn:microsoft.com/office/officeart/2005/8/layout/list1"/>
    <dgm:cxn modelId="{A811F51C-35F5-455F-8281-60E768FB48E3}" srcId="{34FF63A2-C48F-48A9-ABB8-6C7BE29565BF}" destId="{AB69CA80-4871-49B6-9767-6590C024B461}" srcOrd="7" destOrd="0" parTransId="{36D93AB7-031B-47E3-8664-0226BCB37EE6}" sibTransId="{891CA8B4-91DA-40E6-8235-1090BB60B911}"/>
    <dgm:cxn modelId="{B6EA0E1D-DF40-49CF-9923-4CF88D96BAE8}" type="presOf" srcId="{AB69CA80-4871-49B6-9767-6590C024B461}" destId="{CC699267-7CB6-45D6-A709-7A08ECFAE3F6}" srcOrd="1" destOrd="0" presId="urn:microsoft.com/office/officeart/2005/8/layout/list1"/>
    <dgm:cxn modelId="{2FAC6C25-D910-4E14-8854-AE6BD68376CB}" srcId="{34FF63A2-C48F-48A9-ABB8-6C7BE29565BF}" destId="{C40E2E7E-20F4-417F-AFBE-1D63AFD82ACE}" srcOrd="0" destOrd="0" parTransId="{BEE96AC8-905C-43A0-9FCD-3EADEE1A08A3}" sibTransId="{944206EE-914F-4821-9110-EC9A7089A19E}"/>
    <dgm:cxn modelId="{C3366228-2C2E-4705-BFBB-B7219F704DB7}" type="presOf" srcId="{C85A7E03-6759-41D3-9A83-AA00007AA5BC}" destId="{B5B6BCA8-D56A-4B59-A266-04968FAF2608}" srcOrd="1" destOrd="0" presId="urn:microsoft.com/office/officeart/2005/8/layout/list1"/>
    <dgm:cxn modelId="{7E665829-1DAB-417E-B52B-09082EBFC44E}" srcId="{C40E2E7E-20F4-417F-AFBE-1D63AFD82ACE}" destId="{8F42FA5B-92BC-4CF7-9C0D-C55708DAC747}" srcOrd="0" destOrd="0" parTransId="{B6832B43-41FB-4B05-95D8-059FCD6942EA}" sibTransId="{0EF0D9CD-BDA3-4520-8ED2-85CE4DDB1C87}"/>
    <dgm:cxn modelId="{BA261C2C-9ED9-4CEE-BDC4-9601ED2D35C8}" srcId="{34FF63A2-C48F-48A9-ABB8-6C7BE29565BF}" destId="{C85A7E03-6759-41D3-9A83-AA00007AA5BC}" srcOrd="9" destOrd="0" parTransId="{0DAE548F-6107-43CB-ADB3-B2064B39F46A}" sibTransId="{EF25B7B1-A4A3-4C17-8CEE-BDA529730242}"/>
    <dgm:cxn modelId="{9F23E62C-BE41-4F5D-B919-AA84E08C07D2}" type="presOf" srcId="{8F2F0184-54D3-447D-90DD-7E6AF4EFBC95}" destId="{12485122-470F-454D-A77C-BD475A1C8408}" srcOrd="0" destOrd="0" presId="urn:microsoft.com/office/officeart/2005/8/layout/list1"/>
    <dgm:cxn modelId="{C482D42F-544D-4504-A461-B9556A6D5B24}" type="presOf" srcId="{EA886965-38B5-455F-8317-D480A0BF3335}" destId="{872C812D-92FF-434E-9390-E8563F5133A5}" srcOrd="0" destOrd="0" presId="urn:microsoft.com/office/officeart/2005/8/layout/list1"/>
    <dgm:cxn modelId="{B7F9C130-29D3-4BF4-8C59-D94504CF5EC6}" type="presOf" srcId="{8F42FA5B-92BC-4CF7-9C0D-C55708DAC747}" destId="{4094DBAC-E630-4117-9E6E-BEB21EFB3BE2}" srcOrd="0" destOrd="0" presId="urn:microsoft.com/office/officeart/2005/8/layout/list1"/>
    <dgm:cxn modelId="{D924AF3C-AB8A-4F01-8E6B-E068129FC53F}" type="presOf" srcId="{4EFBB770-6FFE-46B7-94E8-9D98AF570383}" destId="{7D784F5B-F728-4526-B246-EF77ED653025}" srcOrd="1" destOrd="0" presId="urn:microsoft.com/office/officeart/2005/8/layout/list1"/>
    <dgm:cxn modelId="{559F8B3E-3A80-437F-B2FF-4041CA14E6FB}" type="presOf" srcId="{18452451-F658-4489-B0AA-F8B846BFBF2A}" destId="{2C4A2D8E-D40B-455B-9FFF-DBB96C518435}" srcOrd="0" destOrd="0" presId="urn:microsoft.com/office/officeart/2005/8/layout/list1"/>
    <dgm:cxn modelId="{8D927E5B-4E1F-4D9E-99D9-EBC86CCE8AD9}" type="presOf" srcId="{36A7B159-1A25-4344-871B-D55420BD7B8D}" destId="{DAC48C4E-CF0B-43A2-AC7B-39A15785D761}" srcOrd="0" destOrd="0" presId="urn:microsoft.com/office/officeart/2005/8/layout/list1"/>
    <dgm:cxn modelId="{80643262-09FA-4CD3-8296-C62674568408}" type="presOf" srcId="{38E2BD8F-E8D9-4DEA-ABCA-711EB6138CF6}" destId="{CB8374DA-1EA7-495E-A625-589B2AC67E50}" srcOrd="0" destOrd="0" presId="urn:microsoft.com/office/officeart/2005/8/layout/list1"/>
    <dgm:cxn modelId="{D4630543-9FE6-407C-B60E-E482F3559482}" type="presOf" srcId="{1C7408DE-247A-4533-A9B5-AB40624FD0D6}" destId="{ADC0F241-AA11-42D0-B6E5-538191F6515A}" srcOrd="0" destOrd="0" presId="urn:microsoft.com/office/officeart/2005/8/layout/list1"/>
    <dgm:cxn modelId="{9282DB43-09B4-40FA-A27A-0FE3952B9847}" srcId="{11603A81-CA76-4479-A5EB-FCE72F097803}" destId="{18452451-F658-4489-B0AA-F8B846BFBF2A}" srcOrd="0" destOrd="0" parTransId="{5A929299-EEDB-4CFF-B18F-2EB0AFACC5CE}" sibTransId="{168340EB-EFB9-4606-A97A-895CD68B8A6C}"/>
    <dgm:cxn modelId="{C4B9C667-CAD2-423F-B22A-65F4A20D7A59}" type="presOf" srcId="{8F2F0184-54D3-447D-90DD-7E6AF4EFBC95}" destId="{4035E341-F6CC-413A-8168-8C681851EDB9}" srcOrd="1" destOrd="0" presId="urn:microsoft.com/office/officeart/2005/8/layout/list1"/>
    <dgm:cxn modelId="{94D83C69-3362-4990-A73A-C8A015E26082}" srcId="{C85A7E03-6759-41D3-9A83-AA00007AA5BC}" destId="{DC1C88B3-1A07-4CD5-9303-CEF4DCC278FD}" srcOrd="0" destOrd="0" parTransId="{D32271BA-5431-4D94-A7B6-7923C10859BB}" sibTransId="{BA67941A-49B3-4789-9637-A45CA904B44C}"/>
    <dgm:cxn modelId="{BA81A06B-58A4-4D41-A3CD-36601CD9B5F6}" type="presOf" srcId="{6B253497-D25A-45DB-980D-F964CD6A6A05}" destId="{86A98351-6045-40B0-B93C-B0E86E4AF94E}" srcOrd="0" destOrd="0" presId="urn:microsoft.com/office/officeart/2005/8/layout/list1"/>
    <dgm:cxn modelId="{5BFF2D77-0EC1-4E7D-8171-EE4B265D21AC}" type="presOf" srcId="{AEF0A6ED-1C54-4EF5-8FA9-0634B5423D5E}" destId="{984144F7-4494-4500-9939-EC67D340CDA0}" srcOrd="0" destOrd="0" presId="urn:microsoft.com/office/officeart/2005/8/layout/list1"/>
    <dgm:cxn modelId="{D06E7259-589F-4BAE-BA11-9C7ABF341B1E}" srcId="{AF22A886-4360-451C-AE41-0D849C39C4E4}" destId="{0916077C-2B7D-4910-A563-78782378113B}" srcOrd="0" destOrd="0" parTransId="{E5D9A5B0-AFF4-4D6A-9855-F6AEAFA74C7A}" sibTransId="{429FB7EE-0A5D-418B-9F4A-6730269B24FB}"/>
    <dgm:cxn modelId="{B72DE279-E594-473C-ADC4-4BF2D03DB122}" type="presOf" srcId="{34FF63A2-C48F-48A9-ABB8-6C7BE29565BF}" destId="{A9D93B90-1A20-4C51-872C-654B69CCB026}" srcOrd="0" destOrd="0" presId="urn:microsoft.com/office/officeart/2005/8/layout/list1"/>
    <dgm:cxn modelId="{0768D77A-69C9-46CE-92A4-EA91894DF97E}" type="presOf" srcId="{11603A81-CA76-4479-A5EB-FCE72F097803}" destId="{72C7CBE6-CD9A-403E-A0FE-57260F96FE3E}" srcOrd="1" destOrd="0" presId="urn:microsoft.com/office/officeart/2005/8/layout/list1"/>
    <dgm:cxn modelId="{3500F47B-2AC2-47DC-9E3E-35D1D8772028}" srcId="{34FF63A2-C48F-48A9-ABB8-6C7BE29565BF}" destId="{AF22A886-4360-451C-AE41-0D849C39C4E4}" srcOrd="4" destOrd="0" parTransId="{74141811-E780-49E8-B098-31D6E93FAA06}" sibTransId="{098ADF7E-4174-47C6-AE84-5C14F68A246C}"/>
    <dgm:cxn modelId="{95AF567F-451E-4A53-97DA-25445206E168}" srcId="{3F2FBE73-B3AD-40B6-9A42-D76DB85F1780}" destId="{1C7408DE-247A-4533-A9B5-AB40624FD0D6}" srcOrd="0" destOrd="0" parTransId="{39DD4B8C-6304-4A66-BE14-EA9E6256456D}" sibTransId="{89AA2F85-C6B5-4A6F-ACC0-37BF79433A01}"/>
    <dgm:cxn modelId="{7070AF88-9A26-429A-AA6B-AD59112BD84D}" type="presOf" srcId="{27BA5DCE-FFBB-4D56-AFD8-613FE8E245D3}" destId="{50A799DB-405E-4229-81F5-C1B1A64F9BA9}" srcOrd="0" destOrd="0" presId="urn:microsoft.com/office/officeart/2005/8/layout/list1"/>
    <dgm:cxn modelId="{ADAD878C-D4C5-4311-9A73-F55CB31E20AE}" type="presOf" srcId="{0916077C-2B7D-4910-A563-78782378113B}" destId="{6057BB40-2F5E-4516-B2FF-386C3864EF2D}" srcOrd="0" destOrd="0" presId="urn:microsoft.com/office/officeart/2005/8/layout/list1"/>
    <dgm:cxn modelId="{E4E0BD8E-B435-4D36-9469-1E0248DB6317}" type="presOf" srcId="{AAF86E06-78CE-4510-B891-D6DAE3576E3C}" destId="{94050D59-C9C1-4AAF-B11B-80471861E3EE}" srcOrd="0" destOrd="0" presId="urn:microsoft.com/office/officeart/2005/8/layout/list1"/>
    <dgm:cxn modelId="{A2F3F394-3DFC-4EA1-AE1D-D803D7D72F98}" srcId="{AB69CA80-4871-49B6-9767-6590C024B461}" destId="{36A7B159-1A25-4344-871B-D55420BD7B8D}" srcOrd="0" destOrd="0" parTransId="{FC28F79E-8971-4589-8081-1774C8EB8AF1}" sibTransId="{6B0A73A6-7A34-4809-99B6-AFAF074CE4F7}"/>
    <dgm:cxn modelId="{06C97896-7EB0-463D-8B2A-A3AB38AD7D5F}" type="presOf" srcId="{AAF86E06-78CE-4510-B891-D6DAE3576E3C}" destId="{6951DBBD-A7A9-4853-958B-22B91F824F3F}" srcOrd="1" destOrd="0" presId="urn:microsoft.com/office/officeart/2005/8/layout/list1"/>
    <dgm:cxn modelId="{9B0DBD9B-0826-49A6-9CC7-470FE2524120}" srcId="{34FF63A2-C48F-48A9-ABB8-6C7BE29565BF}" destId="{11603A81-CA76-4479-A5EB-FCE72F097803}" srcOrd="8" destOrd="0" parTransId="{E88307E2-016F-412B-8232-1BC4B42B669A}" sibTransId="{48303C38-5A41-44E3-8100-4B71FB6709A6}"/>
    <dgm:cxn modelId="{EC3B979C-ED93-4EB1-B455-C7D2A6075E61}" srcId="{4EFBB770-6FFE-46B7-94E8-9D98AF570383}" destId="{38E2BD8F-E8D9-4DEA-ABCA-711EB6138CF6}" srcOrd="0" destOrd="0" parTransId="{B5F310DC-5C5B-4091-8DB5-1E69D48ABBF2}" sibTransId="{66236D2E-617D-4FA6-BF96-BA6374EB4501}"/>
    <dgm:cxn modelId="{99DDC4A4-5DB3-4D37-BA13-A40398459496}" srcId="{34FF63A2-C48F-48A9-ABB8-6C7BE29565BF}" destId="{AAF86E06-78CE-4510-B891-D6DAE3576E3C}" srcOrd="6" destOrd="0" parTransId="{46C2E0B3-F3DC-45BE-B9CD-474B7C70CC97}" sibTransId="{A6744B03-4D5E-4729-B739-1A6E85838C8A}"/>
    <dgm:cxn modelId="{DD010CA6-80F1-4E19-87B1-61D9F190C6BB}" srcId="{34FF63A2-C48F-48A9-ABB8-6C7BE29565BF}" destId="{8F2F0184-54D3-447D-90DD-7E6AF4EFBC95}" srcOrd="5" destOrd="0" parTransId="{6D3BD90A-4308-4883-BFF4-3C1085B1A149}" sibTransId="{47D570C1-6421-45C3-B524-766089052EC6}"/>
    <dgm:cxn modelId="{A240BFAB-303C-4220-B741-F1120045B5F3}" srcId="{34FF63A2-C48F-48A9-ABB8-6C7BE29565BF}" destId="{4EFBB770-6FFE-46B7-94E8-9D98AF570383}" srcOrd="2" destOrd="0" parTransId="{48FEB3E6-5A56-4EE1-94C9-4747019CF859}" sibTransId="{A38836BE-828D-40B5-8AE8-B7474BD331D4}"/>
    <dgm:cxn modelId="{B5847EB8-6D60-4CF3-91BD-C100D15505F9}" type="presOf" srcId="{3F2FBE73-B3AD-40B6-9A42-D76DB85F1780}" destId="{376D0479-FB95-4797-B825-6BE428A0816C}" srcOrd="1" destOrd="0" presId="urn:microsoft.com/office/officeart/2005/8/layout/list1"/>
    <dgm:cxn modelId="{DD572EBA-C709-4F2E-9A5C-B3C64A477DF4}" type="presOf" srcId="{11603A81-CA76-4479-A5EB-FCE72F097803}" destId="{90F4FAF2-38B4-4AD8-8117-E6FEF1452692}" srcOrd="0" destOrd="0" presId="urn:microsoft.com/office/officeart/2005/8/layout/list1"/>
    <dgm:cxn modelId="{51FA7AC4-DCE6-44AA-A2D3-42C9868F1703}" type="presOf" srcId="{C85A7E03-6759-41D3-9A83-AA00007AA5BC}" destId="{F633FD10-16FE-459A-BBA1-31B7CBDC0169}" srcOrd="0" destOrd="0" presId="urn:microsoft.com/office/officeart/2005/8/layout/list1"/>
    <dgm:cxn modelId="{DA3A2CD7-1005-48E1-98FF-796875FDBF43}" type="presOf" srcId="{C40E2E7E-20F4-417F-AFBE-1D63AFD82ACE}" destId="{654041BB-60ED-43A4-AD7D-28F0CEB06015}" srcOrd="1" destOrd="0" presId="urn:microsoft.com/office/officeart/2005/8/layout/list1"/>
    <dgm:cxn modelId="{F86BA9D7-8344-415E-8926-FE5B72D62316}" type="presOf" srcId="{DC1C88B3-1A07-4CD5-9303-CEF4DCC278FD}" destId="{4EDD1DFB-72D7-4F86-A78B-106C86024445}" srcOrd="0" destOrd="0" presId="urn:microsoft.com/office/officeart/2005/8/layout/list1"/>
    <dgm:cxn modelId="{CC4086E2-2F16-4EFC-A526-E1E146BAA4D6}" type="presOf" srcId="{C40E2E7E-20F4-417F-AFBE-1D63AFD82ACE}" destId="{1E19F7ED-0837-45CA-B4FA-7F6ACCD4425E}" srcOrd="0" destOrd="0" presId="urn:microsoft.com/office/officeart/2005/8/layout/list1"/>
    <dgm:cxn modelId="{463DDCE3-3A0F-498A-813C-37F867056DAD}" srcId="{AAF86E06-78CE-4510-B891-D6DAE3576E3C}" destId="{6B253497-D25A-45DB-980D-F964CD6A6A05}" srcOrd="0" destOrd="0" parTransId="{20F24ED2-90DA-4264-A96E-6D9AADD69EE7}" sibTransId="{AA468CA6-F435-4CEC-AD29-7EEF719B8688}"/>
    <dgm:cxn modelId="{755035E7-43FC-41EA-B7BD-11A067CB408F}" type="presOf" srcId="{3F2FBE73-B3AD-40B6-9A42-D76DB85F1780}" destId="{959BF3B5-0F91-4B34-A193-CAA3FD39A84D}" srcOrd="0" destOrd="0" presId="urn:microsoft.com/office/officeart/2005/8/layout/list1"/>
    <dgm:cxn modelId="{AF926FED-C7C7-46CD-8E9F-A806C53A4E1F}" type="presOf" srcId="{AB69CA80-4871-49B6-9767-6590C024B461}" destId="{E15D4445-F2C6-4394-A820-BDE50B8B75EA}" srcOrd="0" destOrd="0" presId="urn:microsoft.com/office/officeart/2005/8/layout/list1"/>
    <dgm:cxn modelId="{9D1951F1-7ADD-459F-9BC4-643C6D5A6F90}" type="presOf" srcId="{AEF0A6ED-1C54-4EF5-8FA9-0634B5423D5E}" destId="{DB7BDDFE-DE51-4B09-9435-71FF31131AEE}" srcOrd="1" destOrd="0" presId="urn:microsoft.com/office/officeart/2005/8/layout/list1"/>
    <dgm:cxn modelId="{5DC1A9F2-703E-430B-96EC-1FD7E0FAA07F}" srcId="{34FF63A2-C48F-48A9-ABB8-6C7BE29565BF}" destId="{AEF0A6ED-1C54-4EF5-8FA9-0634B5423D5E}" srcOrd="1" destOrd="0" parTransId="{A373BB67-52E9-4295-847F-3463FCD22D00}" sibTransId="{A7126C14-0182-4581-B9C9-853F884EBB4C}"/>
    <dgm:cxn modelId="{2532D9FB-05C3-4786-8BAE-176209E318FC}" srcId="{34FF63A2-C48F-48A9-ABB8-6C7BE29565BF}" destId="{3F2FBE73-B3AD-40B6-9A42-D76DB85F1780}" srcOrd="3" destOrd="0" parTransId="{48B22949-FE74-4A7C-B094-D62D96194FF8}" sibTransId="{82CCFF13-25B3-4B16-9F86-8CBD56C5160B}"/>
    <dgm:cxn modelId="{DEAE80FD-0A94-4CBA-838C-C62D42B91AC4}" type="presOf" srcId="{AF22A886-4360-451C-AE41-0D849C39C4E4}" destId="{18F371DC-0228-49DB-979C-DCC44993742B}" srcOrd="1" destOrd="0" presId="urn:microsoft.com/office/officeart/2005/8/layout/list1"/>
    <dgm:cxn modelId="{33990CFF-794D-44B7-8AAC-8EF60270E833}" type="presOf" srcId="{AF22A886-4360-451C-AE41-0D849C39C4E4}" destId="{B01D7AAE-C7B5-44DD-A98D-F1336A3E2740}" srcOrd="0" destOrd="0" presId="urn:microsoft.com/office/officeart/2005/8/layout/list1"/>
    <dgm:cxn modelId="{3A578F28-DE8F-438A-9CFF-5B38EF7CA7A9}" type="presParOf" srcId="{A9D93B90-1A20-4C51-872C-654B69CCB026}" destId="{01DE9433-2D58-4AC4-ABFF-CCDCC68A6117}" srcOrd="0" destOrd="0" presId="urn:microsoft.com/office/officeart/2005/8/layout/list1"/>
    <dgm:cxn modelId="{A1C3FADF-2CEC-459B-AF51-DF7A4DB30551}" type="presParOf" srcId="{01DE9433-2D58-4AC4-ABFF-CCDCC68A6117}" destId="{1E19F7ED-0837-45CA-B4FA-7F6ACCD4425E}" srcOrd="0" destOrd="0" presId="urn:microsoft.com/office/officeart/2005/8/layout/list1"/>
    <dgm:cxn modelId="{96DFAB4A-18CC-4BC1-A3E0-1B5CEAF60571}" type="presParOf" srcId="{01DE9433-2D58-4AC4-ABFF-CCDCC68A6117}" destId="{654041BB-60ED-43A4-AD7D-28F0CEB06015}" srcOrd="1" destOrd="0" presId="urn:microsoft.com/office/officeart/2005/8/layout/list1"/>
    <dgm:cxn modelId="{F2DDF82E-69CB-4351-9A46-D03723F18DD0}" type="presParOf" srcId="{A9D93B90-1A20-4C51-872C-654B69CCB026}" destId="{17EA8A70-1ECA-49D9-BE89-978E6B80C35A}" srcOrd="1" destOrd="0" presId="urn:microsoft.com/office/officeart/2005/8/layout/list1"/>
    <dgm:cxn modelId="{7E010D98-8F70-4DF2-9267-7347A67B18F0}" type="presParOf" srcId="{A9D93B90-1A20-4C51-872C-654B69CCB026}" destId="{4094DBAC-E630-4117-9E6E-BEB21EFB3BE2}" srcOrd="2" destOrd="0" presId="urn:microsoft.com/office/officeart/2005/8/layout/list1"/>
    <dgm:cxn modelId="{2DD7FA29-8359-4D94-AB9B-79383E00D9AB}" type="presParOf" srcId="{A9D93B90-1A20-4C51-872C-654B69CCB026}" destId="{8DDC88CC-A155-4160-B733-A88146CBCF10}" srcOrd="3" destOrd="0" presId="urn:microsoft.com/office/officeart/2005/8/layout/list1"/>
    <dgm:cxn modelId="{C37152CE-14B3-4676-BCDC-CBC61C40BA78}" type="presParOf" srcId="{A9D93B90-1A20-4C51-872C-654B69CCB026}" destId="{25CDB147-B287-47BA-82DE-B757AAF76048}" srcOrd="4" destOrd="0" presId="urn:microsoft.com/office/officeart/2005/8/layout/list1"/>
    <dgm:cxn modelId="{3FD7FF3E-0F40-44EF-B500-5170DBCA3095}" type="presParOf" srcId="{25CDB147-B287-47BA-82DE-B757AAF76048}" destId="{984144F7-4494-4500-9939-EC67D340CDA0}" srcOrd="0" destOrd="0" presId="urn:microsoft.com/office/officeart/2005/8/layout/list1"/>
    <dgm:cxn modelId="{E9D5DF46-60C4-46AD-A088-78C016C0F54D}" type="presParOf" srcId="{25CDB147-B287-47BA-82DE-B757AAF76048}" destId="{DB7BDDFE-DE51-4B09-9435-71FF31131AEE}" srcOrd="1" destOrd="0" presId="urn:microsoft.com/office/officeart/2005/8/layout/list1"/>
    <dgm:cxn modelId="{97251B8B-1DCC-4D11-8FE4-657D912B1CC1}" type="presParOf" srcId="{A9D93B90-1A20-4C51-872C-654B69CCB026}" destId="{41457ACC-58BB-48EA-9F3F-5F7F1C943304}" srcOrd="5" destOrd="0" presId="urn:microsoft.com/office/officeart/2005/8/layout/list1"/>
    <dgm:cxn modelId="{5576088A-8363-49B7-B928-60B120270A6F}" type="presParOf" srcId="{A9D93B90-1A20-4C51-872C-654B69CCB026}" destId="{872C812D-92FF-434E-9390-E8563F5133A5}" srcOrd="6" destOrd="0" presId="urn:microsoft.com/office/officeart/2005/8/layout/list1"/>
    <dgm:cxn modelId="{370B041F-50D7-41D8-9BA7-5C3E86682C6B}" type="presParOf" srcId="{A9D93B90-1A20-4C51-872C-654B69CCB026}" destId="{DFF9EF9F-2B19-41C9-8F26-DAAFFDBC526F}" srcOrd="7" destOrd="0" presId="urn:microsoft.com/office/officeart/2005/8/layout/list1"/>
    <dgm:cxn modelId="{409293F0-0403-4FD7-B266-C75E98CBA7DB}" type="presParOf" srcId="{A9D93B90-1A20-4C51-872C-654B69CCB026}" destId="{C697B6F9-FEEE-49AD-8679-6EEB44E52532}" srcOrd="8" destOrd="0" presId="urn:microsoft.com/office/officeart/2005/8/layout/list1"/>
    <dgm:cxn modelId="{988CC9B6-2946-49EC-941B-43AE9365E815}" type="presParOf" srcId="{C697B6F9-FEEE-49AD-8679-6EEB44E52532}" destId="{C60DAFE1-58AD-4E30-9F83-0D004941CD5C}" srcOrd="0" destOrd="0" presId="urn:microsoft.com/office/officeart/2005/8/layout/list1"/>
    <dgm:cxn modelId="{93B595CE-7279-4BB9-A89A-E7E334A9D28E}" type="presParOf" srcId="{C697B6F9-FEEE-49AD-8679-6EEB44E52532}" destId="{7D784F5B-F728-4526-B246-EF77ED653025}" srcOrd="1" destOrd="0" presId="urn:microsoft.com/office/officeart/2005/8/layout/list1"/>
    <dgm:cxn modelId="{FA2EB133-7753-4B4B-99DF-C65B95C0CE38}" type="presParOf" srcId="{A9D93B90-1A20-4C51-872C-654B69CCB026}" destId="{744073EC-C0B7-425E-882B-0751AB9C4F5D}" srcOrd="9" destOrd="0" presId="urn:microsoft.com/office/officeart/2005/8/layout/list1"/>
    <dgm:cxn modelId="{88DBCA8A-EE60-4828-8109-559E55A6117E}" type="presParOf" srcId="{A9D93B90-1A20-4C51-872C-654B69CCB026}" destId="{CB8374DA-1EA7-495E-A625-589B2AC67E50}" srcOrd="10" destOrd="0" presId="urn:microsoft.com/office/officeart/2005/8/layout/list1"/>
    <dgm:cxn modelId="{A3B2D994-6203-4920-B8B8-256990526CA4}" type="presParOf" srcId="{A9D93B90-1A20-4C51-872C-654B69CCB026}" destId="{C3E5DB97-7618-404B-9ED4-CFE3BD346FCF}" srcOrd="11" destOrd="0" presId="urn:microsoft.com/office/officeart/2005/8/layout/list1"/>
    <dgm:cxn modelId="{CBFCF329-21E3-402E-ADA4-51A5985C250C}" type="presParOf" srcId="{A9D93B90-1A20-4C51-872C-654B69CCB026}" destId="{D203DF99-9840-4F03-8BDA-E637432A1230}" srcOrd="12" destOrd="0" presId="urn:microsoft.com/office/officeart/2005/8/layout/list1"/>
    <dgm:cxn modelId="{E85C6748-5405-4D60-A052-9CC206452F5E}" type="presParOf" srcId="{D203DF99-9840-4F03-8BDA-E637432A1230}" destId="{959BF3B5-0F91-4B34-A193-CAA3FD39A84D}" srcOrd="0" destOrd="0" presId="urn:microsoft.com/office/officeart/2005/8/layout/list1"/>
    <dgm:cxn modelId="{6C03EE41-C8C5-456C-85BA-E3402B8FBAE9}" type="presParOf" srcId="{D203DF99-9840-4F03-8BDA-E637432A1230}" destId="{376D0479-FB95-4797-B825-6BE428A0816C}" srcOrd="1" destOrd="0" presId="urn:microsoft.com/office/officeart/2005/8/layout/list1"/>
    <dgm:cxn modelId="{B2070371-6FE9-4A18-870B-B0EAC7BDCC2C}" type="presParOf" srcId="{A9D93B90-1A20-4C51-872C-654B69CCB026}" destId="{1E56D294-088D-4EC9-B7C9-07CA6CD9E1A6}" srcOrd="13" destOrd="0" presId="urn:microsoft.com/office/officeart/2005/8/layout/list1"/>
    <dgm:cxn modelId="{716344EA-368D-4127-8F6E-AF8BEAA47269}" type="presParOf" srcId="{A9D93B90-1A20-4C51-872C-654B69CCB026}" destId="{ADC0F241-AA11-42D0-B6E5-538191F6515A}" srcOrd="14" destOrd="0" presId="urn:microsoft.com/office/officeart/2005/8/layout/list1"/>
    <dgm:cxn modelId="{7DBCDB5C-8ABA-432E-9205-4A438EF0E9F7}" type="presParOf" srcId="{A9D93B90-1A20-4C51-872C-654B69CCB026}" destId="{09A817A2-C3A6-4E80-A472-15768833D63D}" srcOrd="15" destOrd="0" presId="urn:microsoft.com/office/officeart/2005/8/layout/list1"/>
    <dgm:cxn modelId="{83601DF0-B662-41C4-963B-374C6ECE0ABB}" type="presParOf" srcId="{A9D93B90-1A20-4C51-872C-654B69CCB026}" destId="{067ADCF0-E699-4585-8E8B-C8D5AC88F4E2}" srcOrd="16" destOrd="0" presId="urn:microsoft.com/office/officeart/2005/8/layout/list1"/>
    <dgm:cxn modelId="{2CB009A2-F47C-42FE-9EB5-2BF8B07D18D1}" type="presParOf" srcId="{067ADCF0-E699-4585-8E8B-C8D5AC88F4E2}" destId="{B01D7AAE-C7B5-44DD-A98D-F1336A3E2740}" srcOrd="0" destOrd="0" presId="urn:microsoft.com/office/officeart/2005/8/layout/list1"/>
    <dgm:cxn modelId="{C067205B-697C-41F4-8DA7-15066E614B27}" type="presParOf" srcId="{067ADCF0-E699-4585-8E8B-C8D5AC88F4E2}" destId="{18F371DC-0228-49DB-979C-DCC44993742B}" srcOrd="1" destOrd="0" presId="urn:microsoft.com/office/officeart/2005/8/layout/list1"/>
    <dgm:cxn modelId="{830CE6B6-96EC-42DB-8572-2D1B4540AFB7}" type="presParOf" srcId="{A9D93B90-1A20-4C51-872C-654B69CCB026}" destId="{C83C40B0-3510-4082-A5B4-067EF5EF1676}" srcOrd="17" destOrd="0" presId="urn:microsoft.com/office/officeart/2005/8/layout/list1"/>
    <dgm:cxn modelId="{65347F13-9AAD-4742-B82F-D88CFB168A09}" type="presParOf" srcId="{A9D93B90-1A20-4C51-872C-654B69CCB026}" destId="{6057BB40-2F5E-4516-B2FF-386C3864EF2D}" srcOrd="18" destOrd="0" presId="urn:microsoft.com/office/officeart/2005/8/layout/list1"/>
    <dgm:cxn modelId="{207E96E4-3F7F-46F7-A681-03510511BC42}" type="presParOf" srcId="{A9D93B90-1A20-4C51-872C-654B69CCB026}" destId="{7C92D4AD-89FC-47F2-8667-093FBCF98FFE}" srcOrd="19" destOrd="0" presId="urn:microsoft.com/office/officeart/2005/8/layout/list1"/>
    <dgm:cxn modelId="{37057D40-58E4-466C-8F64-58EF02E0D885}" type="presParOf" srcId="{A9D93B90-1A20-4C51-872C-654B69CCB026}" destId="{A7025490-AA0D-4DAA-B39A-477CADE7078A}" srcOrd="20" destOrd="0" presId="urn:microsoft.com/office/officeart/2005/8/layout/list1"/>
    <dgm:cxn modelId="{8BEC2C40-5DD1-4519-9954-4512B31A5A30}" type="presParOf" srcId="{A7025490-AA0D-4DAA-B39A-477CADE7078A}" destId="{12485122-470F-454D-A77C-BD475A1C8408}" srcOrd="0" destOrd="0" presId="urn:microsoft.com/office/officeart/2005/8/layout/list1"/>
    <dgm:cxn modelId="{3DB282BB-684B-435D-924F-F962C66DD0FB}" type="presParOf" srcId="{A7025490-AA0D-4DAA-B39A-477CADE7078A}" destId="{4035E341-F6CC-413A-8168-8C681851EDB9}" srcOrd="1" destOrd="0" presId="urn:microsoft.com/office/officeart/2005/8/layout/list1"/>
    <dgm:cxn modelId="{D7482947-CEDC-4B72-99C8-E011ACF3077F}" type="presParOf" srcId="{A9D93B90-1A20-4C51-872C-654B69CCB026}" destId="{703F30BD-813A-4E1F-ABE9-D4067579B9C0}" srcOrd="21" destOrd="0" presId="urn:microsoft.com/office/officeart/2005/8/layout/list1"/>
    <dgm:cxn modelId="{082D3EC8-2753-40B5-B24E-0E82945D1A3C}" type="presParOf" srcId="{A9D93B90-1A20-4C51-872C-654B69CCB026}" destId="{50A799DB-405E-4229-81F5-C1B1A64F9BA9}" srcOrd="22" destOrd="0" presId="urn:microsoft.com/office/officeart/2005/8/layout/list1"/>
    <dgm:cxn modelId="{7D146CE3-557C-4A72-974E-F90F91FD1D9A}" type="presParOf" srcId="{A9D93B90-1A20-4C51-872C-654B69CCB026}" destId="{F03203DF-F6A9-4F8C-8F03-2EB412CAF730}" srcOrd="23" destOrd="0" presId="urn:microsoft.com/office/officeart/2005/8/layout/list1"/>
    <dgm:cxn modelId="{B671D06F-B6FD-4B41-94E2-32D01D7B945E}" type="presParOf" srcId="{A9D93B90-1A20-4C51-872C-654B69CCB026}" destId="{CE964887-2207-47A0-BAA2-6E7CA48BBCF9}" srcOrd="24" destOrd="0" presId="urn:microsoft.com/office/officeart/2005/8/layout/list1"/>
    <dgm:cxn modelId="{868D74B8-AFE7-4C7E-90C3-754E07D4504E}" type="presParOf" srcId="{CE964887-2207-47A0-BAA2-6E7CA48BBCF9}" destId="{94050D59-C9C1-4AAF-B11B-80471861E3EE}" srcOrd="0" destOrd="0" presId="urn:microsoft.com/office/officeart/2005/8/layout/list1"/>
    <dgm:cxn modelId="{60E6AC57-85B5-4C10-847C-7878335282D0}" type="presParOf" srcId="{CE964887-2207-47A0-BAA2-6E7CA48BBCF9}" destId="{6951DBBD-A7A9-4853-958B-22B91F824F3F}" srcOrd="1" destOrd="0" presId="urn:microsoft.com/office/officeart/2005/8/layout/list1"/>
    <dgm:cxn modelId="{F1DEB71C-752F-4891-BF5C-C1D67F4D3652}" type="presParOf" srcId="{A9D93B90-1A20-4C51-872C-654B69CCB026}" destId="{4A86EB7B-AC6C-4212-B036-8760BE412266}" srcOrd="25" destOrd="0" presId="urn:microsoft.com/office/officeart/2005/8/layout/list1"/>
    <dgm:cxn modelId="{78AAD85A-3E9A-4ADF-9BB5-F41B2FD64F53}" type="presParOf" srcId="{A9D93B90-1A20-4C51-872C-654B69CCB026}" destId="{86A98351-6045-40B0-B93C-B0E86E4AF94E}" srcOrd="26" destOrd="0" presId="urn:microsoft.com/office/officeart/2005/8/layout/list1"/>
    <dgm:cxn modelId="{E5E40223-1E48-4B0A-AD7F-14BFD4D8EBE4}" type="presParOf" srcId="{A9D93B90-1A20-4C51-872C-654B69CCB026}" destId="{6B5C2F64-DEC2-45D5-99EB-C6B9FD2E2787}" srcOrd="27" destOrd="0" presId="urn:microsoft.com/office/officeart/2005/8/layout/list1"/>
    <dgm:cxn modelId="{849B702E-CD10-49E0-8AC6-8FC773C81808}" type="presParOf" srcId="{A9D93B90-1A20-4C51-872C-654B69CCB026}" destId="{1E9A7F6A-44C5-45D5-AD1C-D4DF4B8B83CC}" srcOrd="28" destOrd="0" presId="urn:microsoft.com/office/officeart/2005/8/layout/list1"/>
    <dgm:cxn modelId="{B4C29F71-18FE-4633-A108-AE030329F7A1}" type="presParOf" srcId="{1E9A7F6A-44C5-45D5-AD1C-D4DF4B8B83CC}" destId="{E15D4445-F2C6-4394-A820-BDE50B8B75EA}" srcOrd="0" destOrd="0" presId="urn:microsoft.com/office/officeart/2005/8/layout/list1"/>
    <dgm:cxn modelId="{C1B3C0A5-97A9-4AFA-A0CD-EF208E2FED4A}" type="presParOf" srcId="{1E9A7F6A-44C5-45D5-AD1C-D4DF4B8B83CC}" destId="{CC699267-7CB6-45D6-A709-7A08ECFAE3F6}" srcOrd="1" destOrd="0" presId="urn:microsoft.com/office/officeart/2005/8/layout/list1"/>
    <dgm:cxn modelId="{9E866251-727F-4B8F-8AB3-61050B74F06C}" type="presParOf" srcId="{A9D93B90-1A20-4C51-872C-654B69CCB026}" destId="{BFF43730-CB66-48FE-AA07-00C4F5AF0967}" srcOrd="29" destOrd="0" presId="urn:microsoft.com/office/officeart/2005/8/layout/list1"/>
    <dgm:cxn modelId="{B037411A-ED76-4047-8682-80B58ECA225A}" type="presParOf" srcId="{A9D93B90-1A20-4C51-872C-654B69CCB026}" destId="{DAC48C4E-CF0B-43A2-AC7B-39A15785D761}" srcOrd="30" destOrd="0" presId="urn:microsoft.com/office/officeart/2005/8/layout/list1"/>
    <dgm:cxn modelId="{E10809D6-F270-4F4D-82D2-84930FA8CC9D}" type="presParOf" srcId="{A9D93B90-1A20-4C51-872C-654B69CCB026}" destId="{2D425879-5B3B-4F21-A1F3-81108C3046CE}" srcOrd="31" destOrd="0" presId="urn:microsoft.com/office/officeart/2005/8/layout/list1"/>
    <dgm:cxn modelId="{F5D0DEE7-CFC5-4693-8741-41A8677A81B4}" type="presParOf" srcId="{A9D93B90-1A20-4C51-872C-654B69CCB026}" destId="{8722E6A9-693A-4F61-9A7F-18B58935ED4C}" srcOrd="32" destOrd="0" presId="urn:microsoft.com/office/officeart/2005/8/layout/list1"/>
    <dgm:cxn modelId="{EA2E6091-016B-47B9-880B-DB508C118BB4}" type="presParOf" srcId="{8722E6A9-693A-4F61-9A7F-18B58935ED4C}" destId="{90F4FAF2-38B4-4AD8-8117-E6FEF1452692}" srcOrd="0" destOrd="0" presId="urn:microsoft.com/office/officeart/2005/8/layout/list1"/>
    <dgm:cxn modelId="{126B5EFC-9F4C-4E12-8366-3D29CFB1509F}" type="presParOf" srcId="{8722E6A9-693A-4F61-9A7F-18B58935ED4C}" destId="{72C7CBE6-CD9A-403E-A0FE-57260F96FE3E}" srcOrd="1" destOrd="0" presId="urn:microsoft.com/office/officeart/2005/8/layout/list1"/>
    <dgm:cxn modelId="{AA6C0792-8845-42DA-B9EB-6282A1AA1495}" type="presParOf" srcId="{A9D93B90-1A20-4C51-872C-654B69CCB026}" destId="{5BCC5EAC-F2E2-493B-B07C-3DE8C26E77FF}" srcOrd="33" destOrd="0" presId="urn:microsoft.com/office/officeart/2005/8/layout/list1"/>
    <dgm:cxn modelId="{AC3FD966-AD90-4D57-8C73-B0629824BD72}" type="presParOf" srcId="{A9D93B90-1A20-4C51-872C-654B69CCB026}" destId="{2C4A2D8E-D40B-455B-9FFF-DBB96C518435}" srcOrd="34" destOrd="0" presId="urn:microsoft.com/office/officeart/2005/8/layout/list1"/>
    <dgm:cxn modelId="{1477F74A-5C00-4D5D-99DD-CCB995D6A3D3}" type="presParOf" srcId="{A9D93B90-1A20-4C51-872C-654B69CCB026}" destId="{1524C77C-6350-4FCF-8F48-D0F816FE2388}" srcOrd="35" destOrd="0" presId="urn:microsoft.com/office/officeart/2005/8/layout/list1"/>
    <dgm:cxn modelId="{000BBDE4-88D3-4636-AEDE-D29942B8B6B3}" type="presParOf" srcId="{A9D93B90-1A20-4C51-872C-654B69CCB026}" destId="{4A20DE35-E96B-4A13-A8AA-A4E69883B16A}" srcOrd="36" destOrd="0" presId="urn:microsoft.com/office/officeart/2005/8/layout/list1"/>
    <dgm:cxn modelId="{F8C1ED1E-4901-4C9E-B4D2-073C94E83306}" type="presParOf" srcId="{4A20DE35-E96B-4A13-A8AA-A4E69883B16A}" destId="{F633FD10-16FE-459A-BBA1-31B7CBDC0169}" srcOrd="0" destOrd="0" presId="urn:microsoft.com/office/officeart/2005/8/layout/list1"/>
    <dgm:cxn modelId="{D35A96ED-39A5-47D9-ADC4-4331E40E5174}" type="presParOf" srcId="{4A20DE35-E96B-4A13-A8AA-A4E69883B16A}" destId="{B5B6BCA8-D56A-4B59-A266-04968FAF2608}" srcOrd="1" destOrd="0" presId="urn:microsoft.com/office/officeart/2005/8/layout/list1"/>
    <dgm:cxn modelId="{81C5A46C-3031-49FA-A93B-D55B21A093B3}" type="presParOf" srcId="{A9D93B90-1A20-4C51-872C-654B69CCB026}" destId="{1955E5AE-C20A-43C7-9FD8-1BB59536A860}" srcOrd="37" destOrd="0" presId="urn:microsoft.com/office/officeart/2005/8/layout/list1"/>
    <dgm:cxn modelId="{06EB6815-3738-413E-87BF-DE27FDBF5990}" type="presParOf" srcId="{A9D93B90-1A20-4C51-872C-654B69CCB026}" destId="{4EDD1DFB-72D7-4F86-A78B-106C86024445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4F186-4B8B-42A3-A542-AF873E8085F0}">
      <dsp:nvSpPr>
        <dsp:cNvPr id="0" name=""/>
        <dsp:cNvSpPr/>
      </dsp:nvSpPr>
      <dsp:spPr>
        <a:xfrm>
          <a:off x="0" y="27748"/>
          <a:ext cx="1057872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>
              <a:latin typeface="Tenorite"/>
            </a:rPr>
            <a:t>Human Pose Estimation</a:t>
          </a:r>
          <a:r>
            <a:rPr lang="en-US" sz="3300" kern="1200">
              <a:latin typeface="Tenorite"/>
            </a:rPr>
            <a:t>: </a:t>
          </a:r>
        </a:p>
      </dsp:txBody>
      <dsp:txXfrm>
        <a:off x="38638" y="66386"/>
        <a:ext cx="10501444" cy="714229"/>
      </dsp:txXfrm>
    </dsp:sp>
    <dsp:sp modelId="{C5C18967-1082-4A99-AAA6-07023C5B7ECC}">
      <dsp:nvSpPr>
        <dsp:cNvPr id="0" name=""/>
        <dsp:cNvSpPr/>
      </dsp:nvSpPr>
      <dsp:spPr>
        <a:xfrm>
          <a:off x="0" y="819253"/>
          <a:ext cx="1057872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7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enorite"/>
            </a:rPr>
            <a:t>Detects and tracks key human body points (joints) from images or videos.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enorite"/>
            </a:rPr>
            <a:t>Recognizes body posture and movements. </a:t>
          </a:r>
        </a:p>
      </dsp:txBody>
      <dsp:txXfrm>
        <a:off x="0" y="819253"/>
        <a:ext cx="10578720" cy="1263735"/>
      </dsp:txXfrm>
    </dsp:sp>
    <dsp:sp modelId="{F54B5641-9D49-433B-A798-389D6475D98F}">
      <dsp:nvSpPr>
        <dsp:cNvPr id="0" name=""/>
        <dsp:cNvSpPr/>
      </dsp:nvSpPr>
      <dsp:spPr>
        <a:xfrm>
          <a:off x="0" y="2082988"/>
          <a:ext cx="10578720" cy="79150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err="1">
              <a:latin typeface="Tenorite"/>
            </a:rPr>
            <a:t>Keypoints</a:t>
          </a:r>
          <a:r>
            <a:rPr lang="en-US" sz="3300" b="1" kern="1200">
              <a:latin typeface="Tenorite"/>
            </a:rPr>
            <a:t> Used in Pose Estimation</a:t>
          </a:r>
          <a:r>
            <a:rPr lang="en-US" sz="3300" kern="1200">
              <a:latin typeface="Tenorite"/>
            </a:rPr>
            <a:t>: </a:t>
          </a:r>
        </a:p>
      </dsp:txBody>
      <dsp:txXfrm>
        <a:off x="38638" y="2121626"/>
        <a:ext cx="10501444" cy="714229"/>
      </dsp:txXfrm>
    </dsp:sp>
    <dsp:sp modelId="{DADC440F-FBE4-4E01-9B6E-741E0C103C9D}">
      <dsp:nvSpPr>
        <dsp:cNvPr id="0" name=""/>
        <dsp:cNvSpPr/>
      </dsp:nvSpPr>
      <dsp:spPr>
        <a:xfrm>
          <a:off x="0" y="2874493"/>
          <a:ext cx="10578720" cy="802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7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enorite"/>
            </a:rPr>
            <a:t>Common body points: eyes, nose, shoulders, elbows, wrists, hips, knees, and ankles. </a:t>
          </a:r>
        </a:p>
      </dsp:txBody>
      <dsp:txXfrm>
        <a:off x="0" y="2874493"/>
        <a:ext cx="10578720" cy="802642"/>
      </dsp:txXfrm>
    </dsp:sp>
    <dsp:sp modelId="{DD7D5C8C-C78E-4951-B9A4-9BDF66B9494C}">
      <dsp:nvSpPr>
        <dsp:cNvPr id="0" name=""/>
        <dsp:cNvSpPr/>
      </dsp:nvSpPr>
      <dsp:spPr>
        <a:xfrm>
          <a:off x="0" y="3677136"/>
          <a:ext cx="10578720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>
              <a:latin typeface="Tenorite"/>
            </a:rPr>
            <a:t>COCO </a:t>
          </a:r>
          <a:r>
            <a:rPr lang="en-US" sz="3300" b="1" kern="1200" err="1">
              <a:latin typeface="Tenorite"/>
            </a:rPr>
            <a:t>Keypoints</a:t>
          </a:r>
          <a:r>
            <a:rPr lang="en-US" sz="3300" kern="1200">
              <a:latin typeface="Tenorite"/>
            </a:rPr>
            <a:t>: </a:t>
          </a:r>
        </a:p>
      </dsp:txBody>
      <dsp:txXfrm>
        <a:off x="38638" y="3715774"/>
        <a:ext cx="10501444" cy="714229"/>
      </dsp:txXfrm>
    </dsp:sp>
    <dsp:sp modelId="{6150F6BE-789B-4B4C-9061-52D7A0D50A25}">
      <dsp:nvSpPr>
        <dsp:cNvPr id="0" name=""/>
        <dsp:cNvSpPr/>
      </dsp:nvSpPr>
      <dsp:spPr>
        <a:xfrm>
          <a:off x="0" y="4468641"/>
          <a:ext cx="1057872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587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enorite"/>
            </a:rPr>
            <a:t>The COCO dataset provides 17 </a:t>
          </a:r>
          <a:r>
            <a:rPr lang="en-US" sz="2600" kern="1200" err="1">
              <a:latin typeface="Tenorite"/>
            </a:rPr>
            <a:t>keypoints</a:t>
          </a:r>
          <a:r>
            <a:rPr lang="en-US" sz="2600" kern="1200">
              <a:latin typeface="Tenorite"/>
            </a:rPr>
            <a:t> for pose estimation.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>
              <a:latin typeface="Tenorite"/>
            </a:rPr>
            <a:t>Includes specific points like left/right eyes, ears, shoulders, elbows, wrists, hips, knees, ankles, and nose.</a:t>
          </a:r>
        </a:p>
      </dsp:txBody>
      <dsp:txXfrm>
        <a:off x="0" y="4468641"/>
        <a:ext cx="10578720" cy="1263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8D9B1-F173-48BE-A3C6-FD5C86FFD943}">
      <dsp:nvSpPr>
        <dsp:cNvPr id="0" name=""/>
        <dsp:cNvSpPr/>
      </dsp:nvSpPr>
      <dsp:spPr>
        <a:xfrm>
          <a:off x="1975959" y="1597"/>
          <a:ext cx="2738542" cy="109541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Lightweight and Efficient</a:t>
          </a:r>
        </a:p>
      </dsp:txBody>
      <dsp:txXfrm>
        <a:off x="2523668" y="1597"/>
        <a:ext cx="1643125" cy="1095417"/>
      </dsp:txXfrm>
    </dsp:sp>
    <dsp:sp modelId="{0521CA64-96C5-45F2-8A20-88D8EAD14F75}">
      <dsp:nvSpPr>
        <dsp:cNvPr id="0" name=""/>
        <dsp:cNvSpPr/>
      </dsp:nvSpPr>
      <dsp:spPr>
        <a:xfrm>
          <a:off x="4358491" y="94708"/>
          <a:ext cx="2272990" cy="909196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Designed for mobile and embedded devices</a:t>
          </a:r>
        </a:p>
      </dsp:txBody>
      <dsp:txXfrm>
        <a:off x="4813089" y="94708"/>
        <a:ext cx="1363794" cy="909196"/>
      </dsp:txXfrm>
    </dsp:sp>
    <dsp:sp modelId="{054581AE-571E-4C4D-AE84-EAD2931F4BB5}">
      <dsp:nvSpPr>
        <dsp:cNvPr id="0" name=""/>
        <dsp:cNvSpPr/>
      </dsp:nvSpPr>
      <dsp:spPr>
        <a:xfrm>
          <a:off x="6313263" y="94708"/>
          <a:ext cx="2272990" cy="909196"/>
        </a:xfrm>
        <a:prstGeom prst="chevron">
          <a:avLst/>
        </a:prstGeom>
        <a:solidFill>
          <a:schemeClr val="accent5">
            <a:tint val="40000"/>
            <a:alpha val="90000"/>
            <a:hueOff val="-1347952"/>
            <a:satOff val="-4566"/>
            <a:lumOff val="-586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1347952"/>
              <a:satOff val="-4566"/>
              <a:lumOff val="-58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Fewer parameters, high accuracy</a:t>
          </a:r>
        </a:p>
      </dsp:txBody>
      <dsp:txXfrm>
        <a:off x="6767861" y="94708"/>
        <a:ext cx="1363794" cy="909196"/>
      </dsp:txXfrm>
    </dsp:sp>
    <dsp:sp modelId="{615A2EEB-3E0D-4F34-8DF8-1DFF5B1EC2F4}">
      <dsp:nvSpPr>
        <dsp:cNvPr id="0" name=""/>
        <dsp:cNvSpPr/>
      </dsp:nvSpPr>
      <dsp:spPr>
        <a:xfrm>
          <a:off x="1975959" y="1250373"/>
          <a:ext cx="2738542" cy="1095417"/>
        </a:xfrm>
        <a:prstGeom prst="chevron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Tenorite"/>
            </a:rPr>
            <a:t>Depth-wise</a:t>
          </a:r>
          <a:r>
            <a:rPr lang="en-US" sz="1900" b="1" kern="1200" dirty="0"/>
            <a:t> Separable Convolutions</a:t>
          </a:r>
        </a:p>
      </dsp:txBody>
      <dsp:txXfrm>
        <a:off x="2523668" y="1250373"/>
        <a:ext cx="1643125" cy="1095417"/>
      </dsp:txXfrm>
    </dsp:sp>
    <dsp:sp modelId="{2BB285D7-4C7B-4DFC-9871-9991B99B53E4}">
      <dsp:nvSpPr>
        <dsp:cNvPr id="0" name=""/>
        <dsp:cNvSpPr/>
      </dsp:nvSpPr>
      <dsp:spPr>
        <a:xfrm>
          <a:off x="4358491" y="1343483"/>
          <a:ext cx="2272990" cy="909196"/>
        </a:xfrm>
        <a:prstGeom prst="chevron">
          <a:avLst/>
        </a:prstGeom>
        <a:solidFill>
          <a:schemeClr val="accent5">
            <a:tint val="40000"/>
            <a:alpha val="90000"/>
            <a:hueOff val="-2695905"/>
            <a:satOff val="-9133"/>
            <a:lumOff val="-1171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2695905"/>
              <a:satOff val="-9133"/>
              <a:lumOff val="-117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Splits convolutions into </a:t>
          </a:r>
          <a:r>
            <a:rPr lang="en-US" sz="1400" kern="1200" dirty="0" err="1"/>
            <a:t>depthwise</a:t>
          </a:r>
          <a:r>
            <a:rPr lang="en-US" sz="1400" kern="1200" dirty="0"/>
            <a:t> and pointwise steps</a:t>
          </a:r>
        </a:p>
      </dsp:txBody>
      <dsp:txXfrm>
        <a:off x="4813089" y="1343483"/>
        <a:ext cx="1363794" cy="909196"/>
      </dsp:txXfrm>
    </dsp:sp>
    <dsp:sp modelId="{5655CBDE-9136-419B-BBCA-2036880F9670}">
      <dsp:nvSpPr>
        <dsp:cNvPr id="0" name=""/>
        <dsp:cNvSpPr/>
      </dsp:nvSpPr>
      <dsp:spPr>
        <a:xfrm>
          <a:off x="6313263" y="1343483"/>
          <a:ext cx="2272990" cy="909196"/>
        </a:xfrm>
        <a:prstGeom prst="chevron">
          <a:avLst/>
        </a:prstGeom>
        <a:solidFill>
          <a:schemeClr val="accent5">
            <a:tint val="40000"/>
            <a:alpha val="90000"/>
            <a:hueOff val="-4043857"/>
            <a:satOff val="-13699"/>
            <a:lumOff val="-175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4043857"/>
              <a:satOff val="-13699"/>
              <a:lumOff val="-175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Reduces computation, improves speed</a:t>
          </a:r>
        </a:p>
      </dsp:txBody>
      <dsp:txXfrm>
        <a:off x="6767861" y="1343483"/>
        <a:ext cx="1363794" cy="909196"/>
      </dsp:txXfrm>
    </dsp:sp>
    <dsp:sp modelId="{42C4AAC6-751E-40B6-BFEC-40E354DB23FB}">
      <dsp:nvSpPr>
        <dsp:cNvPr id="0" name=""/>
        <dsp:cNvSpPr/>
      </dsp:nvSpPr>
      <dsp:spPr>
        <a:xfrm>
          <a:off x="1975959" y="2499148"/>
          <a:ext cx="2738542" cy="1095417"/>
        </a:xfrm>
        <a:prstGeom prst="chevron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Inverted Residuals with Linear Bottlenecks</a:t>
          </a:r>
        </a:p>
      </dsp:txBody>
      <dsp:txXfrm>
        <a:off x="2523668" y="2499148"/>
        <a:ext cx="1643125" cy="1095417"/>
      </dsp:txXfrm>
    </dsp:sp>
    <dsp:sp modelId="{17CD2B8E-2794-469F-A0CB-F28A65CE8541}">
      <dsp:nvSpPr>
        <dsp:cNvPr id="0" name=""/>
        <dsp:cNvSpPr/>
      </dsp:nvSpPr>
      <dsp:spPr>
        <a:xfrm>
          <a:off x="4358491" y="2592259"/>
          <a:ext cx="2272990" cy="909196"/>
        </a:xfrm>
        <a:prstGeom prst="chevron">
          <a:avLst/>
        </a:prstGeom>
        <a:solidFill>
          <a:schemeClr val="accent5">
            <a:tint val="40000"/>
            <a:alpha val="90000"/>
            <a:hueOff val="-5391810"/>
            <a:satOff val="-18266"/>
            <a:lumOff val="-2342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5391810"/>
              <a:satOff val="-18266"/>
              <a:lumOff val="-23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Residual connections maintain performance</a:t>
          </a:r>
        </a:p>
      </dsp:txBody>
      <dsp:txXfrm>
        <a:off x="4813089" y="2592259"/>
        <a:ext cx="1363794" cy="909196"/>
      </dsp:txXfrm>
    </dsp:sp>
    <dsp:sp modelId="{99B7CBEB-B4EC-4F1F-BEAA-BF8A7F88245C}">
      <dsp:nvSpPr>
        <dsp:cNvPr id="0" name=""/>
        <dsp:cNvSpPr/>
      </dsp:nvSpPr>
      <dsp:spPr>
        <a:xfrm>
          <a:off x="6313263" y="2592259"/>
          <a:ext cx="2272990" cy="909196"/>
        </a:xfrm>
        <a:prstGeom prst="chevron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Fewer parameters, efficient representation</a:t>
          </a:r>
        </a:p>
      </dsp:txBody>
      <dsp:txXfrm>
        <a:off x="6767861" y="2592259"/>
        <a:ext cx="1363794" cy="9091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8024F-67D1-4894-B6EF-1ED6C8ADAE37}">
      <dsp:nvSpPr>
        <dsp:cNvPr id="0" name=""/>
        <dsp:cNvSpPr/>
      </dsp:nvSpPr>
      <dsp:spPr>
        <a:xfrm>
          <a:off x="4204766" y="4003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Nose</a:t>
          </a:r>
        </a:p>
      </dsp:txBody>
      <dsp:txXfrm>
        <a:off x="4312326" y="111563"/>
        <a:ext cx="519346" cy="519346"/>
      </dsp:txXfrm>
    </dsp:sp>
    <dsp:sp modelId="{A343C1D9-C738-4849-96C2-819F9C573797}">
      <dsp:nvSpPr>
        <dsp:cNvPr id="0" name=""/>
        <dsp:cNvSpPr/>
      </dsp:nvSpPr>
      <dsp:spPr>
        <a:xfrm rot="635294">
          <a:off x="5011095" y="347652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11594" y="391839"/>
        <a:ext cx="136869" cy="148730"/>
      </dsp:txXfrm>
    </dsp:sp>
    <dsp:sp modelId="{8A366A51-7D02-4C16-B6DE-3A18E2D4865D}">
      <dsp:nvSpPr>
        <dsp:cNvPr id="0" name=""/>
        <dsp:cNvSpPr/>
      </dsp:nvSpPr>
      <dsp:spPr>
        <a:xfrm>
          <a:off x="5289365" y="206750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422409"/>
                <a:satOff val="-1089"/>
                <a:lumOff val="-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9"/>
                <a:satOff val="-1089"/>
                <a:lumOff val="-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9"/>
                <a:satOff val="-1089"/>
                <a:lumOff val="-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Eye</a:t>
          </a:r>
        </a:p>
      </dsp:txBody>
      <dsp:txXfrm>
        <a:off x="5396925" y="314310"/>
        <a:ext cx="519346" cy="519346"/>
      </dsp:txXfrm>
    </dsp:sp>
    <dsp:sp modelId="{C5DE5354-F635-4447-9279-0DB3B7B2ED50}">
      <dsp:nvSpPr>
        <dsp:cNvPr id="0" name=""/>
        <dsp:cNvSpPr/>
      </dsp:nvSpPr>
      <dsp:spPr>
        <a:xfrm rot="1905882">
          <a:off x="6023189" y="737558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22409"/>
                <a:satOff val="-1089"/>
                <a:lumOff val="-7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9"/>
                <a:satOff val="-1089"/>
                <a:lumOff val="-7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9"/>
                <a:satOff val="-1089"/>
                <a:lumOff val="-7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27582" y="771694"/>
        <a:ext cx="136869" cy="148730"/>
      </dsp:txXfrm>
    </dsp:sp>
    <dsp:sp modelId="{ED99694A-B901-4CE1-B0C1-4570040FAC38}">
      <dsp:nvSpPr>
        <dsp:cNvPr id="0" name=""/>
        <dsp:cNvSpPr/>
      </dsp:nvSpPr>
      <dsp:spPr>
        <a:xfrm>
          <a:off x="6227483" y="787608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Eye</a:t>
          </a:r>
        </a:p>
      </dsp:txBody>
      <dsp:txXfrm>
        <a:off x="6335043" y="895168"/>
        <a:ext cx="519346" cy="519346"/>
      </dsp:txXfrm>
    </dsp:sp>
    <dsp:sp modelId="{356AD7E3-DC3E-41AB-8FD9-D86EF5DBDA1B}">
      <dsp:nvSpPr>
        <dsp:cNvPr id="0" name=""/>
        <dsp:cNvSpPr/>
      </dsp:nvSpPr>
      <dsp:spPr>
        <a:xfrm rot="3176471">
          <a:off x="6826087" y="1466745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844818"/>
                <a:satOff val="-2177"/>
                <a:lumOff val="-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44818"/>
                <a:satOff val="-2177"/>
                <a:lumOff val="-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44818"/>
                <a:satOff val="-2177"/>
                <a:lumOff val="-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837741" y="1492916"/>
        <a:ext cx="136869" cy="148730"/>
      </dsp:txXfrm>
    </dsp:sp>
    <dsp:sp modelId="{38E95B91-F6D4-4AC2-9639-5BC4DE9D87D3}">
      <dsp:nvSpPr>
        <dsp:cNvPr id="0" name=""/>
        <dsp:cNvSpPr/>
      </dsp:nvSpPr>
      <dsp:spPr>
        <a:xfrm>
          <a:off x="6892422" y="1668129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1267227"/>
                <a:satOff val="-3266"/>
                <a:lumOff val="-2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67227"/>
                <a:satOff val="-3266"/>
                <a:lumOff val="-2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67227"/>
                <a:satOff val="-3266"/>
                <a:lumOff val="-2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Ear</a:t>
          </a:r>
        </a:p>
      </dsp:txBody>
      <dsp:txXfrm>
        <a:off x="6999982" y="1775689"/>
        <a:ext cx="519346" cy="519346"/>
      </dsp:txXfrm>
    </dsp:sp>
    <dsp:sp modelId="{EADFEDCA-15E0-446F-83A1-0E6A3BDA7516}">
      <dsp:nvSpPr>
        <dsp:cNvPr id="0" name=""/>
        <dsp:cNvSpPr/>
      </dsp:nvSpPr>
      <dsp:spPr>
        <a:xfrm rot="4447059">
          <a:off x="7311355" y="2436732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67227"/>
                <a:satOff val="-3266"/>
                <a:lumOff val="-22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67227"/>
                <a:satOff val="-3266"/>
                <a:lumOff val="-22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67227"/>
                <a:satOff val="-3266"/>
                <a:lumOff val="-22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332658" y="2458099"/>
        <a:ext cx="136869" cy="148730"/>
      </dsp:txXfrm>
    </dsp:sp>
    <dsp:sp modelId="{8B3A16FC-D290-4977-9318-C4C2BE416832}">
      <dsp:nvSpPr>
        <dsp:cNvPr id="0" name=""/>
        <dsp:cNvSpPr/>
      </dsp:nvSpPr>
      <dsp:spPr>
        <a:xfrm>
          <a:off x="7194378" y="2729395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Ear</a:t>
          </a:r>
        </a:p>
      </dsp:txBody>
      <dsp:txXfrm>
        <a:off x="7301938" y="2836955"/>
        <a:ext cx="519346" cy="519346"/>
      </dsp:txXfrm>
    </dsp:sp>
    <dsp:sp modelId="{D89F4418-D991-42D2-BB24-75D2C7512AA2}">
      <dsp:nvSpPr>
        <dsp:cNvPr id="0" name=""/>
        <dsp:cNvSpPr/>
      </dsp:nvSpPr>
      <dsp:spPr>
        <a:xfrm rot="5717647">
          <a:off x="7413454" y="3516516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445489" y="3536888"/>
        <a:ext cx="136869" cy="148730"/>
      </dsp:txXfrm>
    </dsp:sp>
    <dsp:sp modelId="{B3DBA631-E079-4333-A57F-3F489D8901BD}">
      <dsp:nvSpPr>
        <dsp:cNvPr id="0" name=""/>
        <dsp:cNvSpPr/>
      </dsp:nvSpPr>
      <dsp:spPr>
        <a:xfrm>
          <a:off x="7092570" y="3828074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2112045"/>
                <a:satOff val="-5443"/>
                <a:lumOff val="-3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12045"/>
                <a:satOff val="-5443"/>
                <a:lumOff val="-3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12045"/>
                <a:satOff val="-5443"/>
                <a:lumOff val="-3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Shoulder</a:t>
          </a:r>
        </a:p>
      </dsp:txBody>
      <dsp:txXfrm>
        <a:off x="7200130" y="3935634"/>
        <a:ext cx="519346" cy="519346"/>
      </dsp:txXfrm>
    </dsp:sp>
    <dsp:sp modelId="{DA6F81D0-520D-4229-BDAF-AC231E7508E4}">
      <dsp:nvSpPr>
        <dsp:cNvPr id="0" name=""/>
        <dsp:cNvSpPr/>
      </dsp:nvSpPr>
      <dsp:spPr>
        <a:xfrm rot="6988235">
          <a:off x="7118596" y="4560268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112045"/>
                <a:satOff val="-5443"/>
                <a:lumOff val="-36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112045"/>
                <a:satOff val="-5443"/>
                <a:lumOff val="-36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112045"/>
                <a:satOff val="-5443"/>
                <a:lumOff val="-36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7160998" y="4583590"/>
        <a:ext cx="136869" cy="148730"/>
      </dsp:txXfrm>
    </dsp:sp>
    <dsp:sp modelId="{D084699E-467C-4FC6-90E0-C6C66A5F097A}">
      <dsp:nvSpPr>
        <dsp:cNvPr id="0" name=""/>
        <dsp:cNvSpPr/>
      </dsp:nvSpPr>
      <dsp:spPr>
        <a:xfrm>
          <a:off x="6600749" y="4815785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Shoulder</a:t>
          </a:r>
        </a:p>
      </dsp:txBody>
      <dsp:txXfrm>
        <a:off x="6708309" y="4923345"/>
        <a:ext cx="519346" cy="519346"/>
      </dsp:txXfrm>
    </dsp:sp>
    <dsp:sp modelId="{006D4EB1-0EEB-4F1B-AFA4-CE38F03DA12F}">
      <dsp:nvSpPr>
        <dsp:cNvPr id="0" name=""/>
        <dsp:cNvSpPr/>
      </dsp:nvSpPr>
      <dsp:spPr>
        <a:xfrm rot="8258824">
          <a:off x="6466601" y="5427023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534453"/>
                <a:satOff val="-6532"/>
                <a:lumOff val="-4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34453"/>
                <a:satOff val="-6532"/>
                <a:lumOff val="-4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34453"/>
                <a:satOff val="-6532"/>
                <a:lumOff val="-4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17604" y="5456840"/>
        <a:ext cx="136869" cy="148730"/>
      </dsp:txXfrm>
    </dsp:sp>
    <dsp:sp modelId="{CA188A05-7A30-42D0-8688-F973BC611AB6}">
      <dsp:nvSpPr>
        <dsp:cNvPr id="0" name=""/>
        <dsp:cNvSpPr/>
      </dsp:nvSpPr>
      <dsp:spPr>
        <a:xfrm>
          <a:off x="5785336" y="5559132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2956862"/>
                <a:satOff val="-7621"/>
                <a:lumOff val="-51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56862"/>
                <a:satOff val="-7621"/>
                <a:lumOff val="-51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56862"/>
                <a:satOff val="-7621"/>
                <a:lumOff val="-51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Elbow</a:t>
          </a:r>
        </a:p>
      </dsp:txBody>
      <dsp:txXfrm>
        <a:off x="5892896" y="5666692"/>
        <a:ext cx="519346" cy="519346"/>
      </dsp:txXfrm>
    </dsp:sp>
    <dsp:sp modelId="{C8AAA1C3-7801-4DF3-87A6-FCA5E96165D3}">
      <dsp:nvSpPr>
        <dsp:cNvPr id="0" name=""/>
        <dsp:cNvSpPr/>
      </dsp:nvSpPr>
      <dsp:spPr>
        <a:xfrm rot="9529412">
          <a:off x="5545527" y="5999720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956862"/>
                <a:satOff val="-7621"/>
                <a:lumOff val="-514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56862"/>
                <a:satOff val="-7621"/>
                <a:lumOff val="-514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56862"/>
                <a:satOff val="-7621"/>
                <a:lumOff val="-514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5602204" y="6038701"/>
        <a:ext cx="136869" cy="148730"/>
      </dsp:txXfrm>
    </dsp:sp>
    <dsp:sp modelId="{8ED2F346-C7B4-4B5C-BB64-4DC3A765F222}">
      <dsp:nvSpPr>
        <dsp:cNvPr id="0" name=""/>
        <dsp:cNvSpPr/>
      </dsp:nvSpPr>
      <dsp:spPr>
        <a:xfrm>
          <a:off x="4756459" y="5957721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Elbow</a:t>
          </a:r>
        </a:p>
      </dsp:txBody>
      <dsp:txXfrm>
        <a:off x="4864019" y="6065281"/>
        <a:ext cx="519346" cy="519346"/>
      </dsp:txXfrm>
    </dsp:sp>
    <dsp:sp modelId="{C38E25E0-1EC2-4D49-B5D8-C74D42E66E93}">
      <dsp:nvSpPr>
        <dsp:cNvPr id="0" name=""/>
        <dsp:cNvSpPr/>
      </dsp:nvSpPr>
      <dsp:spPr>
        <a:xfrm rot="10800000">
          <a:off x="4479769" y="6201013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538427" y="6250589"/>
        <a:ext cx="136869" cy="148730"/>
      </dsp:txXfrm>
    </dsp:sp>
    <dsp:sp modelId="{6606C138-1B87-4D1D-A26E-DE1DDDAF01F0}">
      <dsp:nvSpPr>
        <dsp:cNvPr id="0" name=""/>
        <dsp:cNvSpPr/>
      </dsp:nvSpPr>
      <dsp:spPr>
        <a:xfrm>
          <a:off x="3653072" y="5957721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3801680"/>
                <a:satOff val="-9798"/>
                <a:lumOff val="-6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01680"/>
                <a:satOff val="-9798"/>
                <a:lumOff val="-6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01680"/>
                <a:satOff val="-9798"/>
                <a:lumOff val="-6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Wrist</a:t>
          </a:r>
        </a:p>
      </dsp:txBody>
      <dsp:txXfrm>
        <a:off x="3760632" y="6065281"/>
        <a:ext cx="519346" cy="519346"/>
      </dsp:txXfrm>
    </dsp:sp>
    <dsp:sp modelId="{80E0C072-5042-4404-BF5F-81264377BFF7}">
      <dsp:nvSpPr>
        <dsp:cNvPr id="0" name=""/>
        <dsp:cNvSpPr/>
      </dsp:nvSpPr>
      <dsp:spPr>
        <a:xfrm rot="12070588">
          <a:off x="3413264" y="6003718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801680"/>
                <a:satOff val="-9798"/>
                <a:lumOff val="-66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01680"/>
                <a:satOff val="-9798"/>
                <a:lumOff val="-66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01680"/>
                <a:satOff val="-9798"/>
                <a:lumOff val="-66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469941" y="6063889"/>
        <a:ext cx="136869" cy="148730"/>
      </dsp:txXfrm>
    </dsp:sp>
    <dsp:sp modelId="{E226CB02-ECBE-4E79-BD31-1D5D911DA8F7}">
      <dsp:nvSpPr>
        <dsp:cNvPr id="0" name=""/>
        <dsp:cNvSpPr/>
      </dsp:nvSpPr>
      <dsp:spPr>
        <a:xfrm>
          <a:off x="2624195" y="5559132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Wrist</a:t>
          </a:r>
        </a:p>
      </dsp:txBody>
      <dsp:txXfrm>
        <a:off x="2731755" y="5666692"/>
        <a:ext cx="519346" cy="519346"/>
      </dsp:txXfrm>
    </dsp:sp>
    <dsp:sp modelId="{6C948836-5180-489B-B651-C56F35CE6C00}">
      <dsp:nvSpPr>
        <dsp:cNvPr id="0" name=""/>
        <dsp:cNvSpPr/>
      </dsp:nvSpPr>
      <dsp:spPr>
        <a:xfrm rot="13341176">
          <a:off x="2490048" y="5434479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224089"/>
                <a:satOff val="-10887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224089"/>
                <a:satOff val="-10887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224089"/>
                <a:satOff val="-10887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41051" y="5503814"/>
        <a:ext cx="136869" cy="148730"/>
      </dsp:txXfrm>
    </dsp:sp>
    <dsp:sp modelId="{25117F22-26C6-492F-A25F-EA432313D0EA}">
      <dsp:nvSpPr>
        <dsp:cNvPr id="0" name=""/>
        <dsp:cNvSpPr/>
      </dsp:nvSpPr>
      <dsp:spPr>
        <a:xfrm>
          <a:off x="1808783" y="4815785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4646498"/>
                <a:satOff val="-11976"/>
                <a:lumOff val="-80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646498"/>
                <a:satOff val="-11976"/>
                <a:lumOff val="-80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646498"/>
                <a:satOff val="-11976"/>
                <a:lumOff val="-80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Hip</a:t>
          </a:r>
        </a:p>
      </dsp:txBody>
      <dsp:txXfrm>
        <a:off x="1916343" y="4923345"/>
        <a:ext cx="519346" cy="519346"/>
      </dsp:txXfrm>
    </dsp:sp>
    <dsp:sp modelId="{A4FD877F-6337-4D82-B5BC-A6D83638E1B8}">
      <dsp:nvSpPr>
        <dsp:cNvPr id="0" name=""/>
        <dsp:cNvSpPr/>
      </dsp:nvSpPr>
      <dsp:spPr>
        <a:xfrm rot="14611765">
          <a:off x="1834808" y="4570176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646498"/>
                <a:satOff val="-11976"/>
                <a:lumOff val="-80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646498"/>
                <a:satOff val="-11976"/>
                <a:lumOff val="-80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646498"/>
                <a:satOff val="-11976"/>
                <a:lumOff val="-80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877210" y="4646006"/>
        <a:ext cx="136869" cy="148730"/>
      </dsp:txXfrm>
    </dsp:sp>
    <dsp:sp modelId="{01251B06-97A4-4730-924F-1904814643BD}">
      <dsp:nvSpPr>
        <dsp:cNvPr id="0" name=""/>
        <dsp:cNvSpPr/>
      </dsp:nvSpPr>
      <dsp:spPr>
        <a:xfrm>
          <a:off x="1316961" y="3828074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Hip</a:t>
          </a:r>
        </a:p>
      </dsp:txBody>
      <dsp:txXfrm>
        <a:off x="1424521" y="3935634"/>
        <a:ext cx="519346" cy="519346"/>
      </dsp:txXfrm>
    </dsp:sp>
    <dsp:sp modelId="{55CC30AA-2E49-4466-B682-D51315BC7B9E}">
      <dsp:nvSpPr>
        <dsp:cNvPr id="0" name=""/>
        <dsp:cNvSpPr/>
      </dsp:nvSpPr>
      <dsp:spPr>
        <a:xfrm rot="15882353">
          <a:off x="1536037" y="3527537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568072" y="3606317"/>
        <a:ext cx="136869" cy="148730"/>
      </dsp:txXfrm>
    </dsp:sp>
    <dsp:sp modelId="{4D11DF89-31E0-4AA7-A868-6468F7804FC4}">
      <dsp:nvSpPr>
        <dsp:cNvPr id="0" name=""/>
        <dsp:cNvSpPr/>
      </dsp:nvSpPr>
      <dsp:spPr>
        <a:xfrm>
          <a:off x="1215153" y="2729395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5491316"/>
                <a:satOff val="-14153"/>
                <a:lumOff val="-95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91316"/>
                <a:satOff val="-14153"/>
                <a:lumOff val="-95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91316"/>
                <a:satOff val="-14153"/>
                <a:lumOff val="-95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Knee</a:t>
          </a:r>
        </a:p>
      </dsp:txBody>
      <dsp:txXfrm>
        <a:off x="1322713" y="2836955"/>
        <a:ext cx="519346" cy="519346"/>
      </dsp:txXfrm>
    </dsp:sp>
    <dsp:sp modelId="{08839352-C4DF-4451-B424-A500D4AC9689}">
      <dsp:nvSpPr>
        <dsp:cNvPr id="0" name=""/>
        <dsp:cNvSpPr/>
      </dsp:nvSpPr>
      <dsp:spPr>
        <a:xfrm rot="17152941">
          <a:off x="1634087" y="2447377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491316"/>
                <a:satOff val="-14153"/>
                <a:lumOff val="-95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91316"/>
                <a:satOff val="-14153"/>
                <a:lumOff val="-95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91316"/>
                <a:satOff val="-14153"/>
                <a:lumOff val="-95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655390" y="2525162"/>
        <a:ext cx="136869" cy="148730"/>
      </dsp:txXfrm>
    </dsp:sp>
    <dsp:sp modelId="{76F7898F-0960-4454-AF1B-BB4028933950}">
      <dsp:nvSpPr>
        <dsp:cNvPr id="0" name=""/>
        <dsp:cNvSpPr/>
      </dsp:nvSpPr>
      <dsp:spPr>
        <a:xfrm>
          <a:off x="1517109" y="1668129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Knee</a:t>
          </a:r>
        </a:p>
      </dsp:txBody>
      <dsp:txXfrm>
        <a:off x="1624669" y="1775689"/>
        <a:ext cx="519346" cy="519346"/>
      </dsp:txXfrm>
    </dsp:sp>
    <dsp:sp modelId="{26ED0BD1-2BEA-4284-B4B6-9C7CA7B5291B}">
      <dsp:nvSpPr>
        <dsp:cNvPr id="0" name=""/>
        <dsp:cNvSpPr/>
      </dsp:nvSpPr>
      <dsp:spPr>
        <a:xfrm rot="18423529">
          <a:off x="2115714" y="1475577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913725"/>
                <a:satOff val="-15242"/>
                <a:lumOff val="-1029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913725"/>
                <a:satOff val="-15242"/>
                <a:lumOff val="-1029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913725"/>
                <a:satOff val="-15242"/>
                <a:lumOff val="-1029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127368" y="1548558"/>
        <a:ext cx="136869" cy="148730"/>
      </dsp:txXfrm>
    </dsp:sp>
    <dsp:sp modelId="{57778C3C-08E9-4BF4-96E4-34376B4CBE7D}">
      <dsp:nvSpPr>
        <dsp:cNvPr id="0" name=""/>
        <dsp:cNvSpPr/>
      </dsp:nvSpPr>
      <dsp:spPr>
        <a:xfrm>
          <a:off x="2182048" y="787608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6336134"/>
                <a:satOff val="-16330"/>
                <a:lumOff val="-110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36134"/>
                <a:satOff val="-16330"/>
                <a:lumOff val="-110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36134"/>
                <a:satOff val="-16330"/>
                <a:lumOff val="-110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Left Ankle</a:t>
          </a:r>
        </a:p>
      </dsp:txBody>
      <dsp:txXfrm>
        <a:off x="2289608" y="895168"/>
        <a:ext cx="519346" cy="519346"/>
      </dsp:txXfrm>
    </dsp:sp>
    <dsp:sp modelId="{F4C63987-7AA2-440D-B7AD-E12C6FA35C46}">
      <dsp:nvSpPr>
        <dsp:cNvPr id="0" name=""/>
        <dsp:cNvSpPr/>
      </dsp:nvSpPr>
      <dsp:spPr>
        <a:xfrm rot="19694118">
          <a:off x="2915872" y="743384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336134"/>
                <a:satOff val="-16330"/>
                <a:lumOff val="-110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336134"/>
                <a:satOff val="-16330"/>
                <a:lumOff val="-110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336134"/>
                <a:satOff val="-16330"/>
                <a:lumOff val="-110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20265" y="808400"/>
        <a:ext cx="136869" cy="148730"/>
      </dsp:txXfrm>
    </dsp:sp>
    <dsp:sp modelId="{4D6EB466-758B-477B-BBFD-D586C458EA06}">
      <dsp:nvSpPr>
        <dsp:cNvPr id="0" name=""/>
        <dsp:cNvSpPr/>
      </dsp:nvSpPr>
      <dsp:spPr>
        <a:xfrm>
          <a:off x="3120166" y="206750"/>
          <a:ext cx="734466" cy="734466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Right Ankle</a:t>
          </a:r>
        </a:p>
      </dsp:txBody>
      <dsp:txXfrm>
        <a:off x="3227726" y="314310"/>
        <a:ext cx="519346" cy="519346"/>
      </dsp:txXfrm>
    </dsp:sp>
    <dsp:sp modelId="{7F8C11A1-A456-4A84-BCF7-D53373F11055}">
      <dsp:nvSpPr>
        <dsp:cNvPr id="0" name=""/>
        <dsp:cNvSpPr/>
      </dsp:nvSpPr>
      <dsp:spPr>
        <a:xfrm rot="20964706">
          <a:off x="3926496" y="349685"/>
          <a:ext cx="195527" cy="2478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26995" y="404650"/>
        <a:ext cx="136869" cy="1487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8E133-2C19-4D2E-B9D2-5793AF09C4FD}">
      <dsp:nvSpPr>
        <dsp:cNvPr id="0" name=""/>
        <dsp:cNvSpPr/>
      </dsp:nvSpPr>
      <dsp:spPr>
        <a:xfrm>
          <a:off x="0" y="1347934"/>
          <a:ext cx="8406137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60EF3-7AC3-48A2-9A46-4F1A47B3DF62}">
      <dsp:nvSpPr>
        <dsp:cNvPr id="0" name=""/>
        <dsp:cNvSpPr/>
      </dsp:nvSpPr>
      <dsp:spPr>
        <a:xfrm rot="8100000">
          <a:off x="44309" y="310646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96DE6-CA71-43D6-9D57-02EBAD6A57BD}">
      <dsp:nvSpPr>
        <dsp:cNvPr id="0" name=""/>
        <dsp:cNvSpPr/>
      </dsp:nvSpPr>
      <dsp:spPr>
        <a:xfrm>
          <a:off x="66333" y="332670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1E151-D706-4F40-93AD-8C57D5B00554}">
      <dsp:nvSpPr>
        <dsp:cNvPr id="0" name=""/>
        <dsp:cNvSpPr/>
      </dsp:nvSpPr>
      <dsp:spPr>
        <a:xfrm>
          <a:off x="283620" y="549957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5FC97-7254-419E-AFA2-2B97AFFDD13F}">
      <dsp:nvSpPr>
        <dsp:cNvPr id="0" name=""/>
        <dsp:cNvSpPr/>
      </dsp:nvSpPr>
      <dsp:spPr>
        <a:xfrm>
          <a:off x="283620" y="269586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Dataset Loading</a:t>
          </a:r>
          <a:endParaRPr lang="en-US" sz="1300" kern="1200">
            <a:latin typeface="Tenorite"/>
          </a:endParaRPr>
        </a:p>
      </dsp:txBody>
      <dsp:txXfrm>
        <a:off x="283620" y="269586"/>
        <a:ext cx="1397696" cy="280370"/>
      </dsp:txXfrm>
    </dsp:sp>
    <dsp:sp modelId="{A794E2B7-F126-449D-AB5D-DB7408795EA5}">
      <dsp:nvSpPr>
        <dsp:cNvPr id="0" name=""/>
        <dsp:cNvSpPr/>
      </dsp:nvSpPr>
      <dsp:spPr>
        <a:xfrm>
          <a:off x="143435" y="549957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67B49-845F-422D-B167-C817775690E9}">
      <dsp:nvSpPr>
        <dsp:cNvPr id="0" name=""/>
        <dsp:cNvSpPr/>
      </dsp:nvSpPr>
      <dsp:spPr>
        <a:xfrm>
          <a:off x="118202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EC758-98B1-4447-A6CE-D7D3BF9D8AD1}">
      <dsp:nvSpPr>
        <dsp:cNvPr id="0" name=""/>
        <dsp:cNvSpPr/>
      </dsp:nvSpPr>
      <dsp:spPr>
        <a:xfrm rot="18900000">
          <a:off x="883767" y="2186971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0C406-3754-416D-99CF-BF871667B8A1}">
      <dsp:nvSpPr>
        <dsp:cNvPr id="0" name=""/>
        <dsp:cNvSpPr/>
      </dsp:nvSpPr>
      <dsp:spPr>
        <a:xfrm>
          <a:off x="905791" y="2208995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4C830-E403-4D9A-995B-2E4549CD9E8E}">
      <dsp:nvSpPr>
        <dsp:cNvPr id="0" name=""/>
        <dsp:cNvSpPr/>
      </dsp:nvSpPr>
      <dsp:spPr>
        <a:xfrm>
          <a:off x="1123078" y="1347934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10D7C-6DB8-4A6D-96D4-2415BFB6AB86}">
      <dsp:nvSpPr>
        <dsp:cNvPr id="0" name=""/>
        <dsp:cNvSpPr/>
      </dsp:nvSpPr>
      <dsp:spPr>
        <a:xfrm>
          <a:off x="1123078" y="2145911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Data Preprocessing</a:t>
          </a:r>
          <a:endParaRPr lang="en-US" sz="1300" kern="1200"/>
        </a:p>
      </dsp:txBody>
      <dsp:txXfrm>
        <a:off x="1123078" y="2145911"/>
        <a:ext cx="1397696" cy="280370"/>
      </dsp:txXfrm>
    </dsp:sp>
    <dsp:sp modelId="{F96BF2E1-7D7B-4750-A905-4AE279961FC3}">
      <dsp:nvSpPr>
        <dsp:cNvPr id="0" name=""/>
        <dsp:cNvSpPr/>
      </dsp:nvSpPr>
      <dsp:spPr>
        <a:xfrm>
          <a:off x="982893" y="1347934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BBA5D-B8E8-4F91-BD86-1A6B881E6732}">
      <dsp:nvSpPr>
        <dsp:cNvPr id="0" name=""/>
        <dsp:cNvSpPr/>
      </dsp:nvSpPr>
      <dsp:spPr>
        <a:xfrm>
          <a:off x="957660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5AA49-DD3E-4AEF-98CD-D2788C916663}">
      <dsp:nvSpPr>
        <dsp:cNvPr id="0" name=""/>
        <dsp:cNvSpPr/>
      </dsp:nvSpPr>
      <dsp:spPr>
        <a:xfrm rot="8100000">
          <a:off x="1723225" y="310646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0319B-98FE-4620-A353-2B21D2BC5F78}">
      <dsp:nvSpPr>
        <dsp:cNvPr id="0" name=""/>
        <dsp:cNvSpPr/>
      </dsp:nvSpPr>
      <dsp:spPr>
        <a:xfrm>
          <a:off x="1745249" y="332670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4046-6430-4664-A53D-019A1066C97B}">
      <dsp:nvSpPr>
        <dsp:cNvPr id="0" name=""/>
        <dsp:cNvSpPr/>
      </dsp:nvSpPr>
      <dsp:spPr>
        <a:xfrm>
          <a:off x="1962537" y="549957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5BEA2-3F60-4DF4-995A-16BF2EA4D174}">
      <dsp:nvSpPr>
        <dsp:cNvPr id="0" name=""/>
        <dsp:cNvSpPr/>
      </dsp:nvSpPr>
      <dsp:spPr>
        <a:xfrm>
          <a:off x="1962537" y="269586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Model Initialization</a:t>
          </a:r>
          <a:endParaRPr lang="en-US" sz="1300" kern="1200"/>
        </a:p>
      </dsp:txBody>
      <dsp:txXfrm>
        <a:off x="1962537" y="269586"/>
        <a:ext cx="1397696" cy="280370"/>
      </dsp:txXfrm>
    </dsp:sp>
    <dsp:sp modelId="{C207466C-8699-4FA8-B158-106584221FEA}">
      <dsp:nvSpPr>
        <dsp:cNvPr id="0" name=""/>
        <dsp:cNvSpPr/>
      </dsp:nvSpPr>
      <dsp:spPr>
        <a:xfrm>
          <a:off x="1822351" y="549957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F96A85-E6CB-44BA-B256-173A16509F5D}">
      <dsp:nvSpPr>
        <dsp:cNvPr id="0" name=""/>
        <dsp:cNvSpPr/>
      </dsp:nvSpPr>
      <dsp:spPr>
        <a:xfrm>
          <a:off x="1797118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B32C6-03D7-4795-809A-F1675DE0FE6E}">
      <dsp:nvSpPr>
        <dsp:cNvPr id="0" name=""/>
        <dsp:cNvSpPr/>
      </dsp:nvSpPr>
      <dsp:spPr>
        <a:xfrm rot="18900000">
          <a:off x="2562684" y="2186971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34E3E-FC61-4447-ACFE-EB8952C84C99}">
      <dsp:nvSpPr>
        <dsp:cNvPr id="0" name=""/>
        <dsp:cNvSpPr/>
      </dsp:nvSpPr>
      <dsp:spPr>
        <a:xfrm>
          <a:off x="2584708" y="2208995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6F36A-253A-42AA-915E-816340A41511}">
      <dsp:nvSpPr>
        <dsp:cNvPr id="0" name=""/>
        <dsp:cNvSpPr/>
      </dsp:nvSpPr>
      <dsp:spPr>
        <a:xfrm>
          <a:off x="2801995" y="1347934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BAE0AA-579F-47CA-B036-06EC4BAF9340}">
      <dsp:nvSpPr>
        <dsp:cNvPr id="0" name=""/>
        <dsp:cNvSpPr/>
      </dsp:nvSpPr>
      <dsp:spPr>
        <a:xfrm>
          <a:off x="2801995" y="2145911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Training Loop</a:t>
          </a:r>
          <a:endParaRPr lang="en-US" sz="1300" kern="1200"/>
        </a:p>
      </dsp:txBody>
      <dsp:txXfrm>
        <a:off x="2801995" y="2145911"/>
        <a:ext cx="1397696" cy="280370"/>
      </dsp:txXfrm>
    </dsp:sp>
    <dsp:sp modelId="{BD7E8260-AF1A-426D-BA1E-F749F4C5EC0D}">
      <dsp:nvSpPr>
        <dsp:cNvPr id="0" name=""/>
        <dsp:cNvSpPr/>
      </dsp:nvSpPr>
      <dsp:spPr>
        <a:xfrm>
          <a:off x="2661809" y="1347934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8EC2C7-EEF5-4289-A0EB-42472D03F3BF}">
      <dsp:nvSpPr>
        <dsp:cNvPr id="0" name=""/>
        <dsp:cNvSpPr/>
      </dsp:nvSpPr>
      <dsp:spPr>
        <a:xfrm>
          <a:off x="2636576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C5E91-B9BB-49A6-895B-32BCB6293DEF}">
      <dsp:nvSpPr>
        <dsp:cNvPr id="0" name=""/>
        <dsp:cNvSpPr/>
      </dsp:nvSpPr>
      <dsp:spPr>
        <a:xfrm rot="8100000">
          <a:off x="3402142" y="310646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3ECEC-633B-4AFD-AD15-F1956FD97474}">
      <dsp:nvSpPr>
        <dsp:cNvPr id="0" name=""/>
        <dsp:cNvSpPr/>
      </dsp:nvSpPr>
      <dsp:spPr>
        <a:xfrm>
          <a:off x="3424166" y="332670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89225-FF14-48EA-8842-21912AD7AA6F}">
      <dsp:nvSpPr>
        <dsp:cNvPr id="0" name=""/>
        <dsp:cNvSpPr/>
      </dsp:nvSpPr>
      <dsp:spPr>
        <a:xfrm>
          <a:off x="3641453" y="549957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976A4-1828-4F9C-BF68-C36D3F9D0A82}">
      <dsp:nvSpPr>
        <dsp:cNvPr id="0" name=""/>
        <dsp:cNvSpPr/>
      </dsp:nvSpPr>
      <dsp:spPr>
        <a:xfrm>
          <a:off x="3641453" y="269586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Loss Calculation</a:t>
          </a:r>
          <a:endParaRPr lang="en-US" sz="1300" kern="1200"/>
        </a:p>
      </dsp:txBody>
      <dsp:txXfrm>
        <a:off x="3641453" y="269586"/>
        <a:ext cx="1397696" cy="280370"/>
      </dsp:txXfrm>
    </dsp:sp>
    <dsp:sp modelId="{265DEC78-DDF3-44F5-9BC9-0B0AC991DA57}">
      <dsp:nvSpPr>
        <dsp:cNvPr id="0" name=""/>
        <dsp:cNvSpPr/>
      </dsp:nvSpPr>
      <dsp:spPr>
        <a:xfrm>
          <a:off x="3501268" y="549957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470F87-939F-4A9F-BE72-8FB66E486200}">
      <dsp:nvSpPr>
        <dsp:cNvPr id="0" name=""/>
        <dsp:cNvSpPr/>
      </dsp:nvSpPr>
      <dsp:spPr>
        <a:xfrm>
          <a:off x="3476034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570DE-A4EB-4E65-9799-2EBC86BB962A}">
      <dsp:nvSpPr>
        <dsp:cNvPr id="0" name=""/>
        <dsp:cNvSpPr/>
      </dsp:nvSpPr>
      <dsp:spPr>
        <a:xfrm rot="18900000">
          <a:off x="4241600" y="2186971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0A638-31CC-47D3-A2AB-F471CCF96A0C}">
      <dsp:nvSpPr>
        <dsp:cNvPr id="0" name=""/>
        <dsp:cNvSpPr/>
      </dsp:nvSpPr>
      <dsp:spPr>
        <a:xfrm>
          <a:off x="4263624" y="2208995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45DFC-93D1-42F1-94F3-171A06F11800}">
      <dsp:nvSpPr>
        <dsp:cNvPr id="0" name=""/>
        <dsp:cNvSpPr/>
      </dsp:nvSpPr>
      <dsp:spPr>
        <a:xfrm>
          <a:off x="4480911" y="1347934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2019-CB8A-4894-A8E2-15F47CB74611}">
      <dsp:nvSpPr>
        <dsp:cNvPr id="0" name=""/>
        <dsp:cNvSpPr/>
      </dsp:nvSpPr>
      <dsp:spPr>
        <a:xfrm>
          <a:off x="4480911" y="2145911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Backpropagation</a:t>
          </a:r>
          <a:endParaRPr lang="en-US" sz="1300" kern="1200"/>
        </a:p>
      </dsp:txBody>
      <dsp:txXfrm>
        <a:off x="4480911" y="2145911"/>
        <a:ext cx="1397696" cy="280370"/>
      </dsp:txXfrm>
    </dsp:sp>
    <dsp:sp modelId="{B86D491B-D6A2-440E-A915-56FD1B499919}">
      <dsp:nvSpPr>
        <dsp:cNvPr id="0" name=""/>
        <dsp:cNvSpPr/>
      </dsp:nvSpPr>
      <dsp:spPr>
        <a:xfrm>
          <a:off x="4340726" y="1347934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00F00-700D-459C-AB06-66E0D8C77F41}">
      <dsp:nvSpPr>
        <dsp:cNvPr id="0" name=""/>
        <dsp:cNvSpPr/>
      </dsp:nvSpPr>
      <dsp:spPr>
        <a:xfrm>
          <a:off x="4315492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82481-A735-4EA4-8D7B-B7A0091D0F9F}">
      <dsp:nvSpPr>
        <dsp:cNvPr id="0" name=""/>
        <dsp:cNvSpPr/>
      </dsp:nvSpPr>
      <dsp:spPr>
        <a:xfrm rot="8100000">
          <a:off x="5081058" y="310646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27987-AB84-460B-89E4-6D91850E8A4C}">
      <dsp:nvSpPr>
        <dsp:cNvPr id="0" name=""/>
        <dsp:cNvSpPr/>
      </dsp:nvSpPr>
      <dsp:spPr>
        <a:xfrm>
          <a:off x="5103082" y="332670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616A0-CD39-4B37-9584-FB05B5727203}">
      <dsp:nvSpPr>
        <dsp:cNvPr id="0" name=""/>
        <dsp:cNvSpPr/>
      </dsp:nvSpPr>
      <dsp:spPr>
        <a:xfrm>
          <a:off x="5320369" y="549957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6F9BF-D7C0-4BC7-A66F-CDF2E48E3BDB}">
      <dsp:nvSpPr>
        <dsp:cNvPr id="0" name=""/>
        <dsp:cNvSpPr/>
      </dsp:nvSpPr>
      <dsp:spPr>
        <a:xfrm>
          <a:off x="5320369" y="269586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Weight Update</a:t>
          </a:r>
          <a:endParaRPr lang="en-US" sz="1300" kern="1200"/>
        </a:p>
      </dsp:txBody>
      <dsp:txXfrm>
        <a:off x="5320369" y="269586"/>
        <a:ext cx="1397696" cy="280370"/>
      </dsp:txXfrm>
    </dsp:sp>
    <dsp:sp modelId="{630ACEDF-DF77-4601-892E-4D9C0A198083}">
      <dsp:nvSpPr>
        <dsp:cNvPr id="0" name=""/>
        <dsp:cNvSpPr/>
      </dsp:nvSpPr>
      <dsp:spPr>
        <a:xfrm>
          <a:off x="5180184" y="549957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1E387-F49A-45C5-A87E-EEE45DB110EF}">
      <dsp:nvSpPr>
        <dsp:cNvPr id="0" name=""/>
        <dsp:cNvSpPr/>
      </dsp:nvSpPr>
      <dsp:spPr>
        <a:xfrm>
          <a:off x="5154951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F6453-ED13-42DA-B325-2CCB9B769E51}">
      <dsp:nvSpPr>
        <dsp:cNvPr id="0" name=""/>
        <dsp:cNvSpPr/>
      </dsp:nvSpPr>
      <dsp:spPr>
        <a:xfrm rot="18900000">
          <a:off x="5920516" y="2186971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30026-D68F-4D8C-B40E-403B8AE80971}">
      <dsp:nvSpPr>
        <dsp:cNvPr id="0" name=""/>
        <dsp:cNvSpPr/>
      </dsp:nvSpPr>
      <dsp:spPr>
        <a:xfrm>
          <a:off x="5942540" y="2208995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C199A-3100-4F0F-80C0-DFDB4F2E64EB}">
      <dsp:nvSpPr>
        <dsp:cNvPr id="0" name=""/>
        <dsp:cNvSpPr/>
      </dsp:nvSpPr>
      <dsp:spPr>
        <a:xfrm>
          <a:off x="6159827" y="1347934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7D2206-E3B6-4F8E-AACF-78E60B07D4CB}">
      <dsp:nvSpPr>
        <dsp:cNvPr id="0" name=""/>
        <dsp:cNvSpPr/>
      </dsp:nvSpPr>
      <dsp:spPr>
        <a:xfrm>
          <a:off x="6159827" y="2145911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Validation</a:t>
          </a:r>
          <a:endParaRPr lang="en-US" sz="1300" kern="1200"/>
        </a:p>
      </dsp:txBody>
      <dsp:txXfrm>
        <a:off x="6159827" y="2145911"/>
        <a:ext cx="1397696" cy="280370"/>
      </dsp:txXfrm>
    </dsp:sp>
    <dsp:sp modelId="{1E96E1B7-729F-4B9E-AA22-645EC0DEB838}">
      <dsp:nvSpPr>
        <dsp:cNvPr id="0" name=""/>
        <dsp:cNvSpPr/>
      </dsp:nvSpPr>
      <dsp:spPr>
        <a:xfrm>
          <a:off x="6019642" y="1347934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CA03A-7CCD-454F-BDC4-3DEB74C810DF}">
      <dsp:nvSpPr>
        <dsp:cNvPr id="0" name=""/>
        <dsp:cNvSpPr/>
      </dsp:nvSpPr>
      <dsp:spPr>
        <a:xfrm>
          <a:off x="5994409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0B42-888C-492A-A31C-DE660F39CA64}">
      <dsp:nvSpPr>
        <dsp:cNvPr id="0" name=""/>
        <dsp:cNvSpPr/>
      </dsp:nvSpPr>
      <dsp:spPr>
        <a:xfrm rot="8100000">
          <a:off x="6759974" y="310646"/>
          <a:ext cx="198251" cy="198251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6C428-9740-406A-9B74-828B95AA3B8B}">
      <dsp:nvSpPr>
        <dsp:cNvPr id="0" name=""/>
        <dsp:cNvSpPr/>
      </dsp:nvSpPr>
      <dsp:spPr>
        <a:xfrm>
          <a:off x="6781998" y="332670"/>
          <a:ext cx="154203" cy="15420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D0501-3207-41D1-A046-CF7A789A78DC}">
      <dsp:nvSpPr>
        <dsp:cNvPr id="0" name=""/>
        <dsp:cNvSpPr/>
      </dsp:nvSpPr>
      <dsp:spPr>
        <a:xfrm>
          <a:off x="6999285" y="549957"/>
          <a:ext cx="1397696" cy="7979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00FA4-A284-437A-944A-EDAF73E1E0A6}">
      <dsp:nvSpPr>
        <dsp:cNvPr id="0" name=""/>
        <dsp:cNvSpPr/>
      </dsp:nvSpPr>
      <dsp:spPr>
        <a:xfrm>
          <a:off x="6999285" y="269586"/>
          <a:ext cx="1397696" cy="280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Model Saving</a:t>
          </a:r>
          <a:endParaRPr lang="en-US" sz="1300" kern="1200"/>
        </a:p>
      </dsp:txBody>
      <dsp:txXfrm>
        <a:off x="6999285" y="269586"/>
        <a:ext cx="1397696" cy="280370"/>
      </dsp:txXfrm>
    </dsp:sp>
    <dsp:sp modelId="{E60827C9-C1FA-4291-A93F-A711E6B884E5}">
      <dsp:nvSpPr>
        <dsp:cNvPr id="0" name=""/>
        <dsp:cNvSpPr/>
      </dsp:nvSpPr>
      <dsp:spPr>
        <a:xfrm>
          <a:off x="6859100" y="549957"/>
          <a:ext cx="0" cy="79797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97228D-FF20-4202-B62A-2FA762FBC47D}">
      <dsp:nvSpPr>
        <dsp:cNvPr id="0" name=""/>
        <dsp:cNvSpPr/>
      </dsp:nvSpPr>
      <dsp:spPr>
        <a:xfrm>
          <a:off x="6833867" y="1322701"/>
          <a:ext cx="50466" cy="50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54A56-D927-4497-B403-538392F3B47C}">
      <dsp:nvSpPr>
        <dsp:cNvPr id="0" name=""/>
        <dsp:cNvSpPr/>
      </dsp:nvSpPr>
      <dsp:spPr>
        <a:xfrm rot="5400000">
          <a:off x="-122943" y="127978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0" kern="1200">
              <a:solidFill>
                <a:schemeClr val="tx1"/>
              </a:solidFill>
            </a:rPr>
            <a:t>Lightweight</a:t>
          </a:r>
          <a:endParaRPr lang="en-US" sz="500" kern="1200">
            <a:solidFill>
              <a:schemeClr val="tx1"/>
            </a:solidFill>
            <a:latin typeface="Tenorite"/>
          </a:endParaRPr>
        </a:p>
      </dsp:txBody>
      <dsp:txXfrm rot="-5400000">
        <a:off x="1" y="291903"/>
        <a:ext cx="573735" cy="245886"/>
      </dsp:txXfrm>
    </dsp:sp>
    <dsp:sp modelId="{5AB14650-6A74-4E75-A50B-2BFD64434325}">
      <dsp:nvSpPr>
        <dsp:cNvPr id="0" name=""/>
        <dsp:cNvSpPr/>
      </dsp:nvSpPr>
      <dsp:spPr>
        <a:xfrm rot="5400000">
          <a:off x="5945275" y="-5366505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MobileNetV2 is optimized for efficiency, making it ideal for mobile and embedded devices, unlike heavier models like RCNN and YOLO.</a:t>
          </a:r>
          <a:endParaRPr lang="en-US" sz="1600" kern="1200"/>
        </a:p>
      </dsp:txBody>
      <dsp:txXfrm rot="-5400000">
        <a:off x="573736" y="31041"/>
        <a:ext cx="11249827" cy="480740"/>
      </dsp:txXfrm>
    </dsp:sp>
    <dsp:sp modelId="{16EA1E21-52E5-4B25-9EC0-02DCE81418EB}">
      <dsp:nvSpPr>
        <dsp:cNvPr id="0" name=""/>
        <dsp:cNvSpPr/>
      </dsp:nvSpPr>
      <dsp:spPr>
        <a:xfrm rot="5400000">
          <a:off x="-122943" y="875147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Fewer Parameters 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1039072"/>
        <a:ext cx="573735" cy="245886"/>
      </dsp:txXfrm>
    </dsp:sp>
    <dsp:sp modelId="{E6F0FDBB-515B-4B9C-9022-04168041D793}">
      <dsp:nvSpPr>
        <dsp:cNvPr id="0" name=""/>
        <dsp:cNvSpPr/>
      </dsp:nvSpPr>
      <dsp:spPr>
        <a:xfrm rot="5400000">
          <a:off x="5945275" y="-4619336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965506"/>
              <a:satOff val="-2488"/>
              <a:lumOff val="-16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MobileNetV2 uses fewer parameters, which reduces the model size and allows for faster inference compared to RCNN or YOLO.</a:t>
          </a:r>
        </a:p>
      </dsp:txBody>
      <dsp:txXfrm rot="-5400000">
        <a:off x="573736" y="778210"/>
        <a:ext cx="11249827" cy="480740"/>
      </dsp:txXfrm>
    </dsp:sp>
    <dsp:sp modelId="{12BDE5B8-9A1B-4627-8200-8053E3E82276}">
      <dsp:nvSpPr>
        <dsp:cNvPr id="0" name=""/>
        <dsp:cNvSpPr/>
      </dsp:nvSpPr>
      <dsp:spPr>
        <a:xfrm rot="5400000">
          <a:off x="-122943" y="1622316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Real-Time Performance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1786241"/>
        <a:ext cx="573735" cy="245886"/>
      </dsp:txXfrm>
    </dsp:sp>
    <dsp:sp modelId="{EF3AFC74-99DE-4296-B31A-B23407CF05AA}">
      <dsp:nvSpPr>
        <dsp:cNvPr id="0" name=""/>
        <dsp:cNvSpPr/>
      </dsp:nvSpPr>
      <dsp:spPr>
        <a:xfrm rot="5400000">
          <a:off x="5945275" y="-3872167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931012"/>
              <a:satOff val="-4977"/>
              <a:lumOff val="-33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MobileNetV2 offers real-time performance on devices with limited resources, while RCNN is typically slower due to its two-stage detection process.</a:t>
          </a:r>
        </a:p>
      </dsp:txBody>
      <dsp:txXfrm rot="-5400000">
        <a:off x="573736" y="1525379"/>
        <a:ext cx="11249827" cy="480740"/>
      </dsp:txXfrm>
    </dsp:sp>
    <dsp:sp modelId="{F0C16930-5397-4023-A77D-9BD64FDAEE94}">
      <dsp:nvSpPr>
        <dsp:cNvPr id="0" name=""/>
        <dsp:cNvSpPr/>
      </dsp:nvSpPr>
      <dsp:spPr>
        <a:xfrm rot="5400000">
          <a:off x="-122943" y="2369485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Efficiency on Edge Devices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2533410"/>
        <a:ext cx="573735" cy="245886"/>
      </dsp:txXfrm>
    </dsp:sp>
    <dsp:sp modelId="{93080556-816C-487D-9C72-175E742A0AA0}">
      <dsp:nvSpPr>
        <dsp:cNvPr id="0" name=""/>
        <dsp:cNvSpPr/>
      </dsp:nvSpPr>
      <dsp:spPr>
        <a:xfrm rot="5400000">
          <a:off x="5945275" y="-3124998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896518"/>
              <a:satOff val="-7465"/>
              <a:lumOff val="-504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MobileNetV2 is designed specifically for edge devices (like smartphones), which need high speed and low power consumption, unlike RCNN and YOLO, which are generally more resource-intensive.</a:t>
          </a:r>
        </a:p>
      </dsp:txBody>
      <dsp:txXfrm rot="-5400000">
        <a:off x="573736" y="2272548"/>
        <a:ext cx="11249827" cy="480740"/>
      </dsp:txXfrm>
    </dsp:sp>
    <dsp:sp modelId="{F332D2E4-CD13-4EEF-ADF8-3094C1550638}">
      <dsp:nvSpPr>
        <dsp:cNvPr id="0" name=""/>
        <dsp:cNvSpPr/>
      </dsp:nvSpPr>
      <dsp:spPr>
        <a:xfrm rot="5400000">
          <a:off x="-122943" y="3116653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Pose Estimation Task-Specific Advantage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3280578"/>
        <a:ext cx="573735" cy="245886"/>
      </dsp:txXfrm>
    </dsp:sp>
    <dsp:sp modelId="{54945786-B782-47CA-9046-1E195176BA7F}">
      <dsp:nvSpPr>
        <dsp:cNvPr id="0" name=""/>
        <dsp:cNvSpPr/>
      </dsp:nvSpPr>
      <dsp:spPr>
        <a:xfrm rot="5400000">
          <a:off x="5945275" y="-2377829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862025"/>
              <a:satOff val="-9954"/>
              <a:lumOff val="-672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MobileNetV2's architecture is well-suited for pose estimation due to its </a:t>
          </a:r>
          <a:r>
            <a:rPr lang="en-US" sz="1600" kern="1200" err="1">
              <a:solidFill>
                <a:schemeClr val="tx1"/>
              </a:solidFill>
            </a:rPr>
            <a:t>depthwise</a:t>
          </a:r>
          <a:r>
            <a:rPr lang="en-US" sz="1600" kern="1200">
              <a:solidFill>
                <a:schemeClr val="tx1"/>
              </a:solidFill>
            </a:rPr>
            <a:t> separable convolutions, which handle </a:t>
          </a:r>
          <a:r>
            <a:rPr lang="en-US" sz="1600" kern="1200" err="1">
              <a:solidFill>
                <a:schemeClr val="tx1"/>
              </a:solidFill>
            </a:rPr>
            <a:t>keypoint</a:t>
          </a:r>
          <a:r>
            <a:rPr lang="en-US" sz="1600" kern="1200">
              <a:solidFill>
                <a:schemeClr val="tx1"/>
              </a:solidFill>
            </a:rPr>
            <a:t> detection efficiently, while RCNN and YOLO are more geared toward object detection.</a:t>
          </a:r>
        </a:p>
      </dsp:txBody>
      <dsp:txXfrm rot="-5400000">
        <a:off x="573736" y="3019717"/>
        <a:ext cx="11249827" cy="480740"/>
      </dsp:txXfrm>
    </dsp:sp>
    <dsp:sp modelId="{9582BE32-139A-4E2A-89B6-808FF4F9825F}">
      <dsp:nvSpPr>
        <dsp:cNvPr id="0" name=""/>
        <dsp:cNvSpPr/>
      </dsp:nvSpPr>
      <dsp:spPr>
        <a:xfrm rot="5400000">
          <a:off x="-122943" y="3863822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Simplified Deployment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4027747"/>
        <a:ext cx="573735" cy="245886"/>
      </dsp:txXfrm>
    </dsp:sp>
    <dsp:sp modelId="{179B79FB-A87B-4A0D-935A-A83FC44E6EEA}">
      <dsp:nvSpPr>
        <dsp:cNvPr id="0" name=""/>
        <dsp:cNvSpPr/>
      </dsp:nvSpPr>
      <dsp:spPr>
        <a:xfrm rot="5400000">
          <a:off x="5945275" y="-1630660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827531"/>
              <a:satOff val="-12442"/>
              <a:lumOff val="-840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MobileNetV2 is easier to deploy on devices with lower computational power compared to RCNN and YOLO, which often require higher-end hardware.</a:t>
          </a:r>
        </a:p>
      </dsp:txBody>
      <dsp:txXfrm rot="-5400000">
        <a:off x="573736" y="3766886"/>
        <a:ext cx="11249827" cy="480740"/>
      </dsp:txXfrm>
    </dsp:sp>
    <dsp:sp modelId="{F7B634B7-4D10-4ED1-B351-8383AA625454}">
      <dsp:nvSpPr>
        <dsp:cNvPr id="0" name=""/>
        <dsp:cNvSpPr/>
      </dsp:nvSpPr>
      <dsp:spPr>
        <a:xfrm rot="5400000">
          <a:off x="-122943" y="4610991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Tradeoff Between Accuracy and Speed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4774916"/>
        <a:ext cx="573735" cy="245886"/>
      </dsp:txXfrm>
    </dsp:sp>
    <dsp:sp modelId="{8B271943-D11A-47AA-969D-032FFC3260D3}">
      <dsp:nvSpPr>
        <dsp:cNvPr id="0" name=""/>
        <dsp:cNvSpPr/>
      </dsp:nvSpPr>
      <dsp:spPr>
        <a:xfrm rot="5400000">
          <a:off x="5945275" y="-883492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793037"/>
              <a:satOff val="-14931"/>
              <a:lumOff val="-1008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While RCNN and YOLO may offer higher accuracy in object detection, MobileNetV2 provides a balanced tradeoff between speed and acceptable accuracy, particularly in real-time applications like pose estimation.</a:t>
          </a:r>
        </a:p>
      </dsp:txBody>
      <dsp:txXfrm rot="-5400000">
        <a:off x="573736" y="4514054"/>
        <a:ext cx="11249827" cy="480740"/>
      </dsp:txXfrm>
    </dsp:sp>
    <dsp:sp modelId="{191B087F-26C9-4EF8-9B95-2EBC52011D78}">
      <dsp:nvSpPr>
        <dsp:cNvPr id="0" name=""/>
        <dsp:cNvSpPr/>
      </dsp:nvSpPr>
      <dsp:spPr>
        <a:xfrm rot="5400000">
          <a:off x="-122943" y="5358160"/>
          <a:ext cx="819621" cy="573735"/>
        </a:xfrm>
        <a:prstGeom prst="chevron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>
              <a:solidFill>
                <a:schemeClr val="tx1"/>
              </a:solidFill>
            </a:rPr>
            <a:t>Mobile and Embedded Use Cases</a:t>
          </a:r>
          <a:endParaRPr lang="en-US" sz="500" kern="1200">
            <a:solidFill>
              <a:schemeClr val="tx1"/>
            </a:solidFill>
          </a:endParaRPr>
        </a:p>
      </dsp:txBody>
      <dsp:txXfrm rot="-5400000">
        <a:off x="1" y="5522085"/>
        <a:ext cx="573735" cy="245886"/>
      </dsp:txXfrm>
    </dsp:sp>
    <dsp:sp modelId="{93175A58-61CD-4AA2-BFF9-905071713A85}">
      <dsp:nvSpPr>
        <dsp:cNvPr id="0" name=""/>
        <dsp:cNvSpPr/>
      </dsp:nvSpPr>
      <dsp:spPr>
        <a:xfrm rot="5400000">
          <a:off x="5945275" y="-136323"/>
          <a:ext cx="532754" cy="11275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solidFill>
                <a:schemeClr val="tx1"/>
              </a:solidFill>
            </a:rPr>
            <a:t>The primary advantage of MobileNetV2 is its design for mobile and embedded systems, which are increasingly the target platforms for pose estimation applications.</a:t>
          </a:r>
        </a:p>
      </dsp:txBody>
      <dsp:txXfrm rot="-5400000">
        <a:off x="573736" y="5261223"/>
        <a:ext cx="11249827" cy="4807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4DBAC-E630-4117-9E6E-BEB21EFB3BE2}">
      <dsp:nvSpPr>
        <dsp:cNvPr id="0" name=""/>
        <dsp:cNvSpPr/>
      </dsp:nvSpPr>
      <dsp:spPr>
        <a:xfrm>
          <a:off x="0" y="215755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Widely used in real-time applications (sports, healthcare, etc.).</a:t>
          </a:r>
        </a:p>
      </dsp:txBody>
      <dsp:txXfrm>
        <a:off x="0" y="215755"/>
        <a:ext cx="9736665" cy="459112"/>
      </dsp:txXfrm>
    </dsp:sp>
    <dsp:sp modelId="{654041BB-60ED-43A4-AD7D-28F0CEB06015}">
      <dsp:nvSpPr>
        <dsp:cNvPr id="0" name=""/>
        <dsp:cNvSpPr/>
      </dsp:nvSpPr>
      <dsp:spPr>
        <a:xfrm>
          <a:off x="486833" y="53395"/>
          <a:ext cx="6815665" cy="324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Human Pose Estimation is Crucial</a:t>
          </a:r>
          <a:endParaRPr lang="en-US" sz="1100" kern="1200">
            <a:latin typeface="Tenorite"/>
          </a:endParaRPr>
        </a:p>
      </dsp:txBody>
      <dsp:txXfrm>
        <a:off x="502685" y="69247"/>
        <a:ext cx="6783961" cy="293016"/>
      </dsp:txXfrm>
    </dsp:sp>
    <dsp:sp modelId="{872C812D-92FF-434E-9390-E8563F5133A5}">
      <dsp:nvSpPr>
        <dsp:cNvPr id="0" name=""/>
        <dsp:cNvSpPr/>
      </dsp:nvSpPr>
      <dsp:spPr>
        <a:xfrm>
          <a:off x="0" y="896628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Many devices require fast, accurate pose estimation for user experiences.</a:t>
          </a:r>
        </a:p>
      </dsp:txBody>
      <dsp:txXfrm>
        <a:off x="0" y="896628"/>
        <a:ext cx="9736665" cy="459112"/>
      </dsp:txXfrm>
    </dsp:sp>
    <dsp:sp modelId="{DB7BDDFE-DE51-4B09-9435-71FF31131AEE}">
      <dsp:nvSpPr>
        <dsp:cNvPr id="0" name=""/>
        <dsp:cNvSpPr/>
      </dsp:nvSpPr>
      <dsp:spPr>
        <a:xfrm>
          <a:off x="486833" y="734268"/>
          <a:ext cx="6815665" cy="324720"/>
        </a:xfrm>
        <a:prstGeom prst="roundRect">
          <a:avLst/>
        </a:prstGeom>
        <a:solidFill>
          <a:schemeClr val="accent5">
            <a:hueOff val="-750949"/>
            <a:satOff val="-1935"/>
            <a:lumOff val="-1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Efficient Real-Time Performance Needed</a:t>
          </a:r>
          <a:endParaRPr lang="en-US" sz="1100" kern="1200"/>
        </a:p>
      </dsp:txBody>
      <dsp:txXfrm>
        <a:off x="502685" y="750120"/>
        <a:ext cx="6783961" cy="293016"/>
      </dsp:txXfrm>
    </dsp:sp>
    <dsp:sp modelId="{CB8374DA-1EA7-495E-A625-589B2AC67E50}">
      <dsp:nvSpPr>
        <dsp:cNvPr id="0" name=""/>
        <dsp:cNvSpPr/>
      </dsp:nvSpPr>
      <dsp:spPr>
        <a:xfrm>
          <a:off x="0" y="1577500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Lightweight architecture ideal for mobile and embedded devices.</a:t>
          </a:r>
        </a:p>
      </dsp:txBody>
      <dsp:txXfrm>
        <a:off x="0" y="1577500"/>
        <a:ext cx="9736665" cy="459112"/>
      </dsp:txXfrm>
    </dsp:sp>
    <dsp:sp modelId="{7D784F5B-F728-4526-B246-EF77ED653025}">
      <dsp:nvSpPr>
        <dsp:cNvPr id="0" name=""/>
        <dsp:cNvSpPr/>
      </dsp:nvSpPr>
      <dsp:spPr>
        <a:xfrm>
          <a:off x="486833" y="1415140"/>
          <a:ext cx="6815665" cy="324720"/>
        </a:xfrm>
        <a:prstGeom prst="roundRect">
          <a:avLst/>
        </a:prstGeom>
        <a:solidFill>
          <a:schemeClr val="accent5">
            <a:hueOff val="-1501898"/>
            <a:satOff val="-3871"/>
            <a:lumOff val="-26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MobileNetV2 Fits Resource Constraints</a:t>
          </a:r>
          <a:endParaRPr lang="en-US" sz="1100" kern="1200"/>
        </a:p>
      </dsp:txBody>
      <dsp:txXfrm>
        <a:off x="502685" y="1430992"/>
        <a:ext cx="6783961" cy="293016"/>
      </dsp:txXfrm>
    </dsp:sp>
    <dsp:sp modelId="{ADC0F241-AA11-42D0-B6E5-538191F6515A}">
      <dsp:nvSpPr>
        <dsp:cNvPr id="0" name=""/>
        <dsp:cNvSpPr/>
      </dsp:nvSpPr>
      <dsp:spPr>
        <a:xfrm>
          <a:off x="0" y="2258373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Balances between computational efficiency and accuracy.</a:t>
          </a:r>
        </a:p>
      </dsp:txBody>
      <dsp:txXfrm>
        <a:off x="0" y="2258373"/>
        <a:ext cx="9736665" cy="459112"/>
      </dsp:txXfrm>
    </dsp:sp>
    <dsp:sp modelId="{376D0479-FB95-4797-B825-6BE428A0816C}">
      <dsp:nvSpPr>
        <dsp:cNvPr id="0" name=""/>
        <dsp:cNvSpPr/>
      </dsp:nvSpPr>
      <dsp:spPr>
        <a:xfrm>
          <a:off x="486833" y="2096013"/>
          <a:ext cx="6815665" cy="3247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High Accuracy with Fewer Parameters</a:t>
          </a:r>
          <a:endParaRPr lang="en-US" sz="1100" kern="1200"/>
        </a:p>
      </dsp:txBody>
      <dsp:txXfrm>
        <a:off x="502685" y="2111865"/>
        <a:ext cx="6783961" cy="293016"/>
      </dsp:txXfrm>
    </dsp:sp>
    <dsp:sp modelId="{6057BB40-2F5E-4516-B2FF-386C3864EF2D}">
      <dsp:nvSpPr>
        <dsp:cNvPr id="0" name=""/>
        <dsp:cNvSpPr/>
      </dsp:nvSpPr>
      <dsp:spPr>
        <a:xfrm>
          <a:off x="0" y="2939245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Can run efficiently on devices with limited processing power.</a:t>
          </a:r>
        </a:p>
      </dsp:txBody>
      <dsp:txXfrm>
        <a:off x="0" y="2939245"/>
        <a:ext cx="9736665" cy="459112"/>
      </dsp:txXfrm>
    </dsp:sp>
    <dsp:sp modelId="{18F371DC-0228-49DB-979C-DCC44993742B}">
      <dsp:nvSpPr>
        <dsp:cNvPr id="0" name=""/>
        <dsp:cNvSpPr/>
      </dsp:nvSpPr>
      <dsp:spPr>
        <a:xfrm>
          <a:off x="486833" y="2776885"/>
          <a:ext cx="6815665" cy="324720"/>
        </a:xfrm>
        <a:prstGeom prst="roundRect">
          <a:avLst/>
        </a:prstGeom>
        <a:solidFill>
          <a:schemeClr val="accent5">
            <a:hueOff val="-3003797"/>
            <a:satOff val="-7742"/>
            <a:lumOff val="-522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Scalable for Edge Devices</a:t>
          </a:r>
          <a:endParaRPr lang="en-US" sz="1100" kern="1200"/>
        </a:p>
      </dsp:txBody>
      <dsp:txXfrm>
        <a:off x="502685" y="2792737"/>
        <a:ext cx="6783961" cy="293016"/>
      </dsp:txXfrm>
    </dsp:sp>
    <dsp:sp modelId="{50A799DB-405E-4229-81F5-C1B1A64F9BA9}">
      <dsp:nvSpPr>
        <dsp:cNvPr id="0" name=""/>
        <dsp:cNvSpPr/>
      </dsp:nvSpPr>
      <dsp:spPr>
        <a:xfrm>
          <a:off x="0" y="3620118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From AR/VR to surveillance, pose estimation is a growing field.</a:t>
          </a:r>
        </a:p>
      </dsp:txBody>
      <dsp:txXfrm>
        <a:off x="0" y="3620118"/>
        <a:ext cx="9736665" cy="459112"/>
      </dsp:txXfrm>
    </dsp:sp>
    <dsp:sp modelId="{4035E341-F6CC-413A-8168-8C681851EDB9}">
      <dsp:nvSpPr>
        <dsp:cNvPr id="0" name=""/>
        <dsp:cNvSpPr/>
      </dsp:nvSpPr>
      <dsp:spPr>
        <a:xfrm>
          <a:off x="486833" y="3457758"/>
          <a:ext cx="6815665" cy="324720"/>
        </a:xfrm>
        <a:prstGeom prst="roundRect">
          <a:avLst/>
        </a:prstGeom>
        <a:solidFill>
          <a:schemeClr val="accent5">
            <a:hueOff val="-3754746"/>
            <a:satOff val="-9677"/>
            <a:lumOff val="-653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Expanding Use Cases</a:t>
          </a:r>
          <a:endParaRPr lang="en-US" sz="1100" kern="1200"/>
        </a:p>
      </dsp:txBody>
      <dsp:txXfrm>
        <a:off x="502685" y="3473610"/>
        <a:ext cx="6783961" cy="293016"/>
      </dsp:txXfrm>
    </dsp:sp>
    <dsp:sp modelId="{86A98351-6045-40B0-B93C-B0E86E4AF94E}">
      <dsp:nvSpPr>
        <dsp:cNvPr id="0" name=""/>
        <dsp:cNvSpPr/>
      </dsp:nvSpPr>
      <dsp:spPr>
        <a:xfrm>
          <a:off x="0" y="4300990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Well-established dataset with 17 </a:t>
          </a:r>
          <a:r>
            <a:rPr lang="en-US" sz="1100" kern="1200" err="1"/>
            <a:t>keypoints</a:t>
          </a:r>
          <a:r>
            <a:rPr lang="en-US" sz="1100" kern="1200"/>
            <a:t> and diverse images.</a:t>
          </a:r>
        </a:p>
      </dsp:txBody>
      <dsp:txXfrm>
        <a:off x="0" y="4300990"/>
        <a:ext cx="9736665" cy="459112"/>
      </dsp:txXfrm>
    </dsp:sp>
    <dsp:sp modelId="{6951DBBD-A7A9-4853-958B-22B91F824F3F}">
      <dsp:nvSpPr>
        <dsp:cNvPr id="0" name=""/>
        <dsp:cNvSpPr/>
      </dsp:nvSpPr>
      <dsp:spPr>
        <a:xfrm>
          <a:off x="486833" y="4138630"/>
          <a:ext cx="6815665" cy="3247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COCO Dataset Provides a Rich Benchmark</a:t>
          </a:r>
          <a:endParaRPr lang="en-US" sz="1100" kern="1200"/>
        </a:p>
      </dsp:txBody>
      <dsp:txXfrm>
        <a:off x="502685" y="4154482"/>
        <a:ext cx="6783961" cy="293016"/>
      </dsp:txXfrm>
    </dsp:sp>
    <dsp:sp modelId="{DAC48C4E-CF0B-43A2-AC7B-39A15785D761}">
      <dsp:nvSpPr>
        <dsp:cNvPr id="0" name=""/>
        <dsp:cNvSpPr/>
      </dsp:nvSpPr>
      <dsp:spPr>
        <a:xfrm>
          <a:off x="0" y="4981863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Enhances the ability to understand and respond to human movements.</a:t>
          </a:r>
        </a:p>
      </dsp:txBody>
      <dsp:txXfrm>
        <a:off x="0" y="4981863"/>
        <a:ext cx="9736665" cy="459112"/>
      </dsp:txXfrm>
    </dsp:sp>
    <dsp:sp modelId="{CC699267-7CB6-45D6-A709-7A08ECFAE3F6}">
      <dsp:nvSpPr>
        <dsp:cNvPr id="0" name=""/>
        <dsp:cNvSpPr/>
      </dsp:nvSpPr>
      <dsp:spPr>
        <a:xfrm>
          <a:off x="486833" y="4819503"/>
          <a:ext cx="6815665" cy="324720"/>
        </a:xfrm>
        <a:prstGeom prst="roundRect">
          <a:avLst/>
        </a:prstGeom>
        <a:solidFill>
          <a:schemeClr val="accent5">
            <a:hueOff val="-5256644"/>
            <a:satOff val="-13548"/>
            <a:lumOff val="-915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Improves Human-Computer Interaction</a:t>
          </a:r>
          <a:endParaRPr lang="en-US" sz="1100" kern="1200"/>
        </a:p>
      </dsp:txBody>
      <dsp:txXfrm>
        <a:off x="502685" y="4835355"/>
        <a:ext cx="6783961" cy="293016"/>
      </dsp:txXfrm>
    </dsp:sp>
    <dsp:sp modelId="{2C4A2D8E-D40B-455B-9FFF-DBB96C518435}">
      <dsp:nvSpPr>
        <dsp:cNvPr id="0" name=""/>
        <dsp:cNvSpPr/>
      </dsp:nvSpPr>
      <dsp:spPr>
        <a:xfrm>
          <a:off x="0" y="5662736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Allows for more advanced research in areas like gesture recognition, robotics, etc.</a:t>
          </a:r>
        </a:p>
      </dsp:txBody>
      <dsp:txXfrm>
        <a:off x="0" y="5662736"/>
        <a:ext cx="9736665" cy="459112"/>
      </dsp:txXfrm>
    </dsp:sp>
    <dsp:sp modelId="{72C7CBE6-CD9A-403E-A0FE-57260F96FE3E}">
      <dsp:nvSpPr>
        <dsp:cNvPr id="0" name=""/>
        <dsp:cNvSpPr/>
      </dsp:nvSpPr>
      <dsp:spPr>
        <a:xfrm>
          <a:off x="486833" y="5500375"/>
          <a:ext cx="6815665" cy="324720"/>
        </a:xfrm>
        <a:prstGeom prst="roundRect">
          <a:avLst/>
        </a:prstGeom>
        <a:solidFill>
          <a:schemeClr val="accent5">
            <a:hueOff val="-6007594"/>
            <a:satOff val="-15484"/>
            <a:lumOff val="-104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Potential for Further Innovation</a:t>
          </a:r>
          <a:endParaRPr lang="en-US" sz="1100" kern="1200"/>
        </a:p>
      </dsp:txBody>
      <dsp:txXfrm>
        <a:off x="502685" y="5516227"/>
        <a:ext cx="6783961" cy="293016"/>
      </dsp:txXfrm>
    </dsp:sp>
    <dsp:sp modelId="{4EDD1DFB-72D7-4F86-A78B-106C86024445}">
      <dsp:nvSpPr>
        <dsp:cNvPr id="0" name=""/>
        <dsp:cNvSpPr/>
      </dsp:nvSpPr>
      <dsp:spPr>
        <a:xfrm>
          <a:off x="0" y="6343608"/>
          <a:ext cx="9736665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5673" tIns="229108" rIns="755673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Combines state-of-the-art deep learning with practical real-world deployment.</a:t>
          </a:r>
        </a:p>
      </dsp:txBody>
      <dsp:txXfrm>
        <a:off x="0" y="6343608"/>
        <a:ext cx="9736665" cy="459112"/>
      </dsp:txXfrm>
    </dsp:sp>
    <dsp:sp modelId="{B5B6BCA8-D56A-4B59-A266-04968FAF2608}">
      <dsp:nvSpPr>
        <dsp:cNvPr id="0" name=""/>
        <dsp:cNvSpPr/>
      </dsp:nvSpPr>
      <dsp:spPr>
        <a:xfrm>
          <a:off x="486833" y="6181248"/>
          <a:ext cx="6815665" cy="3247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616" tIns="0" rIns="257616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Bridges the Gap between Research and Application</a:t>
          </a:r>
          <a:endParaRPr lang="en-US" sz="1100" kern="1200"/>
        </a:p>
      </dsp:txBody>
      <dsp:txXfrm>
        <a:off x="502685" y="6197100"/>
        <a:ext cx="6783961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dt" idx="3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ftr" idx="3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998B41-3CE4-4B4C-85E5-C5E6A81D5D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4D2794-E277-4D5E-9F38-A8B2E5DE8E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D53A60-7DF3-489C-B9EA-ED63424033E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F748C4-A70F-4D8E-AE26-3E1C0FD99CB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E2B9A9-DC4E-40AD-8C93-2F84D32FB46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0FC616-4D5A-4F5A-9B48-B038A822E75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C4FFCC-3FFF-4B82-8BC4-671501E3969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335A7E-CDF6-402B-B2A8-EBC7DE36A65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0C56F7-2138-4166-8B95-B520A0BB1D9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4DD92C-E22C-4CA0-AB03-A2713CAD7CD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E1D68FE-3B50-4AF1-B6C3-428937EE60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A9EB6E8-D18C-451F-9FE3-D00B92D467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F3F0C94-68EF-4672-8D49-9D329136C4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mar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00E202-FD61-485C-9150-A93550BC3E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17855E-EF26-4408-9576-F617DA3CD6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23C412-9189-4C84-A40E-CC11AE676E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AE2883-0E71-4A8E-B36C-AECEA4641A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BBF449F-C805-46F7-90A1-AC0B71EF7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C7EE62A-992E-40E7-BCC3-4E0B0AE990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D8A08BC-737D-4ED5-A11A-A0A36D6501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91760" cy="2285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grpSp>
        <p:nvGrpSpPr>
          <p:cNvPr id="1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3600"/>
            <a:ext cx="12192120" cy="6861240"/>
            <a:chOff x="0" y="-3600"/>
            <a:chExt cx="12192120" cy="6861240"/>
          </a:xfrm>
        </p:grpSpPr>
        <p:sp>
          <p:nvSpPr>
            <p:cNvPr id="2" name="Oval 4"/>
            <p:cNvSpPr/>
            <p:nvPr/>
          </p:nvSpPr>
          <p:spPr>
            <a:xfrm>
              <a:off x="583920" y="4960080"/>
              <a:ext cx="1550880" cy="1550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4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3" name="Freeform 10"/>
            <p:cNvSpPr/>
            <p:nvPr/>
          </p:nvSpPr>
          <p:spPr>
            <a:xfrm>
              <a:off x="0" y="4572000"/>
              <a:ext cx="1118160" cy="1118160"/>
            </a:xfrm>
            <a:custGeom>
              <a:avLst/>
              <a:gdLst>
                <a:gd name="textAreaLeft" fmla="*/ 0 w 1118160"/>
                <a:gd name="textAreaRight" fmla="*/ 1118520 w 1118160"/>
                <a:gd name="textAreaTop" fmla="*/ 0 h 1118160"/>
                <a:gd name="textAreaBottom" fmla="*/ 1118520 h 111816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4" name="Freeform 8"/>
            <p:cNvSpPr/>
            <p:nvPr/>
          </p:nvSpPr>
          <p:spPr>
            <a:xfrm>
              <a:off x="0" y="5739480"/>
              <a:ext cx="1118160" cy="1118160"/>
            </a:xfrm>
            <a:custGeom>
              <a:avLst/>
              <a:gdLst>
                <a:gd name="textAreaLeft" fmla="*/ 0 w 1118160"/>
                <a:gd name="textAreaRight" fmla="*/ 1118520 w 1118160"/>
                <a:gd name="textAreaTop" fmla="*/ 0 h 1118160"/>
                <a:gd name="textAreaBottom" fmla="*/ 1118520 h 111816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5" name="Group 5"/>
            <p:cNvGrpSpPr/>
            <p:nvPr/>
          </p:nvGrpSpPr>
          <p:grpSpPr>
            <a:xfrm>
              <a:off x="8264880" y="-3600"/>
              <a:ext cx="3927240" cy="3164760"/>
              <a:chOff x="8264880" y="-3600"/>
              <a:chExt cx="3927240" cy="3164760"/>
            </a:xfrm>
          </p:grpSpPr>
          <p:sp>
            <p:nvSpPr>
              <p:cNvPr id="6" name="Freeform 14"/>
              <p:cNvSpPr/>
              <p:nvPr/>
            </p:nvSpPr>
            <p:spPr>
              <a:xfrm flipH="1" flipV="1" rot="5400000">
                <a:off x="9627840" y="596520"/>
                <a:ext cx="3164760" cy="1963440"/>
              </a:xfrm>
              <a:custGeom>
                <a:avLst/>
                <a:gdLst>
                  <a:gd name="textAreaLeft" fmla="*/ -360 w 3164760"/>
                  <a:gd name="textAreaRight" fmla="*/ 3164760 w 3164760"/>
                  <a:gd name="textAreaTop" fmla="*/ 360 h 1963440"/>
                  <a:gd name="textAreaBottom" fmla="*/ 1964160 h 196344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>
              <a:xfrm flipV="1" rot="16200000">
                <a:off x="7664040" y="596520"/>
                <a:ext cx="3164760" cy="1963440"/>
              </a:xfrm>
              <a:custGeom>
                <a:avLst/>
                <a:gdLst>
                  <a:gd name="textAreaLeft" fmla="*/ 0 w 3164760"/>
                  <a:gd name="textAreaRight" fmla="*/ 3165120 w 3164760"/>
                  <a:gd name="textAreaTop" fmla="*/ 360 h 1963440"/>
                  <a:gd name="textAreaBottom" fmla="*/ 1964160 h 196344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  <p:sp>
          <p:nvSpPr>
            <p:cNvPr id="8" name="Freeform 21"/>
            <p:cNvSpPr/>
            <p:nvPr/>
          </p:nvSpPr>
          <p:spPr>
            <a:xfrm>
              <a:off x="0" y="0"/>
              <a:ext cx="1167120" cy="1167120"/>
            </a:xfrm>
            <a:custGeom>
              <a:avLst/>
              <a:gdLst>
                <a:gd name="textAreaLeft" fmla="*/ 0 w 1167120"/>
                <a:gd name="textAreaRight" fmla="*/ 1167480 w 1167120"/>
                <a:gd name="textAreaTop" fmla="*/ 0 h 1167120"/>
                <a:gd name="textAreaBottom" fmla="*/ 1167480 h 116712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9" name="Freeform 27"/>
            <p:cNvSpPr/>
            <p:nvPr/>
          </p:nvSpPr>
          <p:spPr>
            <a:xfrm>
              <a:off x="11024640" y="4580640"/>
              <a:ext cx="1167120" cy="2277000"/>
            </a:xfrm>
            <a:custGeom>
              <a:avLst/>
              <a:gdLst>
                <a:gd name="textAreaLeft" fmla="*/ 0 w 1167120"/>
                <a:gd name="textAreaRight" fmla="*/ 1167480 w 1167120"/>
                <a:gd name="textAreaTop" fmla="*/ 0 h 2277000"/>
                <a:gd name="textAreaBottom" fmla="*/ 2277360 h 2277000"/>
              </a:gdLst>
              <a:ahLst/>
              <a:rect l="textAreaLeft" t="textAreaTop" r="textAreaRight" b="textAreaBottom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67480" y="232920"/>
            <a:ext cx="7096680" cy="382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add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title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03" name="Freeform 22"/>
            <p:cNvSpPr/>
            <p:nvPr/>
          </p:nvSpPr>
          <p:spPr>
            <a:xfrm>
              <a:off x="0" y="0"/>
              <a:ext cx="8025120" cy="6857640"/>
            </a:xfrm>
            <a:custGeom>
              <a:avLst/>
              <a:gdLst>
                <a:gd name="textAreaLeft" fmla="*/ 0 w 8025120"/>
                <a:gd name="textAreaRight" fmla="*/ 8025480 w 802512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104" name="Group 5"/>
            <p:cNvGrpSpPr/>
            <p:nvPr/>
          </p:nvGrpSpPr>
          <p:grpSpPr>
            <a:xfrm>
              <a:off x="8580600" y="1912320"/>
              <a:ext cx="2444040" cy="3032640"/>
              <a:chOff x="8580600" y="1912320"/>
              <a:chExt cx="2444040" cy="3032640"/>
            </a:xfrm>
          </p:grpSpPr>
          <p:sp>
            <p:nvSpPr>
              <p:cNvPr id="105" name="Freeform 14"/>
              <p:cNvSpPr/>
              <p:nvPr/>
            </p:nvSpPr>
            <p:spPr>
              <a:xfrm flipH="1" flipV="1">
                <a:off x="8580240" y="1911960"/>
                <a:ext cx="2443320" cy="1515960"/>
              </a:xfrm>
              <a:custGeom>
                <a:avLst/>
                <a:gdLst>
                  <a:gd name="textAreaLeft" fmla="*/ -360 w 2443320"/>
                  <a:gd name="textAreaRight" fmla="*/ 2443320 w 2443320"/>
                  <a:gd name="textAreaTop" fmla="*/ -360 h 1515960"/>
                  <a:gd name="textAreaBottom" fmla="*/ 1515960 h 151596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106" name="Freeform 15"/>
              <p:cNvSpPr/>
              <p:nvPr/>
            </p:nvSpPr>
            <p:spPr>
              <a:xfrm flipV="1" rot="10800000">
                <a:off x="8581320" y="3428640"/>
                <a:ext cx="2443320" cy="1515960"/>
              </a:xfrm>
              <a:custGeom>
                <a:avLst/>
                <a:gdLst>
                  <a:gd name="textAreaLeft" fmla="*/ 0 w 2443320"/>
                  <a:gd name="textAreaRight" fmla="*/ 2443680 w 2443320"/>
                  <a:gd name="textAreaTop" fmla="*/ -360 h 1515960"/>
                  <a:gd name="textAreaBottom" fmla="*/ 1515960 h 151596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  <p:sp>
          <p:nvSpPr>
            <p:cNvPr id="107" name="Freeform 16"/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08" name="Freeform 17"/>
            <p:cNvSpPr/>
            <p:nvPr/>
          </p:nvSpPr>
          <p:spPr>
            <a:xfrm flipH="1">
              <a:off x="8580960" y="324684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67480" y="177480"/>
            <a:ext cx="6245640" cy="32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lt1"/>
                </a:solidFill>
                <a:latin typeface="Tenorite"/>
              </a:rPr>
              <a:t>Click to </a:t>
            </a:r>
            <a:r>
              <a:rPr b="1" lang="en-US" sz="6000" spc="-1" strike="noStrike">
                <a:solidFill>
                  <a:schemeClr val="lt1"/>
                </a:solidFill>
                <a:latin typeface="Tenorite"/>
              </a:rPr>
              <a:t>add </a:t>
            </a:r>
            <a:r>
              <a:rPr b="1" lang="en-US" sz="6000" spc="-1" strike="noStrike">
                <a:solidFill>
                  <a:schemeClr val="lt1"/>
                </a:solidFill>
                <a:latin typeface="Tenorite"/>
              </a:rPr>
              <a:t>title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14" name="Freeform 3"/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15" name="Freeform 4"/>
            <p:cNvSpPr/>
            <p:nvPr/>
          </p:nvSpPr>
          <p:spPr>
            <a:xfrm flipH="1">
              <a:off x="8580960" y="324684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16" name="Freeform 5"/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33480"/>
                <a:gd name="textAreaBottom" fmla="*/ 933840 h 93348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117" name="Group 8"/>
            <p:cNvGrpSpPr/>
            <p:nvPr/>
          </p:nvGrpSpPr>
          <p:grpSpPr>
            <a:xfrm>
              <a:off x="8082360" y="5590440"/>
              <a:ext cx="1571760" cy="1266840"/>
              <a:chOff x="8082360" y="5590440"/>
              <a:chExt cx="1571760" cy="1266840"/>
            </a:xfrm>
          </p:grpSpPr>
          <p:sp>
            <p:nvSpPr>
              <p:cNvPr id="118" name="Freeform 6"/>
              <p:cNvSpPr/>
              <p:nvPr/>
            </p:nvSpPr>
            <p:spPr>
              <a:xfrm flipH="1" flipV="1" rot="5400000">
                <a:off x="8627400" y="5830560"/>
                <a:ext cx="1266840" cy="785880"/>
              </a:xfrm>
              <a:custGeom>
                <a:avLst/>
                <a:gdLst>
                  <a:gd name="textAreaLeft" fmla="*/ -360 w 1266840"/>
                  <a:gd name="textAreaRight" fmla="*/ 126684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119" name="Freeform 7"/>
              <p:cNvSpPr/>
              <p:nvPr/>
            </p:nvSpPr>
            <p:spPr>
              <a:xfrm flipV="1" rot="16200000">
                <a:off x="7841880" y="5830560"/>
                <a:ext cx="1266840" cy="785880"/>
              </a:xfrm>
              <a:custGeom>
                <a:avLst/>
                <a:gdLst>
                  <a:gd name="textAreaLeft" fmla="*/ 0 w 1266840"/>
                  <a:gd name="textAreaRight" fmla="*/ 126720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</p:grp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600840" cy="165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167480" y="2023920"/>
            <a:ext cx="4663080" cy="33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56700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85032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113400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83080" y="2023920"/>
            <a:ext cx="4663080" cy="33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56700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85032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113400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22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24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EACD4E-B38B-4607-8B50-7EEC2A6E7302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760" cy="6858000"/>
            <a:chOff x="0" y="0"/>
            <a:chExt cx="12191760" cy="6858000"/>
          </a:xfrm>
        </p:grpSpPr>
        <p:sp>
          <p:nvSpPr>
            <p:cNvPr id="127" name="Freeform 3"/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28" name="Freeform 4"/>
            <p:cNvSpPr/>
            <p:nvPr/>
          </p:nvSpPr>
          <p:spPr>
            <a:xfrm flipH="1" rot="5400000">
              <a:off x="0" y="324720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167480" y="69120"/>
            <a:ext cx="9778680" cy="170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lt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lt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167480" y="2023920"/>
            <a:ext cx="4663080" cy="33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30280" indent="-5302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enorite"/>
              <a:buAutoNum type="arabicPeriod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1097280" indent="-5302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enorite"/>
              <a:buAutoNum type="alphaLcPeriod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1645920" indent="-5302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enorite"/>
              <a:buAutoNum type="arabicParenR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1920240" indent="-53028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enorite"/>
              <a:buAutoNum type="alphaLcParenR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2560320" indent="-5144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Tenorite"/>
              <a:buAutoNum type="romanLcPeriod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83080" y="2023920"/>
            <a:ext cx="4663080" cy="333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56700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850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113400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25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27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776DD5-A332-4BCC-B999-8AC95821B75D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208680" cy="6857640"/>
            <a:chOff x="0" y="0"/>
            <a:chExt cx="12208680" cy="6857640"/>
          </a:xfrm>
        </p:grpSpPr>
        <p:sp>
          <p:nvSpPr>
            <p:cNvPr id="136" name="Rectangle 6"/>
            <p:cNvSpPr/>
            <p:nvPr/>
          </p:nvSpPr>
          <p:spPr>
            <a:xfrm>
              <a:off x="0" y="2286000"/>
              <a:ext cx="12208320" cy="4571640"/>
            </a:xfrm>
            <a:prstGeom prst="rect">
              <a:avLst/>
            </a:pr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37" name="Freeform 11"/>
            <p:cNvSpPr/>
            <p:nvPr/>
          </p:nvSpPr>
          <p:spPr>
            <a:xfrm flipH="1">
              <a:off x="8597880" y="324684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38" name="Freeform 13"/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33480"/>
                <a:gd name="textAreaBottom" fmla="*/ 933840 h 93348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167480" y="457200"/>
            <a:ext cx="10643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166040" y="2652840"/>
            <a:ext cx="5394600" cy="343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56700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850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113400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7318080" y="1447920"/>
            <a:ext cx="4213800" cy="42138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icon to add picture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 idx="28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sldNum" idx="30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E1D337-C7AB-4B06-8AAF-CEB54C9857D7}" type="slidenum"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24560" y="-360"/>
            <a:ext cx="1267560" cy="1572480"/>
            <a:chOff x="10924560" y="-360"/>
            <a:chExt cx="1267560" cy="1572480"/>
          </a:xfrm>
        </p:grpSpPr>
        <p:sp>
          <p:nvSpPr>
            <p:cNvPr id="13" name="Freeform 12"/>
            <p:cNvSpPr/>
            <p:nvPr/>
          </p:nvSpPr>
          <p:spPr>
            <a:xfrm flipH="1" flipV="1">
              <a:off x="10924200" y="-360"/>
              <a:ext cx="1266840" cy="785880"/>
            </a:xfrm>
            <a:custGeom>
              <a:avLst/>
              <a:gdLst>
                <a:gd name="textAreaLeft" fmla="*/ -360 w 1266840"/>
                <a:gd name="textAreaRight" fmla="*/ 126684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flipV="1" rot="10800000">
              <a:off x="10925280" y="785880"/>
              <a:ext cx="1266840" cy="785880"/>
            </a:xfrm>
            <a:custGeom>
              <a:avLst/>
              <a:gdLst>
                <a:gd name="textAreaLeft" fmla="*/ 0 w 1266840"/>
                <a:gd name="textAreaRight" fmla="*/ 126720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67480" y="457200"/>
            <a:ext cx="969228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167480" y="2087640"/>
            <a:ext cx="2692800" cy="389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13716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18288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216320" y="2087640"/>
            <a:ext cx="6729840" cy="3890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add content</a:t>
            </a: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enorite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13716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marL="18288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3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8B532A-3BCD-4E55-8FE9-FD88C83BD1CB}" type="slidenum"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520" y="0"/>
            <a:ext cx="12194640" cy="6857640"/>
            <a:chOff x="-2520" y="0"/>
            <a:chExt cx="12194640" cy="6857640"/>
          </a:xfrm>
        </p:grpSpPr>
        <p:sp>
          <p:nvSpPr>
            <p:cNvPr id="22" name="Freeform 3"/>
            <p:cNvSpPr/>
            <p:nvPr/>
          </p:nvSpPr>
          <p:spPr>
            <a:xfrm rot="5400000">
              <a:off x="8581320" y="0"/>
              <a:ext cx="3610800" cy="3610800"/>
            </a:xfrm>
            <a:custGeom>
              <a:avLst/>
              <a:gdLst>
                <a:gd name="textAreaLeft" fmla="*/ 0 w 3610800"/>
                <a:gd name="textAreaRight" fmla="*/ 361116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23" name="Freeform 4"/>
            <p:cNvSpPr/>
            <p:nvPr/>
          </p:nvSpPr>
          <p:spPr>
            <a:xfrm>
              <a:off x="-2520" y="3246840"/>
              <a:ext cx="3610800" cy="3610800"/>
            </a:xfrm>
            <a:custGeom>
              <a:avLst/>
              <a:gdLst>
                <a:gd name="textAreaLeft" fmla="*/ 0 w 3610800"/>
                <a:gd name="textAreaRight" fmla="*/ 361116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24" name="Group 8"/>
            <p:cNvGrpSpPr/>
            <p:nvPr/>
          </p:nvGrpSpPr>
          <p:grpSpPr>
            <a:xfrm>
              <a:off x="2587680" y="5590440"/>
              <a:ext cx="1571760" cy="1266840"/>
              <a:chOff x="2587680" y="5590440"/>
              <a:chExt cx="1571760" cy="1266840"/>
            </a:xfrm>
          </p:grpSpPr>
          <p:sp>
            <p:nvSpPr>
              <p:cNvPr id="25" name="Freeform 6"/>
              <p:cNvSpPr/>
              <p:nvPr/>
            </p:nvSpPr>
            <p:spPr>
              <a:xfrm flipH="1" flipV="1" rot="5400000">
                <a:off x="3132720" y="5830560"/>
                <a:ext cx="1266840" cy="785880"/>
              </a:xfrm>
              <a:custGeom>
                <a:avLst/>
                <a:gdLst>
                  <a:gd name="textAreaLeft" fmla="*/ -360 w 1266840"/>
                  <a:gd name="textAreaRight" fmla="*/ 126684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26" name="Freeform 7"/>
              <p:cNvSpPr/>
              <p:nvPr/>
            </p:nvSpPr>
            <p:spPr>
              <a:xfrm flipV="1" rot="16200000">
                <a:off x="2347200" y="5830560"/>
                <a:ext cx="1266840" cy="785880"/>
              </a:xfrm>
              <a:custGeom>
                <a:avLst/>
                <a:gdLst>
                  <a:gd name="textAreaLeft" fmla="*/ 0 w 1266840"/>
                  <a:gd name="textAreaRight" fmla="*/ 126720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</p:grp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549400" y="457200"/>
            <a:ext cx="5943240" cy="191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22960" y="640080"/>
            <a:ext cx="4297320" cy="4297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347760" indent="0" algn="ct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685800" indent="0" algn="ct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914400" indent="0" algn="ct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1143000" indent="0" algn="ctr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4"/>
          </p:nvPr>
        </p:nvSpPr>
        <p:spPr>
          <a:xfrm>
            <a:off x="380880" y="6356520"/>
            <a:ext cx="17668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6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0E044B-583C-4773-A0D0-023F29D0433E}" type="slidenum"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body"/>
          </p:nvPr>
        </p:nvSpPr>
        <p:spPr>
          <a:xfrm>
            <a:off x="5549400" y="2706480"/>
            <a:ext cx="5943240" cy="338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332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56700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85032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113400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1463040" indent="-28332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24560" y="-360"/>
            <a:ext cx="1267560" cy="1572480"/>
            <a:chOff x="10924560" y="-360"/>
            <a:chExt cx="1267560" cy="1572480"/>
          </a:xfrm>
        </p:grpSpPr>
        <p:sp>
          <p:nvSpPr>
            <p:cNvPr id="34" name="Freeform 12"/>
            <p:cNvSpPr/>
            <p:nvPr/>
          </p:nvSpPr>
          <p:spPr>
            <a:xfrm flipH="1" flipV="1">
              <a:off x="10924200" y="-360"/>
              <a:ext cx="1266840" cy="785880"/>
            </a:xfrm>
            <a:custGeom>
              <a:avLst/>
              <a:gdLst>
                <a:gd name="textAreaLeft" fmla="*/ -360 w 1266840"/>
                <a:gd name="textAreaRight" fmla="*/ 126684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35" name="Freeform 13"/>
            <p:cNvSpPr/>
            <p:nvPr/>
          </p:nvSpPr>
          <p:spPr>
            <a:xfrm flipV="1" rot="10800000">
              <a:off x="10925280" y="785880"/>
              <a:ext cx="1266840" cy="785880"/>
            </a:xfrm>
            <a:custGeom>
              <a:avLst/>
              <a:gdLst>
                <a:gd name="textAreaLeft" fmla="*/ 0 w 1266840"/>
                <a:gd name="textAreaRight" fmla="*/ 1267200 w 1266840"/>
                <a:gd name="textAreaTop" fmla="*/ -360 h 785880"/>
                <a:gd name="textAreaBottom" fmla="*/ 785880 h 78588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167480" y="208476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enorite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13716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marL="18288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7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9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C03EAB-0E66-4CAF-9665-FC5A86C0D2B8}" type="slidenum"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120" cy="6864120"/>
            <a:chOff x="0" y="0"/>
            <a:chExt cx="12192120" cy="6864120"/>
          </a:xfrm>
        </p:grpSpPr>
        <p:sp>
          <p:nvSpPr>
            <p:cNvPr id="44" name="Rectangle 3"/>
            <p:cNvSpPr/>
            <p:nvPr/>
          </p:nvSpPr>
          <p:spPr>
            <a:xfrm>
              <a:off x="8264520" y="0"/>
              <a:ext cx="3927240" cy="6857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45" name="Group 5"/>
            <p:cNvGrpSpPr/>
            <p:nvPr/>
          </p:nvGrpSpPr>
          <p:grpSpPr>
            <a:xfrm>
              <a:off x="8264880" y="3685680"/>
              <a:ext cx="3927240" cy="3178440"/>
              <a:chOff x="8264880" y="3685680"/>
              <a:chExt cx="3927240" cy="3178440"/>
            </a:xfrm>
          </p:grpSpPr>
          <p:sp>
            <p:nvSpPr>
              <p:cNvPr id="46" name="Freeform 14"/>
              <p:cNvSpPr/>
              <p:nvPr/>
            </p:nvSpPr>
            <p:spPr>
              <a:xfrm flipH="1" flipV="1" rot="5400000">
                <a:off x="9621000" y="4292640"/>
                <a:ext cx="3178440" cy="1963440"/>
              </a:xfrm>
              <a:custGeom>
                <a:avLst/>
                <a:gdLst>
                  <a:gd name="textAreaLeft" fmla="*/ -360 w 3178440"/>
                  <a:gd name="textAreaRight" fmla="*/ 3178440 w 3178440"/>
                  <a:gd name="textAreaTop" fmla="*/ 360 h 1963440"/>
                  <a:gd name="textAreaBottom" fmla="*/ 1964160 h 196344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47" name="Freeform 15"/>
              <p:cNvSpPr/>
              <p:nvPr/>
            </p:nvSpPr>
            <p:spPr>
              <a:xfrm flipV="1" rot="16200000">
                <a:off x="7657200" y="4292640"/>
                <a:ext cx="3178440" cy="1963440"/>
              </a:xfrm>
              <a:custGeom>
                <a:avLst/>
                <a:gdLst>
                  <a:gd name="textAreaLeft" fmla="*/ 0 w 3178440"/>
                  <a:gd name="textAreaRight" fmla="*/ 3178800 w 3178440"/>
                  <a:gd name="textAreaTop" fmla="*/ 360 h 1963440"/>
                  <a:gd name="textAreaBottom" fmla="*/ 1964160 h 196344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  <p:sp>
          <p:nvSpPr>
            <p:cNvPr id="48" name="Freeform 21"/>
            <p:cNvSpPr/>
            <p:nvPr/>
          </p:nvSpPr>
          <p:spPr>
            <a:xfrm>
              <a:off x="0" y="0"/>
              <a:ext cx="1167120" cy="1167120"/>
            </a:xfrm>
            <a:custGeom>
              <a:avLst/>
              <a:gdLst>
                <a:gd name="textAreaLeft" fmla="*/ 0 w 1167120"/>
                <a:gd name="textAreaRight" fmla="*/ 1167480 w 1167120"/>
                <a:gd name="textAreaTop" fmla="*/ 0 h 1167120"/>
                <a:gd name="textAreaBottom" fmla="*/ 1167480 h 116712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49" name="Freeform 16"/>
            <p:cNvSpPr/>
            <p:nvPr/>
          </p:nvSpPr>
          <p:spPr>
            <a:xfrm>
              <a:off x="10228320" y="0"/>
              <a:ext cx="1963440" cy="3178440"/>
            </a:xfrm>
            <a:custGeom>
              <a:avLst/>
              <a:gdLst>
                <a:gd name="textAreaLeft" fmla="*/ 0 w 1963440"/>
                <a:gd name="textAreaRight" fmla="*/ 1963800 w 1963440"/>
                <a:gd name="textAreaTop" fmla="*/ 0 h 3178440"/>
                <a:gd name="textAreaBottom" fmla="*/ 3178800 h 3178440"/>
              </a:gdLst>
              <a:ahLst/>
              <a:rect l="textAreaLeft" t="textAreaTop" r="textAreaRight" b="textAreaBottom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add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title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5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56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580960" y="324684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57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33480"/>
                <a:gd name="textAreaBottom" fmla="*/ 933840 h 93348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58" name="Group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082360" y="5590440"/>
              <a:ext cx="1571760" cy="1266840"/>
              <a:chOff x="8082360" y="5590440"/>
              <a:chExt cx="1571760" cy="1266840"/>
            </a:xfrm>
          </p:grpSpPr>
          <p:sp>
            <p:nvSpPr>
              <p:cNvPr id="59" name="Freeform 6"/>
              <p:cNvSpPr/>
              <p:nvPr/>
            </p:nvSpPr>
            <p:spPr>
              <a:xfrm flipH="1" flipV="1" rot="5400000">
                <a:off x="8627400" y="5830560"/>
                <a:ext cx="1266840" cy="785880"/>
              </a:xfrm>
              <a:custGeom>
                <a:avLst/>
                <a:gdLst>
                  <a:gd name="textAreaLeft" fmla="*/ -360 w 1266840"/>
                  <a:gd name="textAreaRight" fmla="*/ 126684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60" name="Freeform 7"/>
              <p:cNvSpPr/>
              <p:nvPr/>
            </p:nvSpPr>
            <p:spPr>
              <a:xfrm flipV="1" rot="16200000">
                <a:off x="7841880" y="5830560"/>
                <a:ext cx="1266840" cy="785880"/>
              </a:xfrm>
              <a:custGeom>
                <a:avLst/>
                <a:gdLst>
                  <a:gd name="textAreaLeft" fmla="*/ 0 w 1266840"/>
                  <a:gd name="textAreaRight" fmla="*/ 126720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15884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enorite"/>
              </a:rPr>
              <a:t>Click to add text</a:t>
            </a:r>
            <a:endParaRPr b="0" lang="en-US" sz="2800" spc="-1" strike="noStrike">
              <a:solidFill>
                <a:schemeClr val="dk1"/>
              </a:solidFill>
              <a:latin typeface="Tenorite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enorite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Tenorite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13716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  <a:p>
            <a:pPr marL="18288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Tenorite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10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A73E0A-3868-43AB-A61F-EAB2557BF16B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400" cy="6857640"/>
            <a:chOff x="0" y="0"/>
            <a:chExt cx="12191400" cy="6857640"/>
          </a:xfrm>
        </p:grpSpPr>
        <p:sp>
          <p:nvSpPr>
            <p:cNvPr id="69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3610800" cy="3610800"/>
            </a:xfrm>
            <a:custGeom>
              <a:avLst/>
              <a:gdLst>
                <a:gd name="textAreaLeft" fmla="*/ 0 w 3610800"/>
                <a:gd name="textAreaRight" fmla="*/ 361116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70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3246840"/>
              <a:ext cx="3610800" cy="3610800"/>
            </a:xfrm>
            <a:custGeom>
              <a:avLst/>
              <a:gdLst>
                <a:gd name="textAreaLeft" fmla="*/ 0 w 3610800"/>
                <a:gd name="textAreaRight" fmla="*/ 361116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71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1257560" y="0"/>
              <a:ext cx="933480" cy="933480"/>
            </a:xfrm>
            <a:custGeom>
              <a:avLst/>
              <a:gdLst>
                <a:gd name="textAreaLeft" fmla="*/ -360 w 933480"/>
                <a:gd name="textAreaRight" fmla="*/ 933480 w 933480"/>
                <a:gd name="textAreaTop" fmla="*/ 0 h 933480"/>
                <a:gd name="textAreaBottom" fmla="*/ 933840 h 93348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72" name="Group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538000" y="5590440"/>
              <a:ext cx="1571400" cy="1266840"/>
              <a:chOff x="2538000" y="5590440"/>
              <a:chExt cx="1571400" cy="1266840"/>
            </a:xfrm>
          </p:grpSpPr>
          <p:sp>
            <p:nvSpPr>
              <p:cNvPr id="73" name="Freeform 6"/>
              <p:cNvSpPr/>
              <p:nvPr/>
            </p:nvSpPr>
            <p:spPr>
              <a:xfrm flipV="1" rot="16200000">
                <a:off x="2297520" y="5830560"/>
                <a:ext cx="1266840" cy="785880"/>
              </a:xfrm>
              <a:custGeom>
                <a:avLst/>
                <a:gdLst>
                  <a:gd name="textAreaLeft" fmla="*/ 0 w 1266840"/>
                  <a:gd name="textAreaRight" fmla="*/ 126720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74" name="Freeform 7"/>
              <p:cNvSpPr/>
              <p:nvPr/>
            </p:nvSpPr>
            <p:spPr>
              <a:xfrm flipH="1" flipV="1" rot="5400000">
                <a:off x="3082680" y="5830560"/>
                <a:ext cx="1266840" cy="785880"/>
              </a:xfrm>
              <a:custGeom>
                <a:avLst/>
                <a:gdLst>
                  <a:gd name="textAreaLeft" fmla="*/ -360 w 1266840"/>
                  <a:gd name="textAreaRight" fmla="*/ 126684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67480" y="13716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add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title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7183440" y="1168560"/>
            <a:ext cx="4500360" cy="4520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icon to add picture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13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15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81353C-E00D-493B-A116-A1654114CF9B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81" name="Freeform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82" name="Freeform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8580960" y="324684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83" name="Freeform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33480"/>
                <a:gd name="textAreaBottom" fmla="*/ 933840 h 93348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grpSp>
          <p:nvGrpSpPr>
            <p:cNvPr id="84" name="Group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082360" y="5590440"/>
              <a:ext cx="1571760" cy="1266840"/>
              <a:chOff x="8082360" y="5590440"/>
              <a:chExt cx="1571760" cy="1266840"/>
            </a:xfrm>
          </p:grpSpPr>
          <p:sp>
            <p:nvSpPr>
              <p:cNvPr id="85" name="Freeform 6"/>
              <p:cNvSpPr/>
              <p:nvPr/>
            </p:nvSpPr>
            <p:spPr>
              <a:xfrm flipH="1" flipV="1" rot="5400000">
                <a:off x="8627400" y="5830560"/>
                <a:ext cx="1266840" cy="785880"/>
              </a:xfrm>
              <a:custGeom>
                <a:avLst/>
                <a:gdLst>
                  <a:gd name="textAreaLeft" fmla="*/ -360 w 1266840"/>
                  <a:gd name="textAreaRight" fmla="*/ 126684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  <p:sp>
            <p:nvSpPr>
              <p:cNvPr id="86" name="Freeform 7"/>
              <p:cNvSpPr/>
              <p:nvPr/>
            </p:nvSpPr>
            <p:spPr>
              <a:xfrm flipV="1" rot="16200000">
                <a:off x="7841880" y="5830560"/>
                <a:ext cx="1266840" cy="785880"/>
              </a:xfrm>
              <a:custGeom>
                <a:avLst/>
                <a:gdLst>
                  <a:gd name="textAreaLeft" fmla="*/ 0 w 1266840"/>
                  <a:gd name="textAreaRight" fmla="*/ 1267200 w 1266840"/>
                  <a:gd name="textAreaTop" fmla="*/ -360 h 785880"/>
                  <a:gd name="textAreaBottom" fmla="*/ 785880 h 785880"/>
                </a:gdLst>
                <a:ahLst/>
                <a:rect l="textAreaLeft" t="textAreaTop" r="textAreaRight" b="textAreaBottom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Tenorite"/>
                </a:endParaRPr>
              </a:p>
            </p:txBody>
          </p:sp>
        </p:grpSp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280" cy="320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add </a:t>
            </a: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title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904320" y="1157400"/>
            <a:ext cx="4500360" cy="452088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</a:rPr>
              <a:t>Click icon to add picture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16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sldNum" idx="18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0CA131-2262-4019-89BD-566F3E5853CA}" type="slidenum"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360"/>
            <a:ext cx="12208680" cy="6858000"/>
            <a:chOff x="0" y="-360"/>
            <a:chExt cx="12208680" cy="6858000"/>
          </a:xfrm>
        </p:grpSpPr>
        <p:sp>
          <p:nvSpPr>
            <p:cNvPr id="93" name="Rectangle 6"/>
            <p:cNvSpPr/>
            <p:nvPr/>
          </p:nvSpPr>
          <p:spPr>
            <a:xfrm>
              <a:off x="0" y="2286000"/>
              <a:ext cx="12208320" cy="4571640"/>
            </a:xfrm>
            <a:prstGeom prst="rect">
              <a:avLst/>
            </a:pr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94" name="Freeform 11"/>
            <p:cNvSpPr/>
            <p:nvPr/>
          </p:nvSpPr>
          <p:spPr>
            <a:xfrm flipH="1">
              <a:off x="8597880" y="3246840"/>
              <a:ext cx="3610800" cy="3610800"/>
            </a:xfrm>
            <a:custGeom>
              <a:avLst/>
              <a:gdLst>
                <a:gd name="textAreaLeft" fmla="*/ 360 w 3610800"/>
                <a:gd name="textAreaRight" fmla="*/ 3611520 w 3610800"/>
                <a:gd name="textAreaTop" fmla="*/ 0 h 3610800"/>
                <a:gd name="textAreaBottom" fmla="*/ 3611160 h 3610800"/>
              </a:gdLst>
              <a:ahLst/>
              <a:rect l="textAreaLeft" t="textAreaTop" r="textAreaRight" b="textAreaBottom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95" name="Freeform 13"/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>
                <a:gd name="textAreaLeft" fmla="*/ 0 w 933480"/>
                <a:gd name="textAreaRight" fmla="*/ 933840 w 933480"/>
                <a:gd name="textAreaTop" fmla="*/ 0 h 933480"/>
                <a:gd name="textAreaBottom" fmla="*/ 933840 h 933480"/>
              </a:gdLst>
              <a:ahLst/>
              <a:rect l="textAreaLeft" t="textAreaTop" r="textAreaRight" b="textAreaBottom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  <p:sp>
          <p:nvSpPr>
            <p:cNvPr id="96" name="Freeform 14"/>
            <p:cNvSpPr/>
            <p:nvPr/>
          </p:nvSpPr>
          <p:spPr>
            <a:xfrm flipH="1" flipV="1" rot="5400000">
              <a:off x="10343880" y="437400"/>
              <a:ext cx="2285640" cy="1409400"/>
            </a:xfrm>
            <a:custGeom>
              <a:avLst/>
              <a:gdLst>
                <a:gd name="textAreaLeft" fmla="*/ -360 w 2285640"/>
                <a:gd name="textAreaRight" fmla="*/ 2285640 w 2285640"/>
                <a:gd name="textAreaTop" fmla="*/ -360 h 1409400"/>
                <a:gd name="textAreaBottom" fmla="*/ 1409400 h 1409400"/>
              </a:gdLst>
              <a:ahLst/>
              <a:rect l="textAreaLeft" t="textAreaTop" r="textAreaRight" b="textAreaBottom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Tenorite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67480" y="45000"/>
            <a:ext cx="9778680" cy="160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Click to </a:t>
            </a: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add title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166040" y="2652840"/>
            <a:ext cx="9780120" cy="343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Click to add text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1" marL="56700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2" marL="85032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3" marL="109728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lvl="4" marL="1371600" indent="-28332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Tenorite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19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2"/>
                </a:solidFill>
                <a:latin typeface="Tenorite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accent2"/>
                </a:solidFill>
                <a:latin typeface="Tenorite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21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accent3"/>
                </a:solidFill>
                <a:latin typeface="Tenorit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57970A-42C9-4F87-BDB1-72E66BA87A13}" type="slidenum">
              <a:rPr b="0" lang="en-US" sz="1200" spc="-1" strike="noStrike">
                <a:solidFill>
                  <a:schemeClr val="accent3"/>
                </a:solidFill>
                <a:latin typeface="Tenorite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hyperlink" Target="https://arxiv.org/abs/1801.04381" TargetMode="External"/><Relationship Id="rId3" Type="http://schemas.openxmlformats.org/officeDocument/2006/relationships/hyperlink" Target="https://cocodataset.org/" TargetMode="External"/><Relationship Id="rId4" Type="http://schemas.openxmlformats.org/officeDocument/2006/relationships/hyperlink" Target="https://arxiv.org/abs/1611.08050" TargetMode="External"/><Relationship Id="rId5" Type="http://schemas.openxmlformats.org/officeDocument/2006/relationships/hyperlink" Target="https://arxiv.org/abs/1506.01497" TargetMode="External"/><Relationship Id="rId6" Type="http://schemas.openxmlformats.org/officeDocument/2006/relationships/hyperlink" Target="https://arxiv.org/abs/1506.02640" TargetMode="External"/><Relationship Id="rId7" Type="http://schemas.openxmlformats.org/officeDocument/2006/relationships/hyperlink" Target="https://www.tensorflow.org/lite/models/pose_estimation/overview" TargetMode="External"/><Relationship Id="rId8" Type="http://schemas.openxmlformats.org/officeDocument/2006/relationships/hyperlink" Target="https://docs.opencv.org/" TargetMode="External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image" Target="../media/image2.png"/><Relationship Id="rId7" Type="http://schemas.microsoft.com/office/2007/relationships/hdphoto" Target="../media/hdphoto1.wdp"/><Relationship Id="rId8" Type="http://schemas.openxmlformats.org/officeDocument/2006/relationships/image" Target="../media/image3.png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diagramData" Target="../diagrams/data6.xml"/><Relationship Id="rId2" Type="http://schemas.openxmlformats.org/officeDocument/2006/relationships/diagramLayout" Target="../diagrams/layout6.xml"/><Relationship Id="rId3" Type="http://schemas.openxmlformats.org/officeDocument/2006/relationships/diagramQuickStyle" Target="../diagrams/quickStyle6.xml"/><Relationship Id="rId4" Type="http://schemas.openxmlformats.org/officeDocument/2006/relationships/diagramColors" Target="../diagrams/colors6.xml"/><Relationship Id="rId5" Type="http://schemas.microsoft.com/office/2007/relationships/diagramDrawing" Target="../diagrams/drawing6.xml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67480" y="232920"/>
            <a:ext cx="7096680" cy="382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Tenorite"/>
                <a:ea typeface="Tenorite"/>
              </a:rPr>
              <a:t>Pose Estimation with Deep Learning Framework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52" name="TextBox 2"/>
          <p:cNvSpPr/>
          <p:nvPr/>
        </p:nvSpPr>
        <p:spPr>
          <a:xfrm>
            <a:off x="6811200" y="4065480"/>
            <a:ext cx="3786120" cy="10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Tenorite"/>
              </a:rPr>
              <a:t>Core Course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3"/>
          <p:cNvSpPr/>
          <p:nvPr/>
        </p:nvSpPr>
        <p:spPr>
          <a:xfrm>
            <a:off x="7541640" y="5353920"/>
            <a:ext cx="306000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Tenorite"/>
              </a:rPr>
              <a:t>SHREEHARI S</a:t>
            </a:r>
            <a:br>
              <a:rPr sz="2400"/>
            </a:br>
            <a:r>
              <a:rPr b="1" lang="en-US" sz="2400" spc="-1" strike="noStrike">
                <a:solidFill>
                  <a:schemeClr val="dk1"/>
                </a:solidFill>
                <a:latin typeface="Tenorite"/>
              </a:rPr>
              <a:t>23AM103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9" descr="data:image/jpeg;base64,/9j/4AAQSkZJRgABAQAAAQABAAD/2wCEAAkGBxMHBhUIBxMVFhUXGBoaGBgYFxgYGBgYFx4eHR0gHB4ZICghIyAlHRoXIjEiJSorMDouGB8zRDMtNygtLisBCgoKDg0OGxAQGzElHyUvLjctMi8vNzc4NzgrOC0rKy03LS8tLTgwOC03LS0xLi0tKy0tLS8tLSswLS0xKy0tLf/AABEIAPoAtAMBIgACEQEDEQH/xAAcAAEAAgMBAQEAAAAAAAAAAAAABgcEBQgDAgH/xABKEAABAwMBBQIGDQkHBQAAAAABAAIDBAURBhIhMUFRB2ETFCJxgaEIFSMyQlJikZKxwdHwFzNUcnOCstLhFjU3Q2N0szQ2g8Lx/8QAGgEBAAMBAQEAAAAAAAAAAAAAAAECAwQGBf/EACkRAQACAgECBAUFAAAAAAAAAAABAgMEERIhBTFBgTKhsdHwEyNCUWH/2gAMAwEAAhEDEQA/ALxREQEREBERAREQEREBERAREQEREBERAREQEREBERAREQERVV2q6pnpLgLRbnujbsBz3NOHOLs7gRvAwPWomeIb62vbPk6KrVRUBpXW1RYq0Ome+WI+/Y5xPpbngfV9YvK1XGO7ULa2hdtMcNx+w9COiitolrt6V9ee/eJ9WaiIrOMREQEREBERAREQEREBERAREQEREBERAVd9qulnXKlF4oRmSNuHtHF0Y35He3f6PMFYiKJjmOG2DNbDki9fRyypLonVsmma7fl0Lj7ozp8pvyh6xu6EbvtN0d7WTm72xvuTj5bR/luPP9U+o+cKv1z96y9XS2Laxf3EunKCtZcaRtVRuDmOGQQspUHoTWDtNVfgp8ugefLbzafjN7+o5jzBXrSVLaynbUUzg5jgC0jgQVvW3VDzW5p2178ek+UvdERWcYiIgIiICLHrKxtHHtznzDmVjUt4jqZPBtyDy2ufzZQbFERAREQEREBERAREQEREHjPA2pgdBOA5rgQQd4IPJUPrzSjtNXHMWTA85jd0+S7vHrG/jnF/LAvNrjvNudQ1oy1w9IPIjvHVVtXmHZpbc69+f4z5uaFMez/WbtPVIpK0k07jvG8mMn4Te7qPT59HqWxSaeujqKq87Xcnt5EfVjruWqWEcxL1F6Y9jHxPeJdQwTNqIRNAQ5rhkEHIIPML1VIdnmtjY5Rbric07juPOMnn+r1Hp6g3XG8Sxh8ZBBGQRvBBW9bdUPK7erbXv0z5ekvRERWcosetq20cPhZfQOZK+qqobSwmWY7vrUQr6x1bN4SThyHQfjmomR+VlU6sm8LKfMOQC8WNLnhrOJ4L8UhsFu8GBVTDefejoOqhZuYsiICTjgZ86+0RWVEREBERAREQEREBERAREQaDWGm2altZppMB43xv+K77jwI+4Ln+4UT7dWuo6xuy9pwQfxw556Lp9QvtE0iNQUPjdIMVEY3f6jfin6x83PdnenPd9Tw3e/Rt+nf4Z+SjVP8As51x7UvFruzj4EnyHH/LJ/8AU+rj1UBewseWSDBG4g8QV+LKJ4ehz4KZqdFvJ1I1we3abvC+KiZtPEZZTgBVH2c668Qxab073LhG8/A+Sfk9Dy4cOEwudwNdL0aOA+0reLRMPJ7OtfBfpt7Pm41zq6baduA4Dp/VYqLKttEa6o8GNw5noEYMqyW7xqTw0w8gesqUrzijEMYjjGANwXorKiIiAiIgIiICIiAiIgIiICIiAiIgrDtR0b4Zjr7a2+UN8zRzA+GO8c+7f1zVC6ke4MYXPO7mqI19YmUVwdXWtuIXHePiOP1NPL5uixvX1ff8M3uf2b+32+yJKZaQ1LsbNuuB3cGOP1H7D6FDUVInh9XY16Z6dNl2QQmeYRRDeVMKCkFFT+CZ6T1KrLsv1YwTe1l1OHnAjkPP5BJ554Hnw44za63r37vJbGC+G/RYREVmAiIgIiICIiAiIgIiICIiAiIgIiIIve7kZ5DTQ7mg4PeR9i008TZ4jDMMtcMEHosmshMFS6N/EFeSqtHbyVZqSymz1mBvjdvYfsPeFqVb1yoGXKkNNUjIPzg9QqxvVsfaK008vDi13xh+OIWNq8PTaG7GavRb4o+bX4xvO5XL2YaudeITargcyxty154vYMDf3jdv5jzEmmlPOx2ifNqR1W0eRHGQTyy/AA/iPoSk92niOOl8Fpt6eS6kRF0PJiIiAiIgIiICIiAiIgIiICIiAiIg191twrosjc4cD9hUUljMUhjkGCOKmFwrWW2jdWVjg1jBkn8fUqbqNfvrdQmpnbiA+SG82tHB2eZ5kejkFW0xDq19XLmiZpHl+cJktfe7Uy70Rgm3Hi13Np/HJZsMomiEsJBaRkEcCF9qGVbWpaJjtMK1sukai63s2xrdnZ/OPPvWt69+RwH1byL0sNnisVubQUIw0cSeLjzLj1P44LR2iv8AEZ/K96eP3qWscHsDmHIKUrEOjb3cmxxE9oj85fSIiu4hERAREQEREBERAREQEREBERAXnLKIozJKQABkk7gAOJK9FT3abrPx+Q2a1u9zBxI8H37h8EfJHrPcN8TaIh0autbYv0195antB1gdQ1vitISKdh8kbxtu+Mfs+8qIIs+x2iW+XJtDQjLjxPJreZd3D+nFc88zL1tKUwY+I7RCQdnlTPPcPaymaXsIJP8Ap457+Wd2Ovfxnb2ljixwwRuUh0tpyLTlvFNSDLjgveR5T3d/d0H9SfW82vxppmgHl/xf1W0V4h5bcz0y5ZtSOI+v+owtvY7n4u7xac+SeB+KfuWoIwcFFLlT1ForFc9sClqDv+Cevct6rKiIiAiIgIiICIiAiIgIiICIod2iar/s7bhDS/n5c7PyAOLvuHXzYUTPDTFitlvFK+ctN2na08SjNktbvdCMSvHwAfgj5R5nkO87qjX7I8yPMkhySckniSVk2u3SXatbRULS57juHTvPQDjlYWmZl63X16a2PiPeX1aLZLeK9tFQN2nO+YDmSeQHVX5pTTUWm7eKemGXnfJIeLz9gHILz0fpePTNvEUYDpXAeEf8Y9B8kcgpEtaU47vg7+/Oeeinw/UREV3zGmvNq8YHh6ceVzHxv6qNEYOCp8tJe7V4QGpph5XMDn3+dRMJiUdBwchSmy3LxuPwUvvx6x1UWX1FIYpBJGcEKEp2iwrZXCug2h74cQs1WVEREBERAREQEREBERAVQ9tFuk9s4rk1pMfgxGSOTg5x3+faHzK3l5yxNmiMcwBB4gjIPoUWjmOHRq7E4MkXiOXMtuoJLnWNo6Fpc9xwAPxw554K+NF6Uj0zQbO50zvzj8ce5vyR/XzbmitcFvJNBDHHnjsMa3Pn2QFmqtacOrd8RtsR01jiv1ERFd80REQEREGhvdq2s1NMN/FwH1haBT1R692rZzU0w3fCA+sfcomExLU0dS6knEsXzdR0Uwo6ltXAJYv/AIeihKy7ZXGhn2hvaffD8c1ESTCZIviKQTRiSM5B3hfasgREQEREBERAREQEREBERAREQEUdm1rRQ6mGnJJgKg4Gzh2Np2CG7WMbRBG70cdykSAijmpNa0WmauOkvMwY+TgMF2G8Np2ODcjGT9hxI0BFF+0TVR0dpt10bH4R201jGk4G07O93cME7vNu4rXdleuna3tsslTEI5InNDtkktcH5IIzvHAjG/rnfgBtb1avBE1FMPJ5gcu8d344LTKeEZGCtRPYGSSbUbi0dMZHoUcJ5eWl5SY3xHgMEenP3LerHoqRtHD4OL18SshSgREQEREBERARaLWtnkv+l5rVQy+CfIAA/fuw4OIOzvw4AtPc7geCpz8h9x/TYfpTfyoOgEXPk3YpcYYjIa2HcCffS8v3VtPY63qaqkqbXVSOfG1rHsDnE7ByQdnPAHdu7u8oLvRQ/tM0tPq6wtoLZOIXCQPOS4NcAHDB2d/Eg8+HpXP+q7LW6Dvjbc6pJkkizmJ7wNmQujLTnHHZPqQdYIubbt2TXC02CS7VlTGBHGXuYHyF24ZIzjGeXHHepr7HSrkqNPVDKh7nNbKNnJJxlu/GfRu+9BqO3zSTqerbq+2gje1s2zxa4YEcndwDc9Q3qVO9F6/iu+hTfbi4NdA3FQPltHED5e4gdTjkpfcqFlzoX0Va0OY9pa4HmCuR9U2+TTF7qtPQzF0e2A7Zd5Lw3ymbfLLdreORygl+kLbL2pdob7vdAfAscHyDfgNH5uIefGOW4OPFdJqL9nemI9KaYjoactc5w25JG7w97gMkH4oGAO4Z5lShBhXa2Q3ihdQ3ONskbuLXDdu+3vG9Y9g0/Taco/E7LE2JhOSBkknqS4kn0lUhqfsmr6KnqbxJWscyNssp8qXbc1gL+mMkDrxW/wDY31L5rfWMme5wD4iASTjIfnGeuB8yC5UUJ7YaOWs0BUe17nNczZkIacbTGHLhu7su/dWl7BNSG76WdbKpxdJTOxknJMb8lvHodpvmDUFoIsa4VjLfQSVtUcMja57j0a0ZPqCozsYq6nUvaLUX2eRwYGvc9uSW+6nDGY6DBI/ZoL8REQEREBERBptWX1mmtOzXipaXNiAOyNxc5xDWjPLLnN3qkn9sV3uzy2zU0YHLwcMkrvSckeoKze23/DCr/wDD/wA0arfsx7U6PSWlRarjHUOeHvdmNsZbh3De54PqQY01bqm8RHbbUsbg59zjp93pDSsr2Nf9+Vf7Jv8AEpNU9utulp3Rthq8kEe8i5j9qoz7Gv8Avyr/AGTf4kHQC547f/8AEWm/28X/ADSq4dba2ptF00c92EjvCEhrY2tLjs4yfKIG7I581z72naxg1bqqG7W5srWMiYwiQNDste9xxsucMYcOaDqOaJs8RhmAc1wIIIyCDuIIPLuWPbLXDaafxe1wxxMznZjaGjJ54HoVf2zttt1wuEdG2OqYXuDQ57I9kFxwM7MhOPMCrNQRTtI1a3R+m31oI8K7yIWnm888dG8T83NUNYOz2p1PpKq1OS4yAl0bTvM5BJlPn446uBCzr/Wy9rPaO2goCRA0lrDyZC0+XIe93H6AXRdsoI7Xb46CibsxxtDWgcgEFW9g2s/bO1/2cr3e6wjMRPF8XTzsO79UjoVbq5z7TbJL2fa5j1JY/JjkeZGfFbJ/mRnHwXAndu3OI+CrztGoYrnpduoGZbE6IyuzvLQ0HaG7iQQ4buiDz11/2RXf7Wo/4nKsvY0f9DW/rxfU9empu2mguunam3U0VUHSwyxtLmRBu09haCcSE4yeih3ZD2gU2iaeojurJnGVzC3wTWOxsB2c7T29R1QdKSxiWMxygEEYIPAg8VzlpGQ9nnbA61zEiJ7zCc845cGJx9Oxk9NrvV26K1lT6zoX1dqEjQx2y5sjQHA4yPekjeO9Vl7IvT+BBqOnG8e4yEel0Z3fvjP6oQb/ALf9Qe1mkha4j5dS7B6+DZhzvXsDzErYdiOn/aTRDJ5RiSoPhXddk7ox5tkB37xVOTXCbtT1xR0lRkeRHG7zMG1M/wA58sj90LqGKMRRiOIAADAA4ADgg+0REBERAREQYtwoY7lRuo69jXxvGHNcMghRf8llo/QmfTl/mUyRBDfyWWj9CZ9OX+ZbXT+kKLTczprJA2JzwA4guOQN/wAInmt6iDU6g05S6ip2wXqFsrWnLQcgg9xaQVo/yWWj9CZ9OX+ZTJEESo+ze10NWyqpqNgexwc07Tzhzd4OC4hS1EQaiz6apLJUST2mnjidIcvLRvPPHcM/BGB3LboiDAvFngvlEaK7RNljO/ZcOfUcweO8YK+6W2w0luFtp42tiDdgR48nZ4YweR3rMRBDT2W2gnJomfSk/mT8llo/QmfTl/mUyRBqrDp+m07SmmssLYmuO0Q3Jye8kk8O9ZF1tkN4oHUFzjbJG/G013A4OR8xA3rNRBobDo6h09MZ7NTMjeRguGXOx0BcSQO4LfIiAiIgIiICIiAiIgIiICIiAiIgIiICIiAiIgIiICIiAiIgIiIP/9k="/>
          <p:cNvPicPr/>
          <p:nvPr/>
        </p:nvPicPr>
        <p:blipFill>
          <a:blip r:embed="rId1"/>
          <a:stretch/>
        </p:blipFill>
        <p:spPr>
          <a:xfrm rot="21120000">
            <a:off x="7491960" y="4230360"/>
            <a:ext cx="1714320" cy="238104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67480" y="457200"/>
            <a:ext cx="10643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References</a:t>
            </a:r>
            <a:endParaRPr b="0" lang="en-US" sz="42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53880" y="2297160"/>
            <a:ext cx="6700680" cy="44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9968" lnSpcReduction="10000"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MobileNetV2: Inverted Residuals and Linear Bottlenecks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Sandler, M., Howard, A., Zhu, M., Zhmoginov, A., &amp; Chen, L. (2018).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Proceedings of the IEEE Conference on Computer Vision and Pattern Recognition (CVPR)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. 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2"/>
              </a:rPr>
              <a:t>https://arxiv.org/abs/1801.04381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COCO Dataset: Common Objects in Context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Lin, T.-Y., Maire, M., Belongie, S., Hays, J., Perona, P., Ramanan, D., Dollár, P., &amp; Zitnick, C. L. (2014).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European Conference on Computer Vision (ECCV)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. 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3"/>
              </a:rPr>
              <a:t>https://cocodataset.org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Pose Estimation Using Deep Learning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Cao, Z., Simon, T., Wei, S.-E., &amp; Sheikh, Y. (2017).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Real-time Multi-person 2D Pose Estimation Using Part Affinity Fields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IEEE Conference on Computer Vision and Pattern Recognition (CVPR)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. 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4"/>
              </a:rPr>
              <a:t>https://arxiv.org/abs/1611.08050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Faster R-CNN: Towards Real-Time Object Detection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Ren, S., He, K., Girshick, R., &amp; Sun, J. (2015).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IEEE Transactions on Pattern Analysis and Machine Intelligence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. 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5"/>
              </a:rPr>
              <a:t>https://arxiv.org/abs/1506.01497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You Only Look Once (YOLO) Object Detection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Redmon, J., Divvala, S., Girshick, R., &amp; Farhadi, A. (2016).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Proceedings of the IEEE Conference on Computer Vision and Pattern Recognition (CVPR)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6"/>
              </a:rPr>
              <a:t>https://arxiv.org/abs/1506.02640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TensorFlow and Keras for Pose Estimation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TensorFlow Documentation.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7"/>
              </a:rPr>
              <a:t>https://www.tensorflow.org/lite/models/pose_estimation/overview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OpenCV for Real-Time Video Processing </a:t>
            </a: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OpenCV Documentation.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Tenorite"/>
                <a:ea typeface="Tenorite"/>
              </a:rPr>
              <a:t>URL: </a:t>
            </a:r>
            <a:r>
              <a:rPr b="0" lang="en-US" sz="2000" spc="-1" strike="noStrike" u="sng">
                <a:solidFill>
                  <a:schemeClr val="dk1"/>
                </a:solidFill>
                <a:uFillTx/>
                <a:latin typeface="Tenorite"/>
                <a:ea typeface="Tenorite"/>
                <a:hlinkClick r:id="rId8"/>
              </a:rPr>
              <a:t>https://docs.opencv.org/</a:t>
            </a: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Tenorite"/>
            </a:endParaRPr>
          </a:p>
        </p:txBody>
      </p:sp>
      <p:sp>
        <p:nvSpPr>
          <p:cNvPr id="168" name="Picture Placeholder 7"/>
          <p:cNvSpPr/>
          <p:nvPr/>
        </p:nvSpPr>
        <p:spPr>
          <a:xfrm>
            <a:off x="8907120" y="3036960"/>
            <a:ext cx="2624400" cy="2624400"/>
          </a:xfrm>
          <a:prstGeom prst="ellipse">
            <a:avLst/>
          </a:prstGeom>
          <a:blipFill rotWithShape="0">
            <a:blip r:embed="rId9"/>
            <a:srcRect/>
            <a:stretch/>
          </a:blipFill>
          <a:ln w="0">
            <a:solidFill>
              <a:srgbClr val="4472c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icture 8"/>
          <p:cNvSpPr/>
          <p:nvPr/>
        </p:nvSpPr>
        <p:spPr>
          <a:xfrm rot="1680000">
            <a:off x="7277760" y="2204640"/>
            <a:ext cx="2142720" cy="2142720"/>
          </a:xfrm>
          <a:prstGeom prst="ellipse">
            <a:avLst/>
          </a:prstGeom>
          <a:blipFill rotWithShape="0">
            <a:blip r:embed="rId10"/>
            <a:srcRect/>
            <a:stretch/>
          </a:blipFill>
          <a:ln cap="rnd" w="63500">
            <a:solidFill>
              <a:srgbClr val="333333"/>
            </a:solidFill>
            <a:round/>
          </a:ln>
          <a:effectLst>
            <a:outerShdw blurRad="380880" dir="5400000" dist="29196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6000" spc="-1" strike="noStrike">
                <a:solidFill>
                  <a:schemeClr val="dk1"/>
                </a:solidFill>
                <a:latin typeface="Tenorite"/>
              </a:rPr>
              <a:t>Thank you</a:t>
            </a:r>
            <a:endParaRPr b="0" lang="en-US" sz="6000" spc="-1" strike="noStrike">
              <a:solidFill>
                <a:schemeClr val="dk1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579049105"/>
              </p:ext>
            </p:extLst>
          </p:nvPr>
        </p:nvGraphicFramePr>
        <p:xfrm>
          <a:off x="457200" y="228600"/>
          <a:ext cx="10818720" cy="568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636580424"/>
              </p:ext>
            </p:extLst>
          </p:nvPr>
        </p:nvGraphicFramePr>
        <p:xfrm>
          <a:off x="-1662120" y="24120"/>
          <a:ext cx="10561680" cy="359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047080" y="1067400"/>
            <a:ext cx="4141440" cy="180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1" lang="en-US" sz="4800" spc="-1" strike="noStrike">
                <a:solidFill>
                  <a:schemeClr val="dk1"/>
                </a:solidFill>
                <a:latin typeface="Tenorite"/>
                <a:ea typeface="Tenorite"/>
              </a:rPr>
              <a:t>MobileNetV2 Architecture</a:t>
            </a:r>
            <a:endParaRPr b="0" lang="en-US" sz="4800" spc="-1" strike="noStrike">
              <a:solidFill>
                <a:schemeClr val="dk1"/>
              </a:solidFill>
              <a:latin typeface="Tenorite"/>
            </a:endParaRPr>
          </a:p>
        </p:txBody>
      </p:sp>
      <p:pic>
        <p:nvPicPr>
          <p:cNvPr id="155" name="Picture Placeholder 4" descr="A diagram of several bottles&#10;&#10;Description automatically generated"/>
          <p:cNvPicPr/>
          <p:nvPr/>
        </p:nvPicPr>
        <p:blipFill>
          <a:blip r:embed="rId6"/>
          <a:srcRect l="0" t="0" r="-37" b="-262"/>
          <a:stretch/>
        </p:blipFill>
        <p:spPr>
          <a:xfrm>
            <a:off x="305280" y="3882960"/>
            <a:ext cx="11588040" cy="2750400"/>
          </a:xfrm>
          <a:prstGeom prst="rect">
            <a:avLst/>
          </a:prstGeom>
          <a:ln cap="sq" w="127000">
            <a:solidFill>
              <a:srgbClr val="000000"/>
            </a:solidFill>
            <a:miter/>
          </a:ln>
          <a:effectLst>
            <a:outerShdw algn="tl" blurRad="57240" dir="2700000" dist="50402" rotWithShape="0">
              <a:srgbClr val="000000">
                <a:alpha val="4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4016717452"/>
              </p:ext>
            </p:extLst>
          </p:nvPr>
        </p:nvGraphicFramePr>
        <p:xfrm>
          <a:off x="-884160" y="29160"/>
          <a:ext cx="9143640" cy="66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56" name="Oval 785"/>
          <p:cNvSpPr/>
          <p:nvPr/>
        </p:nvSpPr>
        <p:spPr>
          <a:xfrm>
            <a:off x="1858320" y="1552680"/>
            <a:ext cx="3657240" cy="3657240"/>
          </a:xfrm>
          <a:prstGeom prst="ellipse">
            <a:avLst/>
          </a:prstGeom>
          <a:solidFill>
            <a:srgbClr val="262625"/>
          </a:solidFill>
          <a:ln>
            <a:solidFill>
              <a:srgbClr val="002d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Tenorite"/>
            </a:endParaRPr>
          </a:p>
        </p:txBody>
      </p:sp>
      <p:pic>
        <p:nvPicPr>
          <p:cNvPr id="157" name="Picture 362" descr="COCO - Common Objects in Context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10000" sat="258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2316240" y="2959560"/>
            <a:ext cx="2742840" cy="844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783" descr="A colorful figure with numbers and lines&#10;&#10;Description automatically generated"/>
          <p:cNvPicPr/>
          <p:nvPr/>
        </p:nvPicPr>
        <p:blipFill>
          <a:blip r:embed="rId8"/>
          <a:stretch/>
        </p:blipFill>
        <p:spPr>
          <a:xfrm>
            <a:off x="7899120" y="2880"/>
            <a:ext cx="4295520" cy="56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3" descr="A person jumping on a bench&#10;&#10;Description automatically generated"/>
          <p:cNvPicPr/>
          <p:nvPr/>
        </p:nvPicPr>
        <p:blipFill>
          <a:blip r:embed="rId1"/>
          <a:stretch/>
        </p:blipFill>
        <p:spPr>
          <a:xfrm>
            <a:off x="2880" y="0"/>
            <a:ext cx="3782160" cy="3047760"/>
          </a:xfrm>
          <a:prstGeom prst="rect">
            <a:avLst/>
          </a:prstGeom>
          <a:ln w="0">
            <a:noFill/>
          </a:ln>
        </p:spPr>
      </p:pic>
      <p:pic>
        <p:nvPicPr>
          <p:cNvPr id="160" name="Picture 4" descr="A collage of images of numbers and symbols&#10;&#10;Description automatically generated"/>
          <p:cNvPicPr/>
          <p:nvPr/>
        </p:nvPicPr>
        <p:blipFill>
          <a:blip r:embed="rId2"/>
          <a:stretch/>
        </p:blipFill>
        <p:spPr>
          <a:xfrm>
            <a:off x="3788280" y="2595240"/>
            <a:ext cx="8403480" cy="4264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3216501514"/>
              </p:ext>
            </p:extLst>
          </p:nvPr>
        </p:nvGraphicFramePr>
        <p:xfrm>
          <a:off x="3790080" y="-3960"/>
          <a:ext cx="8405640" cy="269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1" name="TextBox 735"/>
          <p:cNvSpPr/>
          <p:nvPr/>
        </p:nvSpPr>
        <p:spPr>
          <a:xfrm>
            <a:off x="457560" y="3747600"/>
            <a:ext cx="288036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200" spc="-1" strike="noStrike">
                <a:solidFill>
                  <a:schemeClr val="dk1"/>
                </a:solidFill>
                <a:latin typeface="Tenorite"/>
              </a:rPr>
              <a:t>Keypoint Detection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2509060590"/>
              </p:ext>
            </p:extLst>
          </p:nvPr>
        </p:nvGraphicFramePr>
        <p:xfrm>
          <a:off x="123120" y="802440"/>
          <a:ext cx="11849040" cy="6059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3" descr="A diagram of a brain&#10;&#10;Description automatically generated"/>
          <p:cNvPicPr/>
          <p:nvPr/>
        </p:nvPicPr>
        <p:blipFill>
          <a:blip r:embed="rId1"/>
          <a:stretch/>
        </p:blipFill>
        <p:spPr>
          <a:xfrm>
            <a:off x="203040" y="129600"/>
            <a:ext cx="10698120" cy="66088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4"/>
          <p:cNvSpPr/>
          <p:nvPr/>
        </p:nvSpPr>
        <p:spPr>
          <a:xfrm>
            <a:off x="6091920" y="722160"/>
            <a:ext cx="403308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400" spc="-1" strike="noStrike">
                <a:solidFill>
                  <a:schemeClr val="dk1"/>
                </a:solidFill>
                <a:latin typeface="Tenorite"/>
              </a:rPr>
              <a:t>Flow Of Control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42539595"/>
              </p:ext>
            </p:extLst>
          </p:nvPr>
        </p:nvGraphicFramePr>
        <p:xfrm>
          <a:off x="818280" y="1080"/>
          <a:ext cx="9736200" cy="685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Table 2"/>
          <p:cNvGraphicFramePr/>
          <p:nvPr/>
        </p:nvGraphicFramePr>
        <p:xfrm>
          <a:off x="-33120" y="-11160"/>
          <a:ext cx="12222000" cy="7097760"/>
        </p:xfrm>
        <a:graphic>
          <a:graphicData uri="http://schemas.openxmlformats.org/drawingml/2006/table">
            <a:tbl>
              <a:tblPr/>
              <a:tblGrid>
                <a:gridCol w="3047760"/>
                <a:gridCol w="3058200"/>
                <a:gridCol w="3058200"/>
                <a:gridCol w="3058200"/>
              </a:tblGrid>
              <a:tr h="3524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Feature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MobileNetV2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RCNN (e.g., Faster RCNN)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YOLO (e.g., YOLOv3)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Architecture Type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Lightweight, efficient for mobile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Two-stage detection (region proposal + classification)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Single-stage detection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Model Size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Small, optimized for low resources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Large, heavy model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Moderate model size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Inference Speed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Fast (real-time on edge devices)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Slower (due to two-stage approach)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Fast, but heavier than MobileNetV2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Use Case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Real-time applications, mobile/embedded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High accuracy object detection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Fast object detection (tradeoff with accuracy)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Computational Resources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Low (optimized for low power devices)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High (requires more processing power)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Moderate to high depending on version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Accuracy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Good for real-time pose estimation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High for object detection tasks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High, but faster than RCNN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Training Complexity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Easier to train and fine-tune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More complex due to region proposals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Moderate complexity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Suitability for Pose Estimation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Excellent for pose estimation tasks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Primarily for object detection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Primarily for object detection, adaptable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13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Deployment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Ideal for mobile and edge deployment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More suited for server/cloud environments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Can be deployed on edge but resource-intensive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shade val="60000"/>
                      </a:schemeClr>
                    </a:solidFill>
                  </a:tcPr>
                </a:tc>
              </a:tr>
              <a:tr h="9514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Key Feature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Depthwise separable convolutions for efficiency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High accuracy object detection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chemeClr val="lt1"/>
                          </a:solidFill>
                          <a:latin typeface="Tenorite"/>
                        </a:rPr>
                        <a:t>Real-time detection, fast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 pitchFamily="0" charset="1"/>
        <a:ea typeface=""/>
        <a:cs typeface=""/>
      </a:majorFont>
      <a:minorFont>
        <a:latin typeface="Tenorit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2024-10-07T19:08:01Z</dcterms:created>
  <dc:creator/>
  <dc:description/>
  <dc:language>en-US</dc:language>
  <cp:lastModifiedBy/>
  <dcterms:modified xsi:type="dcterms:W3CDTF">2024-10-08T11:39:39Z</dcterms:modified>
  <cp:revision>49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9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