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7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32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7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4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4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1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9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4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06B7BB-E95E-4235-BD66-A473299708B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A144-F209-4960-9C33-6B02D80A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97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welcome?inv=1&amp;invt=Ab55LQ&amp;project=titanium-spider-4203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93FF-42D5-A1AB-2D81-FD59A63E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15873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Youtube</a:t>
            </a:r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Data Harvesting &amp; Warehousing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C82AD-22F1-1148-3F26-55F4029B9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809187"/>
            <a:ext cx="12191999" cy="3742441"/>
          </a:xfrm>
        </p:spPr>
        <p:txBody>
          <a:bodyPr>
            <a:norm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BY 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4400" dirty="0">
                <a:solidFill>
                  <a:srgbClr val="00B0F0"/>
                </a:solidFill>
                <a:latin typeface="Arial Black" panose="020B0A04020102020204" pitchFamily="34" charset="0"/>
              </a:rPr>
              <a:t>HARI YOGESH RAM B</a:t>
            </a:r>
            <a:endParaRPr lang="en-IN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8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AB7CF6-AD44-846D-3675-377046C0D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92543"/>
            <a:ext cx="121919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Get Channel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153B-3A04-8AE7-8099-B86372CB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517716"/>
            <a:ext cx="10576873" cy="473068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API call: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youtube.channels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().list()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u="sng" dirty="0">
                <a:solidFill>
                  <a:srgbClr val="00B0F0"/>
                </a:solidFill>
                <a:latin typeface="Arial Black" panose="020B0A04020102020204" pitchFamily="34" charset="0"/>
              </a:rPr>
              <a:t>Extracted fields: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Channel Name, ID, Subscribers, Views, Description, Playlist ID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Stored in </a:t>
            </a:r>
            <a:r>
              <a:rPr lang="en-US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channel</a:t>
            </a:r>
            <a:r>
              <a:rPr lang="en-US" alt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table in MySQL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1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58A-FE93-441A-6FA6-1E5F9869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Get Video Details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87D30F-6006-3D6A-A38A-388BAEE96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912" y="1513809"/>
            <a:ext cx="1173008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API 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youtube.videos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Extracted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Video ID, Title, Tags, Duration, Views, Likes, Comments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Stored 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video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Duration parsed using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isodate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7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5F68-30C4-ECCB-10EC-453E8BE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Get Playlist Details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7EE9D5-A962-AEFD-4408-0492D6A9B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8546"/>
            <a:ext cx="1085103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API 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youtube.playlists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Extracted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Playlist ID, Channel ID, Playlist Title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Stored 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playlist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60244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1E6E-A248-AA78-7D22-AF52A386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Get Comment Details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E61D2F-2C29-C7D9-6AE5-5F9E52C75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6760"/>
            <a:ext cx="10625025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API call: </a:t>
            </a:r>
            <a:endParaRPr lang="en-US" altLang="en-US" sz="3200" b="1" u="sng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youtube.commentThreads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Extracted fields: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 ID, Video ID, Author, Text, Published Date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Stored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videos disable comments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Skipped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5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B34-B3A7-88E7-027F-5335CA61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4339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 Black" panose="020B0A04020102020204" pitchFamily="34" charset="0"/>
              </a:rPr>
              <a:t>Streamlit</a:t>
            </a: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 UI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9FB51A-FA65-93E2-1A86-44397A097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542" y="1349805"/>
            <a:ext cx="113538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Sidebar Navigation Tabs: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Home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Add Data to MySQL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View Tables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Queries (Questions)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Interactive user input (Channel ID)</a:t>
            </a:r>
          </a:p>
        </p:txBody>
      </p:sp>
    </p:spTree>
    <p:extLst>
      <p:ext uri="{BB962C8B-B14F-4D97-AF65-F5344CB8AC3E}">
        <p14:creationId xmlns:p14="http://schemas.microsoft.com/office/powerpoint/2010/main" val="41875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092-477B-E8B7-2D9F-1EC5679B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Tabs in UI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0A562-EA2F-237D-B69A-65F8D5E99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2149311"/>
            <a:ext cx="12192000" cy="362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Project intro &amp; tech used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Add Data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Enter channel ID &amp; store details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View Tables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Show Channel / Playlist / Video / Comment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10 Analysis Questions +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23375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C392-266A-4EE2-81BB-9DD2DFAC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Visualizations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53D46F-713E-5C40-CA57-24A949D8D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7523"/>
            <a:ext cx="105156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Seaborn &amp; Matplotlib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used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Charts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Top 10 Videos by Views/Likes/Comments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Countplots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Number of Videos per Channel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Scatterplots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Views vs Comments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Line/Time Charts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Videos published per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1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6A18-6892-FC93-0912-4CA81A3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10 Questions with Charts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657F2C-92A3-D310-CECC-ED1249307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974583"/>
            <a:ext cx="973867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names with corresponding channels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Table 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Countplot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Channels with most videos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most viewed videos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comments per video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Scatterplot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Videos published in 2022 →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Countplot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Month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video duration per channel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Videos with highest likes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views per channel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Videos above average views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Videos with highest comments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91469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4C5-8272-FA95-D036-AD40675F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Uses / Purpose of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1F5EC4-3A91-1A17-D46F-C1569C22D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9273" y="2501861"/>
            <a:ext cx="101534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Centralized YouTube data 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Easy querying &amp; insights without manual effort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Helps compare multiple channels at once</a:t>
            </a:r>
          </a:p>
        </p:txBody>
      </p:sp>
    </p:spTree>
    <p:extLst>
      <p:ext uri="{BB962C8B-B14F-4D97-AF65-F5344CB8AC3E}">
        <p14:creationId xmlns:p14="http://schemas.microsoft.com/office/powerpoint/2010/main" val="123334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BB2-6692-E0E4-791F-B6344308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Main Goals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FF501-5E84-EF4A-C696-8CB40DD98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7"/>
            <a:ext cx="109183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Automate YouTube data collection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Store structured data in database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Provide business/marketing insights via dashboard</a:t>
            </a:r>
          </a:p>
        </p:txBody>
      </p:sp>
    </p:spTree>
    <p:extLst>
      <p:ext uri="{BB962C8B-B14F-4D97-AF65-F5344CB8AC3E}">
        <p14:creationId xmlns:p14="http://schemas.microsoft.com/office/powerpoint/2010/main" val="174208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BC9A0-119D-0568-659B-312097EE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03" y="-463870"/>
            <a:ext cx="10906812" cy="7588577"/>
          </a:xfrm>
        </p:spPr>
      </p:pic>
    </p:spTree>
    <p:extLst>
      <p:ext uri="{BB962C8B-B14F-4D97-AF65-F5344CB8AC3E}">
        <p14:creationId xmlns:p14="http://schemas.microsoft.com/office/powerpoint/2010/main" val="89941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A77B-0B81-A994-2059-D50EEDA0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Why We need to Develop the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99C903-DBD2-2EA4-E176-07D9B0ED8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7"/>
            <a:ext cx="101745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Growing importance of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social media analytics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Manual data collection is inefficient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Helps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content creators, marketers, analysts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7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E05F-553C-02D8-06D1-70022FB0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Business Impact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945A2-9A57-B38A-68E7-2AF6E0F06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9"/>
            <a:ext cx="113543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Identify top-performing content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Understand audience engagement (likes, comments)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Optimize video strategies based on analytics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Benchmark against competitors</a:t>
            </a:r>
          </a:p>
        </p:txBody>
      </p:sp>
    </p:spTree>
    <p:extLst>
      <p:ext uri="{BB962C8B-B14F-4D97-AF65-F5344CB8AC3E}">
        <p14:creationId xmlns:p14="http://schemas.microsoft.com/office/powerpoint/2010/main" val="245818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3D0-3FA9-B077-DD3C-4C166932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Challenges Faced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1DC6D2-07B8-58EF-FDE1-BF881D6F6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9"/>
            <a:ext cx="103156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API quota limit</a:t>
            </a:r>
          </a:p>
          <a:p>
            <a:pPr marL="74295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40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74295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Missing comments (disabled)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Duplicate data in DB</a:t>
            </a:r>
          </a:p>
        </p:txBody>
      </p:sp>
    </p:spTree>
    <p:extLst>
      <p:ext uri="{BB962C8B-B14F-4D97-AF65-F5344CB8AC3E}">
        <p14:creationId xmlns:p14="http://schemas.microsoft.com/office/powerpoint/2010/main" val="185217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6141-4D95-FDA0-8222-DC003793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Future Enhancements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0C04F0-A181-DEF1-FCB1-31B1D79C6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1"/>
            <a:ext cx="926625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NoSQL (MongoDB)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large-scale 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real-time data streaming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dashboard on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cloud (AWS/Heroku)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5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1514-B5E8-65D0-EDB3-5857237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Final Results / Conclusions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6BD0F6-793D-6B79-BBAB-817E044E5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5526"/>
            <a:ext cx="1150827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Successfully extracted, stored, and visualized YouTube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Built interactive dashboard to answer 10 analytical questions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Scalable solution for content analysis &amp;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2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028A-5068-0938-8813-9A64FDDE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THANK YOU</a:t>
            </a:r>
            <a:r>
              <a:rPr lang="en-US" sz="44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endParaRPr lang="en-IN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5473-5FE1-1F76-8BFA-927E395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FFFF00"/>
                </a:solidFill>
                <a:latin typeface="Arial Black" panose="020B0A04020102020204" pitchFamily="34" charset="0"/>
              </a:rPr>
              <a:t>Introduction to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96CD35-1200-DC8A-9BC6-6D2B64202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07311"/>
            <a:ext cx="121920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Extracting YouTube channel, video, playlist, and comment data using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YouTube Data API v3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Store the extracted data 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MySQL 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for structured queries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Build an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interactive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dashboard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for visualization and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7CB3-5B43-5646-F65E-89FE5E1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694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solidFill>
                  <a:srgbClr val="FFFF00"/>
                </a:solidFill>
                <a:latin typeface="Arial Black" panose="020B0A04020102020204" pitchFamily="34" charset="0"/>
              </a:rPr>
              <a:t>Project Overview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AC36-0AB5-5A0E-B031-D565C8D8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6" y="782425"/>
            <a:ext cx="11594968" cy="575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r>
              <a:rPr lang="en-IN" sz="28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MySQL, </a:t>
            </a:r>
            <a:r>
              <a:rPr lang="en-IN" sz="28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Pandas, Seaborn, Matplotlib</a:t>
            </a: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Components:</a:t>
            </a:r>
          </a:p>
          <a:p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Connection</a:t>
            </a:r>
          </a:p>
          <a:p>
            <a:b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Extraction (Channel, Video, Playlist, Comments)</a:t>
            </a:r>
          </a:p>
          <a:p>
            <a:b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Storage (MySQL)</a:t>
            </a:r>
          </a:p>
          <a:p>
            <a:b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Retrieval &amp; Visualization in </a:t>
            </a:r>
            <a:r>
              <a:rPr lang="en-IN" sz="2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IN" sz="24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7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419D-D7F2-61CE-FEAA-DBA50F2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24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1C9C36-7FCE-5C80-7C69-626B4C02B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10360"/>
            <a:ext cx="1219200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YouTube generates a vast amount of unstructured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Challenge: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Collecting data manually is time-consuming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Lack of central storage for analysis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Difficulty in comparing across multiple channels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Need: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tool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automate collection, store, and analyze YouTube data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9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60DD-6DF9-AB77-B476-215069F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48"/>
            <a:ext cx="12192000" cy="7824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Import the Required Libraries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350AC-3AA0-42B6-5791-8F372FEAF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510" y="1158423"/>
            <a:ext cx="1187148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mysql.connector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Connect and interact with MySQL databases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Interact with operating system (paths, files, environment variables)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googleapiclient.discovery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Build and access Google APIs (e.g., YouTube Data API)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googleapiclient.errors.HttpError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Handle API request errors/exceptions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Parse and manipulate JSON data (API responses format)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analysis and manipulation (tabular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isodate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Parse and handle ISO 8601 date/duration formats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datetime.time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Work with time objects (hours, minutes, seconds)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Build interactive web apps and dashboards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Create static, animated, and interactive plots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High-level statistical data visualizations (built on Matplotlib)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warnings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Filter, ignore, or manage warning messages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matplotlib.font_manager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Manage and customize fonts in plots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08F5-888A-904F-2B42-2BE15E26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Steps Involved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F79690-0618-FD80-B032-8713B20FB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682" y="1062911"/>
            <a:ext cx="1202231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Install &amp; Import the Required Packages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API Key &amp; Connection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Extract Channel → Playlist → Video → Comment data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Store data in MySQL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Retrieve data into Pandas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DataFrame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Build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Dashboard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Visualize &amp; Query insights</a:t>
            </a:r>
          </a:p>
        </p:txBody>
      </p:sp>
    </p:spTree>
    <p:extLst>
      <p:ext uri="{BB962C8B-B14F-4D97-AF65-F5344CB8AC3E}">
        <p14:creationId xmlns:p14="http://schemas.microsoft.com/office/powerpoint/2010/main" val="25415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2E4B-E0D3-6B7F-39AA-113367AF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26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API Key Connection 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9538C4-467B-0575-F63E-85CE7EA4C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64657"/>
            <a:ext cx="12192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Google Cloud Console </a:t>
            </a: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Link 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https://console.cloud.google.com/welcome?inv=1&amp;invt=Ab55LQ&amp;project=titanium-spider-420323</a:t>
            </a: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Developer Console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generate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Key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googleapiclient.discovery.build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connect</a:t>
            </a:r>
            <a:endParaRPr lang="en-US" altLang="en-US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authenticated access to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 Data API</a:t>
            </a:r>
          </a:p>
        </p:txBody>
      </p:sp>
    </p:spTree>
    <p:extLst>
      <p:ext uri="{BB962C8B-B14F-4D97-AF65-F5344CB8AC3E}">
        <p14:creationId xmlns:p14="http://schemas.microsoft.com/office/powerpoint/2010/main" val="27551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BBC2-8348-887A-7883-01D3B0C1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Python – MySQL Connection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EBA533-DCC9-6A26-219F-9CAAC6851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55763"/>
            <a:ext cx="12192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establishes DB connection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Black" panose="020B0A040201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Black" panose="020B0A04020102020204" pitchFamily="34" charset="0"/>
              </a:rPr>
              <a:t>Youtube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 Black" panose="020B0A040201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Created tables: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channel, video, playlist, comment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cursor.execute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queries &amp; table creation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1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691</TotalTime>
  <Words>919</Words>
  <Application>Microsoft Office PowerPoint</Application>
  <PresentationFormat>Widescreen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Arial Unicode MS</vt:lpstr>
      <vt:lpstr>Century Gothic</vt:lpstr>
      <vt:lpstr>Wingdings 3</vt:lpstr>
      <vt:lpstr>Ion</vt:lpstr>
      <vt:lpstr>Youtube Data Harvesting &amp; Warehousing </vt:lpstr>
      <vt:lpstr>PowerPoint Presentation</vt:lpstr>
      <vt:lpstr>Introduction to Project</vt:lpstr>
      <vt:lpstr>Project Overview  </vt:lpstr>
      <vt:lpstr>Problem Statement</vt:lpstr>
      <vt:lpstr>Import the Required Libraries</vt:lpstr>
      <vt:lpstr>Steps Involved</vt:lpstr>
      <vt:lpstr>API Key Connection </vt:lpstr>
      <vt:lpstr>Python – MySQL Connection</vt:lpstr>
      <vt:lpstr>Get Channel Details</vt:lpstr>
      <vt:lpstr>Get Video Details</vt:lpstr>
      <vt:lpstr>Get Playlist Details</vt:lpstr>
      <vt:lpstr>Get Comment Details</vt:lpstr>
      <vt:lpstr>Streamlit UI</vt:lpstr>
      <vt:lpstr>Tabs in UI</vt:lpstr>
      <vt:lpstr>Visualizations</vt:lpstr>
      <vt:lpstr>10 Questions with Charts</vt:lpstr>
      <vt:lpstr>Uses / Purpose of Project</vt:lpstr>
      <vt:lpstr>Main Goals</vt:lpstr>
      <vt:lpstr>Why We need to Develop the Project?</vt:lpstr>
      <vt:lpstr>Business Impact</vt:lpstr>
      <vt:lpstr>Challenges Faced</vt:lpstr>
      <vt:lpstr>Future Enhancements</vt:lpstr>
      <vt:lpstr>Final Results /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yogesh ram B</dc:creator>
  <cp:lastModifiedBy>Hari yogesh ram B</cp:lastModifiedBy>
  <cp:revision>38</cp:revision>
  <dcterms:created xsi:type="dcterms:W3CDTF">2025-08-19T11:50:44Z</dcterms:created>
  <dcterms:modified xsi:type="dcterms:W3CDTF">2025-08-19T23:22:08Z</dcterms:modified>
</cp:coreProperties>
</file>